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70" r:id="rId5"/>
    <p:sldMasterId id="2147483705" r:id="rId6"/>
  </p:sldMasterIdLst>
  <p:notesMasterIdLst>
    <p:notesMasterId r:id="rId24"/>
  </p:notesMasterIdLst>
  <p:handoutMasterIdLst>
    <p:handoutMasterId r:id="rId25"/>
  </p:handoutMasterIdLst>
  <p:sldIdLst>
    <p:sldId id="287" r:id="rId7"/>
    <p:sldId id="2092" r:id="rId8"/>
    <p:sldId id="2093" r:id="rId9"/>
    <p:sldId id="2094" r:id="rId10"/>
    <p:sldId id="2095" r:id="rId11"/>
    <p:sldId id="2091" r:id="rId12"/>
    <p:sldId id="2096" r:id="rId13"/>
    <p:sldId id="2097" r:id="rId14"/>
    <p:sldId id="2098" r:id="rId15"/>
    <p:sldId id="2099" r:id="rId16"/>
    <p:sldId id="2100" r:id="rId17"/>
    <p:sldId id="2101" r:id="rId18"/>
    <p:sldId id="2102" r:id="rId19"/>
    <p:sldId id="2655" r:id="rId20"/>
    <p:sldId id="2656" r:id="rId21"/>
    <p:sldId id="2654" r:id="rId22"/>
    <p:sldId id="265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9B2580-C818-4DE8-9AC0-BA36CFB12E15}">
          <p14:sldIdLst>
            <p14:sldId id="287"/>
            <p14:sldId id="2092"/>
            <p14:sldId id="2093"/>
            <p14:sldId id="2094"/>
            <p14:sldId id="2095"/>
            <p14:sldId id="2091"/>
            <p14:sldId id="2096"/>
            <p14:sldId id="2097"/>
            <p14:sldId id="2098"/>
            <p14:sldId id="2099"/>
            <p14:sldId id="2100"/>
          </p14:sldIdLst>
        </p14:section>
        <p14:section name="Useful resources" id="{51E27A07-D1B7-4AB2-8BF8-71AF1D2D9CB9}">
          <p14:sldIdLst>
            <p14:sldId id="2101"/>
            <p14:sldId id="2102"/>
            <p14:sldId id="2655"/>
            <p14:sldId id="2656"/>
            <p14:sldId id="2654"/>
            <p14:sldId id="265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74" autoAdjust="0"/>
  </p:normalViewPr>
  <p:slideViewPr>
    <p:cSldViewPr snapToGrid="0" snapToObjects="1">
      <p:cViewPr varScale="1">
        <p:scale>
          <a:sx n="114" d="100"/>
          <a:sy n="114" d="100"/>
        </p:scale>
        <p:origin x="144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764A54-BC9B-425C-A5DD-17951B382B38}"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GB"/>
        </a:p>
      </dgm:t>
    </dgm:pt>
    <dgm:pt modelId="{4CB12139-C5D0-4C64-80F3-5572E4DD8D81}">
      <dgm:prSet phldrT="[Text]"/>
      <dgm:spPr>
        <a:xfrm rot="16200000">
          <a:off x="-960090" y="1159854"/>
          <a:ext cx="2682180" cy="762000"/>
        </a:xfrm>
        <a:prstGeom prst="rightArrow">
          <a:avLst>
            <a:gd name="adj1" fmla="val 49830"/>
            <a:gd name="adj2" fmla="val 60660"/>
          </a:avLst>
        </a:prstGeom>
        <a:solidFill>
          <a:srgbClr val="4472C4">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b="1" dirty="0">
              <a:solidFill>
                <a:srgbClr val="4472C4"/>
              </a:solidFill>
              <a:latin typeface="Arial" panose="020B0604020202020204" pitchFamily="34" charset="0"/>
              <a:ea typeface="+mn-ea"/>
              <a:cs typeface="Arial" panose="020B0604020202020204" pitchFamily="34" charset="0"/>
            </a:rPr>
            <a:t>SUCCESS</a:t>
          </a:r>
          <a:r>
            <a:rPr lang="en-GB" b="1" dirty="0">
              <a:solidFill>
                <a:sysClr val="window" lastClr="FFFFFF"/>
              </a:solidFill>
              <a:latin typeface="Arial" panose="020B0604020202020204" pitchFamily="34" charset="0"/>
              <a:ea typeface="+mn-ea"/>
              <a:cs typeface="Arial" panose="020B0604020202020204" pitchFamily="34" charset="0"/>
            </a:rPr>
            <a:t> </a:t>
          </a:r>
        </a:p>
      </dgm:t>
    </dgm:pt>
    <dgm:pt modelId="{41F7EF53-F344-4E03-A80C-B8276E14675B}" type="parTrans" cxnId="{7C861E51-1FB9-43FC-9D2C-36D7E2B670AB}">
      <dgm:prSet/>
      <dgm:spPr/>
      <dgm:t>
        <a:bodyPr/>
        <a:lstStyle/>
        <a:p>
          <a:endParaRPr lang="en-GB"/>
        </a:p>
      </dgm:t>
    </dgm:pt>
    <dgm:pt modelId="{5B1DFE84-438E-462B-BE24-56F99FF7D3F3}" type="sibTrans" cxnId="{7C861E51-1FB9-43FC-9D2C-36D7E2B670AB}">
      <dgm:prSet/>
      <dgm:spPr/>
      <dgm:t>
        <a:bodyPr/>
        <a:lstStyle/>
        <a:p>
          <a:endParaRPr lang="en-GB"/>
        </a:p>
      </dgm:t>
    </dgm:pt>
    <dgm:pt modelId="{EE045FEE-115C-47D5-AF05-A50029F3E534}">
      <dgm:prSet phldrT="[Text]"/>
      <dgm:spPr>
        <a:xfrm>
          <a:off x="914400" y="988929"/>
          <a:ext cx="1981200" cy="2086140"/>
        </a:xfrm>
        <a:prstGeom prst="rect">
          <a:avLst/>
        </a:prstGeom>
        <a:noFill/>
        <a:ln>
          <a:noFill/>
        </a:ln>
        <a:effectLst/>
        <a:sp3d/>
      </dgm:spPr>
      <dgm:t>
        <a:bodyPr/>
        <a:lstStyle/>
        <a:p>
          <a:pPr>
            <a:buFont typeface="Arial" panose="020B0604020202020204" pitchFamily="34" charset="0"/>
            <a:buNone/>
          </a:pPr>
          <a:r>
            <a:rPr lang="en-GB" dirty="0">
              <a:solidFill>
                <a:sysClr val="window" lastClr="FFFFFF"/>
              </a:solidFill>
              <a:latin typeface="Arial" panose="020B0604020202020204" pitchFamily="34" charset="0"/>
              <a:ea typeface="+mn-ea"/>
              <a:cs typeface="Arial" panose="020B0604020202020204" pitchFamily="34" charset="0"/>
            </a:rPr>
            <a:t>Identified strategic objectives </a:t>
          </a:r>
        </a:p>
      </dgm:t>
    </dgm:pt>
    <dgm:pt modelId="{2BB9676D-8B4A-4A09-A063-8F0385E5DD10}" type="parTrans" cxnId="{10049812-7184-4716-A235-BD324DAF1089}">
      <dgm:prSet/>
      <dgm:spPr/>
      <dgm:t>
        <a:bodyPr/>
        <a:lstStyle/>
        <a:p>
          <a:endParaRPr lang="en-GB"/>
        </a:p>
      </dgm:t>
    </dgm:pt>
    <dgm:pt modelId="{E3A2DE5C-E03B-4FBE-8BE8-85FA648C9C61}" type="sibTrans" cxnId="{10049812-7184-4716-A235-BD324DAF1089}">
      <dgm:prSet/>
      <dgm:spPr/>
      <dgm:t>
        <a:bodyPr/>
        <a:lstStyle/>
        <a:p>
          <a:endParaRPr lang="en-GB"/>
        </a:p>
      </dgm:t>
    </dgm:pt>
    <dgm:pt modelId="{245A4701-A2D2-4D24-AAA7-8B5D91793524}">
      <dgm:prSet phldrT="[Text]"/>
      <dgm:spPr>
        <a:xfrm rot="5400000">
          <a:off x="4373909" y="2137371"/>
          <a:ext cx="2682180" cy="762000"/>
        </a:xfrm>
        <a:prstGeom prst="rightArrow">
          <a:avLst>
            <a:gd name="adj1" fmla="val 49830"/>
            <a:gd name="adj2" fmla="val 60660"/>
          </a:avLst>
        </a:prstGeom>
        <a:solidFill>
          <a:srgbClr val="4472C4">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b="1" dirty="0">
              <a:solidFill>
                <a:srgbClr val="4472C4"/>
              </a:solidFill>
              <a:latin typeface="Arial" panose="020B0604020202020204" pitchFamily="34" charset="0"/>
              <a:ea typeface="+mn-ea"/>
              <a:cs typeface="Arial" panose="020B0604020202020204" pitchFamily="34" charset="0"/>
            </a:rPr>
            <a:t>FAILURE FACTORS </a:t>
          </a:r>
        </a:p>
      </dgm:t>
    </dgm:pt>
    <dgm:pt modelId="{F1DFDC20-531A-4F25-AE56-52E9E15CE6BB}" type="parTrans" cxnId="{1B5505D2-A465-4A73-B4D7-13731763B84F}">
      <dgm:prSet/>
      <dgm:spPr/>
      <dgm:t>
        <a:bodyPr/>
        <a:lstStyle/>
        <a:p>
          <a:endParaRPr lang="en-GB"/>
        </a:p>
      </dgm:t>
    </dgm:pt>
    <dgm:pt modelId="{F848AF54-8CC4-40CB-84F1-94CEC8040D42}" type="sibTrans" cxnId="{1B5505D2-A465-4A73-B4D7-13731763B84F}">
      <dgm:prSet/>
      <dgm:spPr/>
      <dgm:t>
        <a:bodyPr/>
        <a:lstStyle/>
        <a:p>
          <a:endParaRPr lang="en-GB"/>
        </a:p>
      </dgm:t>
    </dgm:pt>
    <dgm:pt modelId="{89599D84-49A2-41A8-91B9-11A3BB72CC96}">
      <dgm:prSet phldrT="[Text]"/>
      <dgm:spPr>
        <a:xfrm>
          <a:off x="3200400" y="988929"/>
          <a:ext cx="1981200" cy="2086140"/>
        </a:xfrm>
        <a:prstGeom prst="rect">
          <a:avLst/>
        </a:prstGeom>
        <a:noFill/>
        <a:ln>
          <a:noFill/>
        </a:ln>
        <a:effectLst/>
        <a:sp3d/>
      </dgm:spPr>
      <dgm:t>
        <a:bodyPr/>
        <a:lstStyle/>
        <a:p>
          <a:pPr>
            <a:buFont typeface="Arial" panose="020B0604020202020204" pitchFamily="34" charset="0"/>
            <a:buNone/>
          </a:pPr>
          <a:r>
            <a:rPr lang="en-GB" dirty="0">
              <a:solidFill>
                <a:sysClr val="window" lastClr="FFFFFF"/>
              </a:solidFill>
              <a:latin typeface="Arial" panose="020B0604020202020204" pitchFamily="34" charset="0"/>
              <a:ea typeface="+mn-ea"/>
              <a:cs typeface="Arial" panose="020B0604020202020204" pitchFamily="34" charset="0"/>
            </a:rPr>
            <a:t>Lack of focus/value for members </a:t>
          </a:r>
        </a:p>
      </dgm:t>
    </dgm:pt>
    <dgm:pt modelId="{AD2DFC13-44C7-436C-A6CF-49349DE6BBF8}" type="parTrans" cxnId="{922C5BC3-F4F0-4D24-86BB-6D6DB1F27A32}">
      <dgm:prSet/>
      <dgm:spPr/>
      <dgm:t>
        <a:bodyPr/>
        <a:lstStyle/>
        <a:p>
          <a:endParaRPr lang="en-GB"/>
        </a:p>
      </dgm:t>
    </dgm:pt>
    <dgm:pt modelId="{757BB9E3-6D2C-465E-8AEB-7DCBDB2C7126}" type="sibTrans" cxnId="{922C5BC3-F4F0-4D24-86BB-6D6DB1F27A32}">
      <dgm:prSet/>
      <dgm:spPr/>
      <dgm:t>
        <a:bodyPr/>
        <a:lstStyle/>
        <a:p>
          <a:endParaRPr lang="en-GB"/>
        </a:p>
      </dgm:t>
    </dgm:pt>
    <dgm:pt modelId="{A6CB1DBA-50A4-41B5-9CD7-36394C148D2C}">
      <dgm:prSet/>
      <dgm:spPr>
        <a:xfrm>
          <a:off x="914400" y="988929"/>
          <a:ext cx="1981200" cy="2086140"/>
        </a:xfrm>
        <a:prstGeom prst="rect">
          <a:avLst/>
        </a:prstGeom>
        <a:noFill/>
        <a:ln>
          <a:noFill/>
        </a:ln>
        <a:effectLst/>
        <a:sp3d/>
      </dgm:spPr>
      <dgm:t>
        <a:bodyPr/>
        <a:lstStyle/>
        <a:p>
          <a:pPr>
            <a:buFont typeface="Arial" panose="020B0604020202020204" pitchFamily="34" charset="0"/>
            <a:buNone/>
          </a:pPr>
          <a:r>
            <a:rPr lang="en-GB" dirty="0">
              <a:solidFill>
                <a:sysClr val="window" lastClr="FFFFFF"/>
              </a:solidFill>
              <a:latin typeface="Arial" panose="020B0604020202020204" pitchFamily="34" charset="0"/>
              <a:ea typeface="+mn-ea"/>
              <a:cs typeface="Arial" panose="020B0604020202020204" pitchFamily="34" charset="0"/>
            </a:rPr>
            <a:t>Strong leadership and a sponsor that champions PHM</a:t>
          </a:r>
        </a:p>
      </dgm:t>
    </dgm:pt>
    <dgm:pt modelId="{8C6C5434-4040-4390-A1BF-A6A9501520B2}" type="parTrans" cxnId="{0D895561-9ABC-42BD-B1A7-CF135D415B5D}">
      <dgm:prSet/>
      <dgm:spPr/>
      <dgm:t>
        <a:bodyPr/>
        <a:lstStyle/>
        <a:p>
          <a:endParaRPr lang="en-GB"/>
        </a:p>
      </dgm:t>
    </dgm:pt>
    <dgm:pt modelId="{26EA47C7-B950-408B-97FF-BAB9440BC532}" type="sibTrans" cxnId="{0D895561-9ABC-42BD-B1A7-CF135D415B5D}">
      <dgm:prSet/>
      <dgm:spPr/>
      <dgm:t>
        <a:bodyPr/>
        <a:lstStyle/>
        <a:p>
          <a:endParaRPr lang="en-GB"/>
        </a:p>
      </dgm:t>
    </dgm:pt>
    <dgm:pt modelId="{B4D79889-5B72-4684-886B-CFBC9D39CFD6}">
      <dgm:prSet/>
      <dgm:spPr>
        <a:xfrm>
          <a:off x="914400" y="988929"/>
          <a:ext cx="1981200" cy="2086140"/>
        </a:xfrm>
        <a:prstGeom prst="rect">
          <a:avLst/>
        </a:prstGeom>
        <a:noFill/>
        <a:ln>
          <a:noFill/>
        </a:ln>
        <a:effectLst/>
        <a:sp3d/>
      </dgm:spPr>
      <dgm:t>
        <a:bodyPr/>
        <a:lstStyle/>
        <a:p>
          <a:pPr>
            <a:buFont typeface="Arial" panose="020B0604020202020204" pitchFamily="34" charset="0"/>
            <a:buNone/>
          </a:pPr>
          <a:r>
            <a:rPr lang="en-GB" dirty="0">
              <a:solidFill>
                <a:sysClr val="window" lastClr="FFFFFF"/>
              </a:solidFill>
              <a:latin typeface="Arial" panose="020B0604020202020204" pitchFamily="34" charset="0"/>
              <a:ea typeface="+mn-ea"/>
              <a:cs typeface="Arial" panose="020B0604020202020204" pitchFamily="34" charset="0"/>
            </a:rPr>
            <a:t>Access to SME</a:t>
          </a:r>
        </a:p>
      </dgm:t>
    </dgm:pt>
    <dgm:pt modelId="{FB0DFB01-F0C5-4CA6-AA90-E4E062B2606E}" type="parTrans" cxnId="{81B0E62B-860B-4EC0-A48B-242E8F9E980E}">
      <dgm:prSet/>
      <dgm:spPr/>
      <dgm:t>
        <a:bodyPr/>
        <a:lstStyle/>
        <a:p>
          <a:endParaRPr lang="en-GB"/>
        </a:p>
      </dgm:t>
    </dgm:pt>
    <dgm:pt modelId="{8C3A7E06-E395-4701-AFAB-FB28D108B4D4}" type="sibTrans" cxnId="{81B0E62B-860B-4EC0-A48B-242E8F9E980E}">
      <dgm:prSet/>
      <dgm:spPr/>
      <dgm:t>
        <a:bodyPr/>
        <a:lstStyle/>
        <a:p>
          <a:endParaRPr lang="en-GB"/>
        </a:p>
      </dgm:t>
    </dgm:pt>
    <dgm:pt modelId="{8BBAF971-B193-45B0-8543-76AC27D397F5}">
      <dgm:prSet/>
      <dgm:spPr>
        <a:xfrm>
          <a:off x="914400" y="988929"/>
          <a:ext cx="1981200" cy="2086140"/>
        </a:xfrm>
        <a:prstGeom prst="rect">
          <a:avLst/>
        </a:prstGeom>
        <a:noFill/>
        <a:ln>
          <a:noFill/>
        </a:ln>
        <a:effectLst/>
        <a:sp3d/>
      </dgm:spPr>
      <dgm:t>
        <a:bodyPr/>
        <a:lstStyle/>
        <a:p>
          <a:pPr>
            <a:buFont typeface="Arial" panose="020B0604020202020204" pitchFamily="34" charset="0"/>
            <a:buNone/>
          </a:pPr>
          <a:r>
            <a:rPr lang="en-GB" dirty="0">
              <a:solidFill>
                <a:sysClr val="window" lastClr="FFFFFF"/>
              </a:solidFill>
              <a:latin typeface="Arial" panose="020B0604020202020204" pitchFamily="34" charset="0"/>
              <a:ea typeface="+mn-ea"/>
              <a:cs typeface="Arial" panose="020B0604020202020204" pitchFamily="34" charset="0"/>
            </a:rPr>
            <a:t>No hierarchy pressures </a:t>
          </a:r>
        </a:p>
      </dgm:t>
    </dgm:pt>
    <dgm:pt modelId="{AA7EF474-E9A4-43A5-8E2E-E95FA4F8730A}" type="parTrans" cxnId="{854C4DE3-A063-45D8-A74E-56B9A45931A1}">
      <dgm:prSet/>
      <dgm:spPr/>
      <dgm:t>
        <a:bodyPr/>
        <a:lstStyle/>
        <a:p>
          <a:endParaRPr lang="en-GB"/>
        </a:p>
      </dgm:t>
    </dgm:pt>
    <dgm:pt modelId="{13F56E15-4C2D-4BEA-BF8D-FE25EDDA6A12}" type="sibTrans" cxnId="{854C4DE3-A063-45D8-A74E-56B9A45931A1}">
      <dgm:prSet/>
      <dgm:spPr/>
      <dgm:t>
        <a:bodyPr/>
        <a:lstStyle/>
        <a:p>
          <a:endParaRPr lang="en-GB"/>
        </a:p>
      </dgm:t>
    </dgm:pt>
    <dgm:pt modelId="{4136F036-F61E-4EAB-8083-3B9F1CA6192E}">
      <dgm:prSet/>
      <dgm:spPr>
        <a:xfrm>
          <a:off x="914400" y="988929"/>
          <a:ext cx="1981200" cy="2086140"/>
        </a:xfrm>
        <a:prstGeom prst="rect">
          <a:avLst/>
        </a:prstGeom>
        <a:noFill/>
        <a:ln>
          <a:noFill/>
        </a:ln>
        <a:effectLst/>
        <a:sp3d/>
      </dgm:spPr>
      <dgm:t>
        <a:bodyPr/>
        <a:lstStyle/>
        <a:p>
          <a:pPr>
            <a:buFont typeface="Arial" panose="020B0604020202020204" pitchFamily="34" charset="0"/>
            <a:buNone/>
          </a:pPr>
          <a:r>
            <a:rPr lang="en-GB" dirty="0">
              <a:solidFill>
                <a:sysClr val="window" lastClr="FFFFFF"/>
              </a:solidFill>
              <a:latin typeface="Arial" panose="020B0604020202020204" pitchFamily="34" charset="0"/>
              <a:ea typeface="+mn-ea"/>
              <a:cs typeface="Arial" panose="020B0604020202020204" pitchFamily="34" charset="0"/>
            </a:rPr>
            <a:t>Feedback and progress shared </a:t>
          </a:r>
        </a:p>
      </dgm:t>
    </dgm:pt>
    <dgm:pt modelId="{B9733F5C-7D2F-40F0-8F8F-7AC829DCCCAC}" type="parTrans" cxnId="{A4C7945A-0B0C-4C20-B93D-D31057AD831B}">
      <dgm:prSet/>
      <dgm:spPr/>
      <dgm:t>
        <a:bodyPr/>
        <a:lstStyle/>
        <a:p>
          <a:endParaRPr lang="en-GB"/>
        </a:p>
      </dgm:t>
    </dgm:pt>
    <dgm:pt modelId="{522DA929-2CF1-4B08-93AA-857ED3735101}" type="sibTrans" cxnId="{A4C7945A-0B0C-4C20-B93D-D31057AD831B}">
      <dgm:prSet/>
      <dgm:spPr/>
      <dgm:t>
        <a:bodyPr/>
        <a:lstStyle/>
        <a:p>
          <a:endParaRPr lang="en-GB"/>
        </a:p>
      </dgm:t>
    </dgm:pt>
    <dgm:pt modelId="{E5DDD78A-BB34-4798-A54C-65759D232B2E}">
      <dgm:prSet/>
      <dgm:spPr>
        <a:xfrm>
          <a:off x="3200400" y="988929"/>
          <a:ext cx="1981200" cy="2086140"/>
        </a:xfrm>
        <a:prstGeom prst="rect">
          <a:avLst/>
        </a:prstGeom>
        <a:noFill/>
        <a:ln>
          <a:noFill/>
        </a:ln>
        <a:effectLst/>
        <a:sp3d/>
      </dgm:spPr>
      <dgm:t>
        <a:bodyPr/>
        <a:lstStyle/>
        <a:p>
          <a:pPr>
            <a:buFont typeface="Arial" panose="020B0604020202020204" pitchFamily="34" charset="0"/>
            <a:buNone/>
          </a:pPr>
          <a:r>
            <a:rPr lang="en-GB" dirty="0">
              <a:solidFill>
                <a:sysClr val="window" lastClr="FFFFFF"/>
              </a:solidFill>
              <a:latin typeface="Arial" panose="020B0604020202020204" pitchFamily="34" charset="0"/>
              <a:ea typeface="+mn-ea"/>
              <a:cs typeface="Arial" panose="020B0604020202020204" pitchFamily="34" charset="0"/>
            </a:rPr>
            <a:t>Lack of a core, engaged group </a:t>
          </a:r>
        </a:p>
      </dgm:t>
    </dgm:pt>
    <dgm:pt modelId="{0530FB38-FE2B-4C83-9AB3-5E2075160FAC}" type="parTrans" cxnId="{F06A099F-E77B-4E1E-939B-2060F18AAA01}">
      <dgm:prSet/>
      <dgm:spPr/>
      <dgm:t>
        <a:bodyPr/>
        <a:lstStyle/>
        <a:p>
          <a:endParaRPr lang="en-GB"/>
        </a:p>
      </dgm:t>
    </dgm:pt>
    <dgm:pt modelId="{2B729AE9-4B08-4F2E-A12B-8D9A00D8A2D7}" type="sibTrans" cxnId="{F06A099F-E77B-4E1E-939B-2060F18AAA01}">
      <dgm:prSet/>
      <dgm:spPr/>
      <dgm:t>
        <a:bodyPr/>
        <a:lstStyle/>
        <a:p>
          <a:endParaRPr lang="en-GB"/>
        </a:p>
      </dgm:t>
    </dgm:pt>
    <dgm:pt modelId="{CDD1DF9C-E688-4D7D-A378-D3DA1AF617A8}">
      <dgm:prSet/>
      <dgm:spPr>
        <a:xfrm>
          <a:off x="3200400" y="988929"/>
          <a:ext cx="1981200" cy="2086140"/>
        </a:xfrm>
        <a:prstGeom prst="rect">
          <a:avLst/>
        </a:prstGeom>
        <a:noFill/>
        <a:ln>
          <a:noFill/>
        </a:ln>
        <a:effectLst/>
        <a:sp3d/>
      </dgm:spPr>
      <dgm:t>
        <a:bodyPr/>
        <a:lstStyle/>
        <a:p>
          <a:pPr>
            <a:buFont typeface="Arial" panose="020B0604020202020204" pitchFamily="34" charset="0"/>
            <a:buNone/>
          </a:pPr>
          <a:r>
            <a:rPr lang="en-GB" dirty="0">
              <a:solidFill>
                <a:sysClr val="window" lastClr="FFFFFF"/>
              </a:solidFill>
              <a:latin typeface="Arial" panose="020B0604020202020204" pitchFamily="34" charset="0"/>
              <a:ea typeface="+mn-ea"/>
              <a:cs typeface="Arial" panose="020B0604020202020204" pitchFamily="34" charset="0"/>
            </a:rPr>
            <a:t>Low level of 1-1 interactions </a:t>
          </a:r>
        </a:p>
      </dgm:t>
    </dgm:pt>
    <dgm:pt modelId="{2846BDA7-F6CD-45B5-9316-2B436112F18E}" type="parTrans" cxnId="{45467F6E-E6C8-41E5-B666-BB0394B97333}">
      <dgm:prSet/>
      <dgm:spPr/>
      <dgm:t>
        <a:bodyPr/>
        <a:lstStyle/>
        <a:p>
          <a:endParaRPr lang="en-GB"/>
        </a:p>
      </dgm:t>
    </dgm:pt>
    <dgm:pt modelId="{19EB1FE3-9CB3-401C-B8A6-AA4FB43B15B4}" type="sibTrans" cxnId="{45467F6E-E6C8-41E5-B666-BB0394B97333}">
      <dgm:prSet/>
      <dgm:spPr/>
      <dgm:t>
        <a:bodyPr/>
        <a:lstStyle/>
        <a:p>
          <a:endParaRPr lang="en-GB"/>
        </a:p>
      </dgm:t>
    </dgm:pt>
    <dgm:pt modelId="{7236ECBD-5BB0-4F46-AF73-91622A398BF3}">
      <dgm:prSet/>
      <dgm:spPr>
        <a:xfrm>
          <a:off x="3200400" y="988929"/>
          <a:ext cx="1981200" cy="2086140"/>
        </a:xfrm>
        <a:prstGeom prst="rect">
          <a:avLst/>
        </a:prstGeom>
        <a:noFill/>
        <a:ln>
          <a:noFill/>
        </a:ln>
        <a:effectLst/>
        <a:sp3d/>
      </dgm:spPr>
      <dgm:t>
        <a:bodyPr/>
        <a:lstStyle/>
        <a:p>
          <a:pPr>
            <a:buFont typeface="Arial" panose="020B0604020202020204" pitchFamily="34" charset="0"/>
            <a:buNone/>
          </a:pPr>
          <a:r>
            <a:rPr lang="en-GB" dirty="0">
              <a:solidFill>
                <a:sysClr val="window" lastClr="FFFFFF"/>
              </a:solidFill>
              <a:latin typeface="Arial" panose="020B0604020202020204" pitchFamily="34" charset="0"/>
              <a:ea typeface="+mn-ea"/>
              <a:cs typeface="Arial" panose="020B0604020202020204" pitchFamily="34" charset="0"/>
            </a:rPr>
            <a:t>Agenda and discussion are not meaningful to members work </a:t>
          </a:r>
        </a:p>
      </dgm:t>
    </dgm:pt>
    <dgm:pt modelId="{08C7C8E9-098E-429A-B7D2-9148F4176BF6}" type="parTrans" cxnId="{CACB9194-799F-45CA-B56C-84BEB72B89EA}">
      <dgm:prSet/>
      <dgm:spPr/>
      <dgm:t>
        <a:bodyPr/>
        <a:lstStyle/>
        <a:p>
          <a:endParaRPr lang="en-GB"/>
        </a:p>
      </dgm:t>
    </dgm:pt>
    <dgm:pt modelId="{8F07370E-0E9B-42F3-8A2D-C967A1B9F0B7}" type="sibTrans" cxnId="{CACB9194-799F-45CA-B56C-84BEB72B89EA}">
      <dgm:prSet/>
      <dgm:spPr/>
      <dgm:t>
        <a:bodyPr/>
        <a:lstStyle/>
        <a:p>
          <a:endParaRPr lang="en-GB"/>
        </a:p>
      </dgm:t>
    </dgm:pt>
    <dgm:pt modelId="{6730B3D4-ADB2-40FE-98E7-57597FC0B965}">
      <dgm:prSet/>
      <dgm:spPr>
        <a:xfrm>
          <a:off x="3200400" y="988929"/>
          <a:ext cx="1981200" cy="2086140"/>
        </a:xfrm>
        <a:prstGeom prst="rect">
          <a:avLst/>
        </a:prstGeom>
        <a:noFill/>
        <a:ln>
          <a:noFill/>
        </a:ln>
        <a:effectLst/>
        <a:sp3d/>
      </dgm:spPr>
      <dgm:t>
        <a:bodyPr/>
        <a:lstStyle/>
        <a:p>
          <a:pPr>
            <a:buFont typeface="Arial" panose="020B0604020202020204" pitchFamily="34" charset="0"/>
            <a:buNone/>
          </a:pPr>
          <a:r>
            <a:rPr lang="en-GB" dirty="0">
              <a:solidFill>
                <a:sysClr val="window" lastClr="FFFFFF"/>
              </a:solidFill>
              <a:latin typeface="Arial" panose="020B0604020202020204" pitchFamily="34" charset="0"/>
              <a:ea typeface="+mn-ea"/>
              <a:cs typeface="Arial" panose="020B0604020202020204" pitchFamily="34" charset="0"/>
            </a:rPr>
            <a:t>Intangible practice </a:t>
          </a:r>
        </a:p>
        <a:p>
          <a:pPr>
            <a:buFont typeface="Arial" panose="020B0604020202020204" pitchFamily="34" charset="0"/>
            <a:buNone/>
          </a:pPr>
          <a:r>
            <a:rPr lang="en-GB" dirty="0">
              <a:solidFill>
                <a:sysClr val="window" lastClr="FFFFFF"/>
              </a:solidFill>
              <a:latin typeface="Arial" panose="020B0604020202020204" pitchFamily="34" charset="0"/>
              <a:ea typeface="+mn-ea"/>
              <a:cs typeface="Arial" panose="020B0604020202020204" pitchFamily="34" charset="0"/>
            </a:rPr>
            <a:t>Lack of strong enthusiastic leadership</a:t>
          </a:r>
        </a:p>
        <a:p>
          <a:pPr>
            <a:buFont typeface="Arial" panose="020B0604020202020204" pitchFamily="34" charset="0"/>
            <a:buNone/>
          </a:pPr>
          <a:r>
            <a:rPr lang="en-GB" dirty="0">
              <a:solidFill>
                <a:sysClr val="window" lastClr="FFFFFF"/>
              </a:solidFill>
              <a:latin typeface="Arial" panose="020B0604020202020204" pitchFamily="34" charset="0"/>
              <a:ea typeface="+mn-ea"/>
              <a:cs typeface="Arial" panose="020B0604020202020204" pitchFamily="34" charset="0"/>
            </a:rPr>
            <a:t>A number of similar forums that have the same aims and objectives </a:t>
          </a:r>
        </a:p>
      </dgm:t>
    </dgm:pt>
    <dgm:pt modelId="{DBD9C11E-8D3D-4A7B-A2DB-C4B35AF909DB}" type="parTrans" cxnId="{4F703198-CCD7-4C3F-8FF9-B8088E91B7EC}">
      <dgm:prSet/>
      <dgm:spPr/>
      <dgm:t>
        <a:bodyPr/>
        <a:lstStyle/>
        <a:p>
          <a:endParaRPr lang="en-GB"/>
        </a:p>
      </dgm:t>
    </dgm:pt>
    <dgm:pt modelId="{B096C2C8-20B0-4B45-B804-41DB555FD2DC}" type="sibTrans" cxnId="{4F703198-CCD7-4C3F-8FF9-B8088E91B7EC}">
      <dgm:prSet/>
      <dgm:spPr/>
      <dgm:t>
        <a:bodyPr/>
        <a:lstStyle/>
        <a:p>
          <a:endParaRPr lang="en-GB"/>
        </a:p>
      </dgm:t>
    </dgm:pt>
    <dgm:pt modelId="{D549C7C2-D5CF-48DB-9E10-F48E46BC62C4}" type="pres">
      <dgm:prSet presAssocID="{9E764A54-BC9B-425C-A5DD-17951B382B38}" presName="Name0" presStyleCnt="0">
        <dgm:presLayoutVars>
          <dgm:chMax val="2"/>
          <dgm:dir/>
          <dgm:animOne val="branch"/>
          <dgm:animLvl val="lvl"/>
          <dgm:resizeHandles val="exact"/>
        </dgm:presLayoutVars>
      </dgm:prSet>
      <dgm:spPr/>
    </dgm:pt>
    <dgm:pt modelId="{2B9EC0BC-7D63-4995-AA79-ACB6CABF122F}" type="pres">
      <dgm:prSet presAssocID="{9E764A54-BC9B-425C-A5DD-17951B382B38}" presName="Background" presStyleLbl="node1" presStyleIdx="0" presStyleCnt="1"/>
      <dgm:spPr>
        <a:xfrm>
          <a:off x="762000" y="802667"/>
          <a:ext cx="4572000" cy="2458665"/>
        </a:xfrm>
        <a:prstGeom prst="round2DiagRect">
          <a:avLst>
            <a:gd name="adj1" fmla="val 0"/>
            <a:gd name="adj2" fmla="val 1667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AB4E053D-F4CD-4113-B4DD-E6F7F20BA13F}" type="pres">
      <dgm:prSet presAssocID="{9E764A54-BC9B-425C-A5DD-17951B382B38}" presName="Divider" presStyleLbl="callout" presStyleIdx="0" presStyleCnt="1"/>
      <dgm:spPr>
        <a:xfrm>
          <a:off x="3048000" y="1063434"/>
          <a:ext cx="609" cy="1937130"/>
        </a:xfrm>
        <a:prstGeom prst="line">
          <a:avLst/>
        </a:prstGeom>
        <a:solidFill>
          <a:srgbClr val="4472C4">
            <a:hueOff val="0"/>
            <a:satOff val="0"/>
            <a:lumOff val="0"/>
            <a:alphaOff val="0"/>
          </a:srgbClr>
        </a:solidFill>
        <a:ln w="12700" cap="flat" cmpd="sng" algn="ctr">
          <a:solidFill>
            <a:srgbClr val="4472C4">
              <a:tint val="50000"/>
              <a:hueOff val="0"/>
              <a:satOff val="0"/>
              <a:lumOff val="0"/>
              <a:alphaOff val="0"/>
            </a:srgbClr>
          </a:solidFill>
          <a:prstDash val="solid"/>
          <a:miter lim="800000"/>
        </a:ln>
        <a:effectLst/>
      </dgm:spPr>
    </dgm:pt>
    <dgm:pt modelId="{AEBAD94E-C11B-41AE-9E0B-C825ACC43F29}" type="pres">
      <dgm:prSet presAssocID="{9E764A54-BC9B-425C-A5DD-17951B382B38}" presName="ChildText1" presStyleLbl="revTx" presStyleIdx="0" presStyleCnt="0">
        <dgm:presLayoutVars>
          <dgm:chMax val="0"/>
          <dgm:chPref val="0"/>
          <dgm:bulletEnabled val="1"/>
        </dgm:presLayoutVars>
      </dgm:prSet>
      <dgm:spPr/>
    </dgm:pt>
    <dgm:pt modelId="{5390C15A-6115-4279-A0A4-2D3B8E8A3A22}" type="pres">
      <dgm:prSet presAssocID="{9E764A54-BC9B-425C-A5DD-17951B382B38}" presName="ChildText2" presStyleLbl="revTx" presStyleIdx="0" presStyleCnt="0">
        <dgm:presLayoutVars>
          <dgm:chMax val="0"/>
          <dgm:chPref val="0"/>
          <dgm:bulletEnabled val="1"/>
        </dgm:presLayoutVars>
      </dgm:prSet>
      <dgm:spPr/>
    </dgm:pt>
    <dgm:pt modelId="{354C27F3-C5E3-4657-9297-289C735DA1CD}" type="pres">
      <dgm:prSet presAssocID="{9E764A54-BC9B-425C-A5DD-17951B382B38}" presName="ParentText1" presStyleLbl="revTx" presStyleIdx="0" presStyleCnt="0">
        <dgm:presLayoutVars>
          <dgm:chMax val="1"/>
          <dgm:chPref val="1"/>
        </dgm:presLayoutVars>
      </dgm:prSet>
      <dgm:spPr/>
    </dgm:pt>
    <dgm:pt modelId="{ECA67F6E-C0CD-4772-923C-3413F38B1F68}" type="pres">
      <dgm:prSet presAssocID="{9E764A54-BC9B-425C-A5DD-17951B382B38}" presName="ParentShape1" presStyleLbl="alignImgPlace1" presStyleIdx="0" presStyleCnt="2" custLinFactNeighborY="1133">
        <dgm:presLayoutVars/>
      </dgm:prSet>
      <dgm:spPr/>
    </dgm:pt>
    <dgm:pt modelId="{AF654C2A-F161-420B-BFC2-6F2DB83C5E76}" type="pres">
      <dgm:prSet presAssocID="{9E764A54-BC9B-425C-A5DD-17951B382B38}" presName="ParentText2" presStyleLbl="revTx" presStyleIdx="0" presStyleCnt="0">
        <dgm:presLayoutVars>
          <dgm:chMax val="1"/>
          <dgm:chPref val="1"/>
        </dgm:presLayoutVars>
      </dgm:prSet>
      <dgm:spPr/>
    </dgm:pt>
    <dgm:pt modelId="{8E914391-333F-4811-8727-48D282C5B72E}" type="pres">
      <dgm:prSet presAssocID="{9E764A54-BC9B-425C-A5DD-17951B382B38}" presName="ParentShape2" presStyleLbl="alignImgPlace1" presStyleIdx="1" presStyleCnt="2" custLinFactNeighborY="-1311">
        <dgm:presLayoutVars/>
      </dgm:prSet>
      <dgm:spPr/>
    </dgm:pt>
  </dgm:ptLst>
  <dgm:cxnLst>
    <dgm:cxn modelId="{8C967500-F21A-422A-A3C7-C5BBA4B5EAB6}" type="presOf" srcId="{EE045FEE-115C-47D5-AF05-A50029F3E534}" destId="{AEBAD94E-C11B-41AE-9E0B-C825ACC43F29}" srcOrd="0" destOrd="0" presId="urn:microsoft.com/office/officeart/2009/3/layout/OpposingIdeas"/>
    <dgm:cxn modelId="{9ADF7F00-B772-4D83-8249-D1DEF904C548}" type="presOf" srcId="{A6CB1DBA-50A4-41B5-9CD7-36394C148D2C}" destId="{AEBAD94E-C11B-41AE-9E0B-C825ACC43F29}" srcOrd="0" destOrd="1" presId="urn:microsoft.com/office/officeart/2009/3/layout/OpposingIdeas"/>
    <dgm:cxn modelId="{07BF9410-4035-47D6-BD3B-AE57A83BA490}" type="presOf" srcId="{7236ECBD-5BB0-4F46-AF73-91622A398BF3}" destId="{5390C15A-6115-4279-A0A4-2D3B8E8A3A22}" srcOrd="0" destOrd="3" presId="urn:microsoft.com/office/officeart/2009/3/layout/OpposingIdeas"/>
    <dgm:cxn modelId="{10049812-7184-4716-A235-BD324DAF1089}" srcId="{4CB12139-C5D0-4C64-80F3-5572E4DD8D81}" destId="{EE045FEE-115C-47D5-AF05-A50029F3E534}" srcOrd="0" destOrd="0" parTransId="{2BB9676D-8B4A-4A09-A063-8F0385E5DD10}" sibTransId="{E3A2DE5C-E03B-4FBE-8BE8-85FA648C9C61}"/>
    <dgm:cxn modelId="{E8DEFF12-8014-42C3-82C6-FE21C9E2E10B}" type="presOf" srcId="{245A4701-A2D2-4D24-AAA7-8B5D91793524}" destId="{8E914391-333F-4811-8727-48D282C5B72E}" srcOrd="1" destOrd="0" presId="urn:microsoft.com/office/officeart/2009/3/layout/OpposingIdeas"/>
    <dgm:cxn modelId="{81B0E62B-860B-4EC0-A48B-242E8F9E980E}" srcId="{4CB12139-C5D0-4C64-80F3-5572E4DD8D81}" destId="{B4D79889-5B72-4684-886B-CFBC9D39CFD6}" srcOrd="2" destOrd="0" parTransId="{FB0DFB01-F0C5-4CA6-AA90-E4E062B2606E}" sibTransId="{8C3A7E06-E395-4701-AFAB-FB28D108B4D4}"/>
    <dgm:cxn modelId="{53DD4A5C-5EAD-489E-9AAE-6862736BDE34}" type="presOf" srcId="{4CB12139-C5D0-4C64-80F3-5572E4DD8D81}" destId="{ECA67F6E-C0CD-4772-923C-3413F38B1F68}" srcOrd="1" destOrd="0" presId="urn:microsoft.com/office/officeart/2009/3/layout/OpposingIdeas"/>
    <dgm:cxn modelId="{0D895561-9ABC-42BD-B1A7-CF135D415B5D}" srcId="{4CB12139-C5D0-4C64-80F3-5572E4DD8D81}" destId="{A6CB1DBA-50A4-41B5-9CD7-36394C148D2C}" srcOrd="1" destOrd="0" parTransId="{8C6C5434-4040-4390-A1BF-A6A9501520B2}" sibTransId="{26EA47C7-B950-408B-97FF-BAB9440BC532}"/>
    <dgm:cxn modelId="{E37B9662-7FEF-43C7-87BA-1814BEA80D89}" type="presOf" srcId="{4136F036-F61E-4EAB-8083-3B9F1CA6192E}" destId="{AEBAD94E-C11B-41AE-9E0B-C825ACC43F29}" srcOrd="0" destOrd="4" presId="urn:microsoft.com/office/officeart/2009/3/layout/OpposingIdeas"/>
    <dgm:cxn modelId="{45467F6E-E6C8-41E5-B666-BB0394B97333}" srcId="{245A4701-A2D2-4D24-AAA7-8B5D91793524}" destId="{CDD1DF9C-E688-4D7D-A378-D3DA1AF617A8}" srcOrd="2" destOrd="0" parTransId="{2846BDA7-F6CD-45B5-9316-2B436112F18E}" sibTransId="{19EB1FE3-9CB3-401C-B8A6-AA4FB43B15B4}"/>
    <dgm:cxn modelId="{7C861E51-1FB9-43FC-9D2C-36D7E2B670AB}" srcId="{9E764A54-BC9B-425C-A5DD-17951B382B38}" destId="{4CB12139-C5D0-4C64-80F3-5572E4DD8D81}" srcOrd="0" destOrd="0" parTransId="{41F7EF53-F344-4E03-A80C-B8276E14675B}" sibTransId="{5B1DFE84-438E-462B-BE24-56F99FF7D3F3}"/>
    <dgm:cxn modelId="{27AC4C74-5F08-4E1B-87E8-EA860298C753}" type="presOf" srcId="{89599D84-49A2-41A8-91B9-11A3BB72CC96}" destId="{5390C15A-6115-4279-A0A4-2D3B8E8A3A22}" srcOrd="0" destOrd="0" presId="urn:microsoft.com/office/officeart/2009/3/layout/OpposingIdeas"/>
    <dgm:cxn modelId="{7D8AB154-797D-4C92-B326-7D42D8E4B188}" type="presOf" srcId="{E5DDD78A-BB34-4798-A54C-65759D232B2E}" destId="{5390C15A-6115-4279-A0A4-2D3B8E8A3A22}" srcOrd="0" destOrd="1" presId="urn:microsoft.com/office/officeart/2009/3/layout/OpposingIdeas"/>
    <dgm:cxn modelId="{39B65956-C4A7-4A01-8047-88D12979A4F4}" type="presOf" srcId="{B4D79889-5B72-4684-886B-CFBC9D39CFD6}" destId="{AEBAD94E-C11B-41AE-9E0B-C825ACC43F29}" srcOrd="0" destOrd="2" presId="urn:microsoft.com/office/officeart/2009/3/layout/OpposingIdeas"/>
    <dgm:cxn modelId="{A4C7945A-0B0C-4C20-B93D-D31057AD831B}" srcId="{4CB12139-C5D0-4C64-80F3-5572E4DD8D81}" destId="{4136F036-F61E-4EAB-8083-3B9F1CA6192E}" srcOrd="4" destOrd="0" parTransId="{B9733F5C-7D2F-40F0-8F8F-7AC829DCCCAC}" sibTransId="{522DA929-2CF1-4B08-93AA-857ED3735101}"/>
    <dgm:cxn modelId="{7116AC82-5D2E-4C7B-B5FB-420A7645DE61}" type="presOf" srcId="{8BBAF971-B193-45B0-8543-76AC27D397F5}" destId="{AEBAD94E-C11B-41AE-9E0B-C825ACC43F29}" srcOrd="0" destOrd="3" presId="urn:microsoft.com/office/officeart/2009/3/layout/OpposingIdeas"/>
    <dgm:cxn modelId="{681B8488-678C-40A9-B7C6-68AD2E95831F}" type="presOf" srcId="{4CB12139-C5D0-4C64-80F3-5572E4DD8D81}" destId="{354C27F3-C5E3-4657-9297-289C735DA1CD}" srcOrd="0" destOrd="0" presId="urn:microsoft.com/office/officeart/2009/3/layout/OpposingIdeas"/>
    <dgm:cxn modelId="{A83EA48B-37E8-4349-B441-C3F962518A07}" type="presOf" srcId="{6730B3D4-ADB2-40FE-98E7-57597FC0B965}" destId="{5390C15A-6115-4279-A0A4-2D3B8E8A3A22}" srcOrd="0" destOrd="4" presId="urn:microsoft.com/office/officeart/2009/3/layout/OpposingIdeas"/>
    <dgm:cxn modelId="{CACB9194-799F-45CA-B56C-84BEB72B89EA}" srcId="{245A4701-A2D2-4D24-AAA7-8B5D91793524}" destId="{7236ECBD-5BB0-4F46-AF73-91622A398BF3}" srcOrd="3" destOrd="0" parTransId="{08C7C8E9-098E-429A-B7D2-9148F4176BF6}" sibTransId="{8F07370E-0E9B-42F3-8A2D-C967A1B9F0B7}"/>
    <dgm:cxn modelId="{4F703198-CCD7-4C3F-8FF9-B8088E91B7EC}" srcId="{245A4701-A2D2-4D24-AAA7-8B5D91793524}" destId="{6730B3D4-ADB2-40FE-98E7-57597FC0B965}" srcOrd="4" destOrd="0" parTransId="{DBD9C11E-8D3D-4A7B-A2DB-C4B35AF909DB}" sibTransId="{B096C2C8-20B0-4B45-B804-41DB555FD2DC}"/>
    <dgm:cxn modelId="{F06A099F-E77B-4E1E-939B-2060F18AAA01}" srcId="{245A4701-A2D2-4D24-AAA7-8B5D91793524}" destId="{E5DDD78A-BB34-4798-A54C-65759D232B2E}" srcOrd="1" destOrd="0" parTransId="{0530FB38-FE2B-4C83-9AB3-5E2075160FAC}" sibTransId="{2B729AE9-4B08-4F2E-A12B-8D9A00D8A2D7}"/>
    <dgm:cxn modelId="{04E1FFA9-7463-4455-A6A6-8329FC9EBB76}" type="presOf" srcId="{245A4701-A2D2-4D24-AAA7-8B5D91793524}" destId="{AF654C2A-F161-420B-BFC2-6F2DB83C5E76}" srcOrd="0" destOrd="0" presId="urn:microsoft.com/office/officeart/2009/3/layout/OpposingIdeas"/>
    <dgm:cxn modelId="{F8B356C0-C113-434B-B5DB-E129B3BF5AF4}" type="presOf" srcId="{9E764A54-BC9B-425C-A5DD-17951B382B38}" destId="{D549C7C2-D5CF-48DB-9E10-F48E46BC62C4}" srcOrd="0" destOrd="0" presId="urn:microsoft.com/office/officeart/2009/3/layout/OpposingIdeas"/>
    <dgm:cxn modelId="{922C5BC3-F4F0-4D24-86BB-6D6DB1F27A32}" srcId="{245A4701-A2D2-4D24-AAA7-8B5D91793524}" destId="{89599D84-49A2-41A8-91B9-11A3BB72CC96}" srcOrd="0" destOrd="0" parTransId="{AD2DFC13-44C7-436C-A6CF-49349DE6BBF8}" sibTransId="{757BB9E3-6D2C-465E-8AEB-7DCBDB2C7126}"/>
    <dgm:cxn modelId="{1B5505D2-A465-4A73-B4D7-13731763B84F}" srcId="{9E764A54-BC9B-425C-A5DD-17951B382B38}" destId="{245A4701-A2D2-4D24-AAA7-8B5D91793524}" srcOrd="1" destOrd="0" parTransId="{F1DFDC20-531A-4F25-AE56-52E9E15CE6BB}" sibTransId="{F848AF54-8CC4-40CB-84F1-94CEC8040D42}"/>
    <dgm:cxn modelId="{002039D8-C62C-4327-BE43-4CC6A0123E8E}" type="presOf" srcId="{CDD1DF9C-E688-4D7D-A378-D3DA1AF617A8}" destId="{5390C15A-6115-4279-A0A4-2D3B8E8A3A22}" srcOrd="0" destOrd="2" presId="urn:microsoft.com/office/officeart/2009/3/layout/OpposingIdeas"/>
    <dgm:cxn modelId="{854C4DE3-A063-45D8-A74E-56B9A45931A1}" srcId="{4CB12139-C5D0-4C64-80F3-5572E4DD8D81}" destId="{8BBAF971-B193-45B0-8543-76AC27D397F5}" srcOrd="3" destOrd="0" parTransId="{AA7EF474-E9A4-43A5-8E2E-E95FA4F8730A}" sibTransId="{13F56E15-4C2D-4BEA-BF8D-FE25EDDA6A12}"/>
    <dgm:cxn modelId="{FC5A2D2D-A6AA-40D1-91A3-3E22B75BEF6D}" type="presParOf" srcId="{D549C7C2-D5CF-48DB-9E10-F48E46BC62C4}" destId="{2B9EC0BC-7D63-4995-AA79-ACB6CABF122F}" srcOrd="0" destOrd="0" presId="urn:microsoft.com/office/officeart/2009/3/layout/OpposingIdeas"/>
    <dgm:cxn modelId="{A2C80FB2-E891-4AF1-8D59-81839CA2BA0E}" type="presParOf" srcId="{D549C7C2-D5CF-48DB-9E10-F48E46BC62C4}" destId="{AB4E053D-F4CD-4113-B4DD-E6F7F20BA13F}" srcOrd="1" destOrd="0" presId="urn:microsoft.com/office/officeart/2009/3/layout/OpposingIdeas"/>
    <dgm:cxn modelId="{0C1D5030-4BB5-492D-B945-BE884DCA8BCE}" type="presParOf" srcId="{D549C7C2-D5CF-48DB-9E10-F48E46BC62C4}" destId="{AEBAD94E-C11B-41AE-9E0B-C825ACC43F29}" srcOrd="2" destOrd="0" presId="urn:microsoft.com/office/officeart/2009/3/layout/OpposingIdeas"/>
    <dgm:cxn modelId="{B412D8ED-511D-4370-AF56-49A37587EFAD}" type="presParOf" srcId="{D549C7C2-D5CF-48DB-9E10-F48E46BC62C4}" destId="{5390C15A-6115-4279-A0A4-2D3B8E8A3A22}" srcOrd="3" destOrd="0" presId="urn:microsoft.com/office/officeart/2009/3/layout/OpposingIdeas"/>
    <dgm:cxn modelId="{D47AFDB7-7DCF-4101-BEBD-989973D1FC5F}" type="presParOf" srcId="{D549C7C2-D5CF-48DB-9E10-F48E46BC62C4}" destId="{354C27F3-C5E3-4657-9297-289C735DA1CD}" srcOrd="4" destOrd="0" presId="urn:microsoft.com/office/officeart/2009/3/layout/OpposingIdeas"/>
    <dgm:cxn modelId="{D508C322-E349-430F-8BED-B75E6271CCDF}" type="presParOf" srcId="{D549C7C2-D5CF-48DB-9E10-F48E46BC62C4}" destId="{ECA67F6E-C0CD-4772-923C-3413F38B1F68}" srcOrd="5" destOrd="0" presId="urn:microsoft.com/office/officeart/2009/3/layout/OpposingIdeas"/>
    <dgm:cxn modelId="{138D1CA5-820D-4C27-9DF7-BC61B2097FE3}" type="presParOf" srcId="{D549C7C2-D5CF-48DB-9E10-F48E46BC62C4}" destId="{AF654C2A-F161-420B-BFC2-6F2DB83C5E76}" srcOrd="6" destOrd="0" presId="urn:microsoft.com/office/officeart/2009/3/layout/OpposingIdeas"/>
    <dgm:cxn modelId="{E46A8D6C-455C-43B8-A7C5-8D9C33AE5EB5}" type="presParOf" srcId="{D549C7C2-D5CF-48DB-9E10-F48E46BC62C4}" destId="{8E914391-333F-4811-8727-48D282C5B72E}"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EC0BC-7D63-4995-AA79-ACB6CABF122F}">
      <dsp:nvSpPr>
        <dsp:cNvPr id="0" name=""/>
        <dsp:cNvSpPr/>
      </dsp:nvSpPr>
      <dsp:spPr>
        <a:xfrm>
          <a:off x="1078482" y="752248"/>
          <a:ext cx="5430795" cy="2920496"/>
        </a:xfrm>
        <a:prstGeom prst="round2DiagRect">
          <a:avLst>
            <a:gd name="adj1" fmla="val 0"/>
            <a:gd name="adj2" fmla="val 1667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4E053D-F4CD-4113-B4DD-E6F7F20BA13F}">
      <dsp:nvSpPr>
        <dsp:cNvPr id="0" name=""/>
        <dsp:cNvSpPr/>
      </dsp:nvSpPr>
      <dsp:spPr>
        <a:xfrm>
          <a:off x="3793880" y="1061998"/>
          <a:ext cx="724" cy="2300996"/>
        </a:xfrm>
        <a:prstGeom prst="line">
          <a:avLst/>
        </a:prstGeom>
        <a:solidFill>
          <a:srgbClr val="4472C4">
            <a:hueOff val="0"/>
            <a:satOff val="0"/>
            <a:lumOff val="0"/>
            <a:alphaOff val="0"/>
          </a:srgbClr>
        </a:solidFill>
        <a:ln w="12700" cap="flat" cmpd="sng" algn="ctr">
          <a:solidFill>
            <a:srgbClr val="4472C4">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EBAD94E-C11B-41AE-9E0B-C825ACC43F29}">
      <dsp:nvSpPr>
        <dsp:cNvPr id="0" name=""/>
        <dsp:cNvSpPr/>
      </dsp:nvSpPr>
      <dsp:spPr>
        <a:xfrm>
          <a:off x="1259509" y="973498"/>
          <a:ext cx="2353344" cy="24779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GB" sz="1200" kern="1200" dirty="0">
              <a:solidFill>
                <a:sysClr val="window" lastClr="FFFFFF"/>
              </a:solidFill>
              <a:latin typeface="Arial" panose="020B0604020202020204" pitchFamily="34" charset="0"/>
              <a:ea typeface="+mn-ea"/>
              <a:cs typeface="Arial" panose="020B0604020202020204" pitchFamily="34" charset="0"/>
            </a:rPr>
            <a:t>Identified strategic objectives </a:t>
          </a:r>
        </a:p>
        <a:p>
          <a:pPr marL="0" lvl="0" indent="0" algn="l" defTabSz="533400">
            <a:lnSpc>
              <a:spcPct val="90000"/>
            </a:lnSpc>
            <a:spcBef>
              <a:spcPct val="0"/>
            </a:spcBef>
            <a:spcAft>
              <a:spcPct val="35000"/>
            </a:spcAft>
            <a:buFont typeface="Arial" panose="020B0604020202020204" pitchFamily="34" charset="0"/>
            <a:buNone/>
          </a:pPr>
          <a:r>
            <a:rPr lang="en-GB" sz="1200" kern="1200" dirty="0">
              <a:solidFill>
                <a:sysClr val="window" lastClr="FFFFFF"/>
              </a:solidFill>
              <a:latin typeface="Arial" panose="020B0604020202020204" pitchFamily="34" charset="0"/>
              <a:ea typeface="+mn-ea"/>
              <a:cs typeface="Arial" panose="020B0604020202020204" pitchFamily="34" charset="0"/>
            </a:rPr>
            <a:t>Strong leadership and a sponsor that champions PHM</a:t>
          </a:r>
        </a:p>
        <a:p>
          <a:pPr marL="0" lvl="0" indent="0" algn="l" defTabSz="533400">
            <a:lnSpc>
              <a:spcPct val="90000"/>
            </a:lnSpc>
            <a:spcBef>
              <a:spcPct val="0"/>
            </a:spcBef>
            <a:spcAft>
              <a:spcPct val="35000"/>
            </a:spcAft>
            <a:buFont typeface="Arial" panose="020B0604020202020204" pitchFamily="34" charset="0"/>
            <a:buNone/>
          </a:pPr>
          <a:r>
            <a:rPr lang="en-GB" sz="1200" kern="1200" dirty="0">
              <a:solidFill>
                <a:sysClr val="window" lastClr="FFFFFF"/>
              </a:solidFill>
              <a:latin typeface="Arial" panose="020B0604020202020204" pitchFamily="34" charset="0"/>
              <a:ea typeface="+mn-ea"/>
              <a:cs typeface="Arial" panose="020B0604020202020204" pitchFamily="34" charset="0"/>
            </a:rPr>
            <a:t>Access to SME</a:t>
          </a:r>
        </a:p>
        <a:p>
          <a:pPr marL="0" lvl="0" indent="0" algn="l" defTabSz="533400">
            <a:lnSpc>
              <a:spcPct val="90000"/>
            </a:lnSpc>
            <a:spcBef>
              <a:spcPct val="0"/>
            </a:spcBef>
            <a:spcAft>
              <a:spcPct val="35000"/>
            </a:spcAft>
            <a:buFont typeface="Arial" panose="020B0604020202020204" pitchFamily="34" charset="0"/>
            <a:buNone/>
          </a:pPr>
          <a:r>
            <a:rPr lang="en-GB" sz="1200" kern="1200" dirty="0">
              <a:solidFill>
                <a:sysClr val="window" lastClr="FFFFFF"/>
              </a:solidFill>
              <a:latin typeface="Arial" panose="020B0604020202020204" pitchFamily="34" charset="0"/>
              <a:ea typeface="+mn-ea"/>
              <a:cs typeface="Arial" panose="020B0604020202020204" pitchFamily="34" charset="0"/>
            </a:rPr>
            <a:t>No hierarchy pressures </a:t>
          </a:r>
        </a:p>
        <a:p>
          <a:pPr marL="0" lvl="0" indent="0" algn="l" defTabSz="533400">
            <a:lnSpc>
              <a:spcPct val="90000"/>
            </a:lnSpc>
            <a:spcBef>
              <a:spcPct val="0"/>
            </a:spcBef>
            <a:spcAft>
              <a:spcPct val="35000"/>
            </a:spcAft>
            <a:buFont typeface="Arial" panose="020B0604020202020204" pitchFamily="34" charset="0"/>
            <a:buNone/>
          </a:pPr>
          <a:r>
            <a:rPr lang="en-GB" sz="1200" kern="1200" dirty="0">
              <a:solidFill>
                <a:sysClr val="window" lastClr="FFFFFF"/>
              </a:solidFill>
              <a:latin typeface="Arial" panose="020B0604020202020204" pitchFamily="34" charset="0"/>
              <a:ea typeface="+mn-ea"/>
              <a:cs typeface="Arial" panose="020B0604020202020204" pitchFamily="34" charset="0"/>
            </a:rPr>
            <a:t>Feedback and progress shared </a:t>
          </a:r>
        </a:p>
      </dsp:txBody>
      <dsp:txXfrm>
        <a:off x="1259509" y="973498"/>
        <a:ext cx="2353344" cy="2477996"/>
      </dsp:txXfrm>
    </dsp:sp>
    <dsp:sp modelId="{5390C15A-6115-4279-A0A4-2D3B8E8A3A22}">
      <dsp:nvSpPr>
        <dsp:cNvPr id="0" name=""/>
        <dsp:cNvSpPr/>
      </dsp:nvSpPr>
      <dsp:spPr>
        <a:xfrm>
          <a:off x="3974907" y="973498"/>
          <a:ext cx="2353344" cy="24779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GB" sz="1200" kern="1200" dirty="0">
              <a:solidFill>
                <a:sysClr val="window" lastClr="FFFFFF"/>
              </a:solidFill>
              <a:latin typeface="Arial" panose="020B0604020202020204" pitchFamily="34" charset="0"/>
              <a:ea typeface="+mn-ea"/>
              <a:cs typeface="Arial" panose="020B0604020202020204" pitchFamily="34" charset="0"/>
            </a:rPr>
            <a:t>Lack of focus/value for members </a:t>
          </a:r>
        </a:p>
        <a:p>
          <a:pPr marL="0" lvl="0" indent="0" algn="l" defTabSz="533400">
            <a:lnSpc>
              <a:spcPct val="90000"/>
            </a:lnSpc>
            <a:spcBef>
              <a:spcPct val="0"/>
            </a:spcBef>
            <a:spcAft>
              <a:spcPct val="35000"/>
            </a:spcAft>
            <a:buFont typeface="Arial" panose="020B0604020202020204" pitchFamily="34" charset="0"/>
            <a:buNone/>
          </a:pPr>
          <a:r>
            <a:rPr lang="en-GB" sz="1200" kern="1200" dirty="0">
              <a:solidFill>
                <a:sysClr val="window" lastClr="FFFFFF"/>
              </a:solidFill>
              <a:latin typeface="Arial" panose="020B0604020202020204" pitchFamily="34" charset="0"/>
              <a:ea typeface="+mn-ea"/>
              <a:cs typeface="Arial" panose="020B0604020202020204" pitchFamily="34" charset="0"/>
            </a:rPr>
            <a:t>Lack of a core, engaged group </a:t>
          </a:r>
        </a:p>
        <a:p>
          <a:pPr marL="0" lvl="0" indent="0" algn="l" defTabSz="533400">
            <a:lnSpc>
              <a:spcPct val="90000"/>
            </a:lnSpc>
            <a:spcBef>
              <a:spcPct val="0"/>
            </a:spcBef>
            <a:spcAft>
              <a:spcPct val="35000"/>
            </a:spcAft>
            <a:buFont typeface="Arial" panose="020B0604020202020204" pitchFamily="34" charset="0"/>
            <a:buNone/>
          </a:pPr>
          <a:r>
            <a:rPr lang="en-GB" sz="1200" kern="1200" dirty="0">
              <a:solidFill>
                <a:sysClr val="window" lastClr="FFFFFF"/>
              </a:solidFill>
              <a:latin typeface="Arial" panose="020B0604020202020204" pitchFamily="34" charset="0"/>
              <a:ea typeface="+mn-ea"/>
              <a:cs typeface="Arial" panose="020B0604020202020204" pitchFamily="34" charset="0"/>
            </a:rPr>
            <a:t>Low level of 1-1 interactions </a:t>
          </a:r>
        </a:p>
        <a:p>
          <a:pPr marL="0" lvl="0" indent="0" algn="l" defTabSz="533400">
            <a:lnSpc>
              <a:spcPct val="90000"/>
            </a:lnSpc>
            <a:spcBef>
              <a:spcPct val="0"/>
            </a:spcBef>
            <a:spcAft>
              <a:spcPct val="35000"/>
            </a:spcAft>
            <a:buFont typeface="Arial" panose="020B0604020202020204" pitchFamily="34" charset="0"/>
            <a:buNone/>
          </a:pPr>
          <a:r>
            <a:rPr lang="en-GB" sz="1200" kern="1200" dirty="0">
              <a:solidFill>
                <a:sysClr val="window" lastClr="FFFFFF"/>
              </a:solidFill>
              <a:latin typeface="Arial" panose="020B0604020202020204" pitchFamily="34" charset="0"/>
              <a:ea typeface="+mn-ea"/>
              <a:cs typeface="Arial" panose="020B0604020202020204" pitchFamily="34" charset="0"/>
            </a:rPr>
            <a:t>Agenda and discussion are not meaningful to members work </a:t>
          </a:r>
        </a:p>
        <a:p>
          <a:pPr marL="0" lvl="0" indent="0" algn="l" defTabSz="533400">
            <a:lnSpc>
              <a:spcPct val="90000"/>
            </a:lnSpc>
            <a:spcBef>
              <a:spcPct val="0"/>
            </a:spcBef>
            <a:spcAft>
              <a:spcPct val="35000"/>
            </a:spcAft>
            <a:buFont typeface="Arial" panose="020B0604020202020204" pitchFamily="34" charset="0"/>
            <a:buNone/>
          </a:pPr>
          <a:r>
            <a:rPr lang="en-GB" sz="1200" kern="1200" dirty="0">
              <a:solidFill>
                <a:sysClr val="window" lastClr="FFFFFF"/>
              </a:solidFill>
              <a:latin typeface="Arial" panose="020B0604020202020204" pitchFamily="34" charset="0"/>
              <a:ea typeface="+mn-ea"/>
              <a:cs typeface="Arial" panose="020B0604020202020204" pitchFamily="34" charset="0"/>
            </a:rPr>
            <a:t>Intangible practice </a:t>
          </a:r>
        </a:p>
        <a:p>
          <a:pPr marL="0" lvl="0" indent="0" algn="l" defTabSz="533400">
            <a:lnSpc>
              <a:spcPct val="90000"/>
            </a:lnSpc>
            <a:spcBef>
              <a:spcPct val="0"/>
            </a:spcBef>
            <a:spcAft>
              <a:spcPct val="35000"/>
            </a:spcAft>
            <a:buFont typeface="Arial" panose="020B0604020202020204" pitchFamily="34" charset="0"/>
            <a:buNone/>
          </a:pPr>
          <a:r>
            <a:rPr lang="en-GB" sz="1200" kern="1200" dirty="0">
              <a:solidFill>
                <a:sysClr val="window" lastClr="FFFFFF"/>
              </a:solidFill>
              <a:latin typeface="Arial" panose="020B0604020202020204" pitchFamily="34" charset="0"/>
              <a:ea typeface="+mn-ea"/>
              <a:cs typeface="Arial" panose="020B0604020202020204" pitchFamily="34" charset="0"/>
            </a:rPr>
            <a:t>Lack of strong enthusiastic leadership</a:t>
          </a:r>
        </a:p>
        <a:p>
          <a:pPr marL="0" lvl="0" indent="0" algn="l" defTabSz="533400">
            <a:lnSpc>
              <a:spcPct val="90000"/>
            </a:lnSpc>
            <a:spcBef>
              <a:spcPct val="0"/>
            </a:spcBef>
            <a:spcAft>
              <a:spcPct val="35000"/>
            </a:spcAft>
            <a:buFont typeface="Arial" panose="020B0604020202020204" pitchFamily="34" charset="0"/>
            <a:buNone/>
          </a:pPr>
          <a:r>
            <a:rPr lang="en-GB" sz="1200" kern="1200" dirty="0">
              <a:solidFill>
                <a:sysClr val="window" lastClr="FFFFFF"/>
              </a:solidFill>
              <a:latin typeface="Arial" panose="020B0604020202020204" pitchFamily="34" charset="0"/>
              <a:ea typeface="+mn-ea"/>
              <a:cs typeface="Arial" panose="020B0604020202020204" pitchFamily="34" charset="0"/>
            </a:rPr>
            <a:t>A number of similar forums that have the same aims and objectives </a:t>
          </a:r>
        </a:p>
      </dsp:txBody>
      <dsp:txXfrm>
        <a:off x="3974907" y="973498"/>
        <a:ext cx="2353344" cy="2477996"/>
      </dsp:txXfrm>
    </dsp:sp>
    <dsp:sp modelId="{ECA67F6E-C0CD-4772-923C-3413F38B1F68}">
      <dsp:nvSpPr>
        <dsp:cNvPr id="0" name=""/>
        <dsp:cNvSpPr/>
      </dsp:nvSpPr>
      <dsp:spPr>
        <a:xfrm rot="16200000">
          <a:off x="-967081" y="1176528"/>
          <a:ext cx="3185995" cy="905132"/>
        </a:xfrm>
        <a:prstGeom prst="rightArrow">
          <a:avLst>
            <a:gd name="adj1" fmla="val 49830"/>
            <a:gd name="adj2" fmla="val 60660"/>
          </a:avLst>
        </a:prstGeom>
        <a:solidFill>
          <a:srgbClr val="4472C4">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r" defTabSz="933450">
            <a:lnSpc>
              <a:spcPct val="90000"/>
            </a:lnSpc>
            <a:spcBef>
              <a:spcPct val="0"/>
            </a:spcBef>
            <a:spcAft>
              <a:spcPct val="35000"/>
            </a:spcAft>
            <a:buNone/>
          </a:pPr>
          <a:r>
            <a:rPr lang="en-GB" sz="2100" b="1" kern="1200" dirty="0">
              <a:solidFill>
                <a:srgbClr val="4472C4"/>
              </a:solidFill>
              <a:latin typeface="Arial" panose="020B0604020202020204" pitchFamily="34" charset="0"/>
              <a:ea typeface="+mn-ea"/>
              <a:cs typeface="Arial" panose="020B0604020202020204" pitchFamily="34" charset="0"/>
            </a:rPr>
            <a:t>SUCCESS</a:t>
          </a:r>
          <a:r>
            <a:rPr lang="en-GB" sz="2100" b="1" kern="1200" dirty="0">
              <a:solidFill>
                <a:sysClr val="window" lastClr="FFFFFF"/>
              </a:solidFill>
              <a:latin typeface="Arial" panose="020B0604020202020204" pitchFamily="34" charset="0"/>
              <a:ea typeface="+mn-ea"/>
              <a:cs typeface="Arial" panose="020B0604020202020204" pitchFamily="34" charset="0"/>
            </a:rPr>
            <a:t> </a:t>
          </a:r>
        </a:p>
      </dsp:txBody>
      <dsp:txXfrm>
        <a:off x="-830285" y="1540377"/>
        <a:ext cx="2912402" cy="451028"/>
      </dsp:txXfrm>
    </dsp:sp>
    <dsp:sp modelId="{8E914391-333F-4811-8727-48D282C5B72E}">
      <dsp:nvSpPr>
        <dsp:cNvPr id="0" name=""/>
        <dsp:cNvSpPr/>
      </dsp:nvSpPr>
      <dsp:spPr>
        <a:xfrm rot="5400000">
          <a:off x="5368846" y="2337661"/>
          <a:ext cx="3185995" cy="905132"/>
        </a:xfrm>
        <a:prstGeom prst="rightArrow">
          <a:avLst>
            <a:gd name="adj1" fmla="val 49830"/>
            <a:gd name="adj2" fmla="val 60660"/>
          </a:avLst>
        </a:prstGeom>
        <a:solidFill>
          <a:srgbClr val="4472C4">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r" defTabSz="933450">
            <a:lnSpc>
              <a:spcPct val="90000"/>
            </a:lnSpc>
            <a:spcBef>
              <a:spcPct val="0"/>
            </a:spcBef>
            <a:spcAft>
              <a:spcPct val="35000"/>
            </a:spcAft>
            <a:buNone/>
          </a:pPr>
          <a:r>
            <a:rPr lang="en-GB" sz="2100" b="1" kern="1200" dirty="0">
              <a:solidFill>
                <a:srgbClr val="4472C4"/>
              </a:solidFill>
              <a:latin typeface="Arial" panose="020B0604020202020204" pitchFamily="34" charset="0"/>
              <a:ea typeface="+mn-ea"/>
              <a:cs typeface="Arial" panose="020B0604020202020204" pitchFamily="34" charset="0"/>
            </a:rPr>
            <a:t>FAILURE FACTORS </a:t>
          </a:r>
        </a:p>
      </dsp:txBody>
      <dsp:txXfrm>
        <a:off x="5505643" y="2427917"/>
        <a:ext cx="2912402" cy="451028"/>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07/07/2021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07/07/2021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641074" y="3252296"/>
            <a:ext cx="6858000" cy="601111"/>
          </a:xfrm>
        </p:spPr>
        <p:txBody>
          <a:bodyPr anchor="b">
            <a:normAutofit/>
          </a:bodyPr>
          <a:lstStyle>
            <a:lvl1pPr algn="l">
              <a:defRPr sz="27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641074" y="3860895"/>
            <a:ext cx="6858000" cy="466379"/>
          </a:xfrm>
        </p:spPr>
        <p:txBody>
          <a:bodyPr>
            <a:normAutofit/>
          </a:bodyPr>
          <a:lstStyle>
            <a:lvl1pPr marL="0" indent="0" algn="l">
              <a:buNone/>
              <a:defRPr sz="1350">
                <a:solidFill>
                  <a:srgbClr val="005EB8"/>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8033047" y="231028"/>
            <a:ext cx="870517" cy="383199"/>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3074670" y="6363649"/>
            <a:ext cx="2994660" cy="234717"/>
          </a:xfrm>
          <a:prstGeom prst="rect">
            <a:avLst/>
          </a:prstGeom>
          <a:solidFill>
            <a:schemeClr val="lt1"/>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1" y="6605900"/>
            <a:ext cx="9158909" cy="234717"/>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8826732" cy="731520"/>
          </a:xfrm>
          <a:prstGeom prst="rect">
            <a:avLst/>
          </a:prstGeom>
        </p:spPr>
        <p:txBody>
          <a:bodyPr anchor="b"/>
          <a:lstStyle/>
          <a:p>
            <a:r>
              <a:rPr lang="en-US"/>
              <a:t>Click to edit Master title style</a:t>
            </a:r>
            <a:endParaRPr lang="en-GB"/>
          </a:p>
        </p:txBody>
      </p:sp>
      <p:pic>
        <p:nvPicPr>
          <p:cNvPr id="4" name="Picture 3"/>
          <p:cNvPicPr>
            <a:picLocks noChangeAspect="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5044" y="2154334"/>
            <a:ext cx="3585848" cy="3065014"/>
          </a:xfrm>
          <a:prstGeom prst="rect">
            <a:avLst/>
          </a:prstGeom>
          <a:solidFill>
            <a:schemeClr val="bg1"/>
          </a:solidFill>
          <a:effectLst>
            <a:outerShdw blurRad="50800" dist="50800" dir="5400000" algn="ctr" rotWithShape="0">
              <a:schemeClr val="bg1"/>
            </a:outerShdw>
          </a:effectLst>
        </p:spPr>
      </p:pic>
      <p:sp>
        <p:nvSpPr>
          <p:cNvPr id="6" name="Text Placeholder 5"/>
          <p:cNvSpPr>
            <a:spLocks noGrp="1"/>
          </p:cNvSpPr>
          <p:nvPr>
            <p:ph type="body" sz="quarter" idx="11"/>
          </p:nvPr>
        </p:nvSpPr>
        <p:spPr>
          <a:xfrm>
            <a:off x="4343400" y="2133600"/>
            <a:ext cx="4419600" cy="3124200"/>
          </a:xfrm>
          <a:prstGeom prst="rect">
            <a:avLst/>
          </a:prstGeom>
          <a:solidFill>
            <a:schemeClr val="accent6">
              <a:lumMod val="20000"/>
              <a:lumOff val="80000"/>
            </a:schemeClr>
          </a:solidFill>
        </p:spPr>
        <p:txBody>
          <a:bodyPr lIns="182880" tIns="182880" rIns="182880" bIns="182880" anchor="ctr"/>
          <a:lstStyle>
            <a:lvl1pPr marL="0" indent="0">
              <a:spcBef>
                <a:spcPts val="600"/>
              </a:spcBef>
              <a:spcAft>
                <a:spcPts val="600"/>
              </a:spcAft>
              <a:buNone/>
              <a:defRPr sz="1400" b="1"/>
            </a:lvl1pPr>
            <a:lvl2pPr>
              <a:spcBef>
                <a:spcPts val="600"/>
              </a:spcBef>
              <a:spcAft>
                <a:spcPts val="600"/>
              </a:spcAft>
              <a:defRPr sz="1400"/>
            </a:lvl2pPr>
            <a:lvl3pPr>
              <a:defRPr sz="1400"/>
            </a:lvl3pPr>
            <a:lvl4pPr>
              <a:defRPr sz="1400"/>
            </a:lvl4pPr>
            <a:lvl5pPr>
              <a:defRPr sz="1400"/>
            </a:lvl5pPr>
          </a:lstStyle>
          <a:p>
            <a:pPr lvl="0"/>
            <a:r>
              <a:rPr lang="en-US" dirty="0"/>
              <a:t>Edit Master text styles</a:t>
            </a:r>
          </a:p>
          <a:p>
            <a:pPr lvl="1"/>
            <a:r>
              <a:rPr lang="en-US" dirty="0"/>
              <a:t>Second level</a:t>
            </a:r>
          </a:p>
        </p:txBody>
      </p:sp>
      <p:sp>
        <p:nvSpPr>
          <p:cNvPr id="7" name="Text Placeholder 40"/>
          <p:cNvSpPr>
            <a:spLocks noGrp="1"/>
          </p:cNvSpPr>
          <p:nvPr>
            <p:ph type="body" sz="quarter" idx="15" hasCustomPrompt="1"/>
          </p:nvPr>
        </p:nvSpPr>
        <p:spPr>
          <a:xfrm>
            <a:off x="7772400" y="1148612"/>
            <a:ext cx="1143000" cy="381000"/>
          </a:xfrm>
          <a:prstGeom prst="rect">
            <a:avLst/>
          </a:prstGeom>
        </p:spPr>
        <p:txBody>
          <a:bodyPr anchor="ctr"/>
          <a:lstStyle>
            <a:lvl1pPr marL="0" indent="0">
              <a:buNone/>
              <a:defRPr sz="1200" i="1"/>
            </a:lvl1pPr>
          </a:lstStyle>
          <a:p>
            <a:pPr lvl="0"/>
            <a:r>
              <a:rPr lang="en-US" dirty="0"/>
              <a:t>Add Time</a:t>
            </a:r>
          </a:p>
        </p:txBody>
      </p:sp>
      <p:grpSp>
        <p:nvGrpSpPr>
          <p:cNvPr id="8" name="Group 7"/>
          <p:cNvGrpSpPr/>
          <p:nvPr userDrawn="1"/>
        </p:nvGrpSpPr>
        <p:grpSpPr>
          <a:xfrm>
            <a:off x="7213363" y="1087112"/>
            <a:ext cx="504000" cy="504000"/>
            <a:chOff x="6705118" y="1309771"/>
            <a:chExt cx="504000" cy="504000"/>
          </a:xfrm>
        </p:grpSpPr>
        <p:sp>
          <p:nvSpPr>
            <p:cNvPr id="9" name="Oval 8"/>
            <p:cNvSpPr/>
            <p:nvPr/>
          </p:nvSpPr>
          <p:spPr bwMode="ltGray">
            <a:xfrm>
              <a:off x="6705118" y="1309771"/>
              <a:ext cx="504000" cy="504000"/>
            </a:xfrm>
            <a:prstGeom prst="ellipse">
              <a:avLst/>
            </a:prstGeom>
            <a:solidFill>
              <a:srgbClr val="005EB8"/>
            </a:solidFill>
            <a:ln w="3175" cap="flat" cmpd="sng" algn="ctr">
              <a:solidFill>
                <a:srgbClr val="005EB8"/>
              </a:solidFill>
              <a:prstDash val="solid"/>
            </a:ln>
            <a:effectLst/>
          </p:spPr>
          <p:txBody>
            <a:bodyPr rtlCol="0" anchor="ctr"/>
            <a:lstStyle/>
            <a:p>
              <a:pPr algn="ctr">
                <a:defRPr/>
              </a:pPr>
              <a:endParaRPr lang="en-GB" kern="0" dirty="0">
                <a:solidFill>
                  <a:srgbClr val="FFFFFF"/>
                </a:solidFill>
                <a:latin typeface="Georgia" pitchFamily="18" charset="0"/>
              </a:endParaRPr>
            </a:p>
          </p:txBody>
        </p:sp>
        <p:sp>
          <p:nvSpPr>
            <p:cNvPr id="10" name="Oval 9"/>
            <p:cNvSpPr/>
            <p:nvPr/>
          </p:nvSpPr>
          <p:spPr bwMode="ltGray">
            <a:xfrm>
              <a:off x="6766528" y="1371181"/>
              <a:ext cx="381180" cy="381180"/>
            </a:xfrm>
            <a:prstGeom prst="ellipse">
              <a:avLst/>
            </a:prstGeom>
            <a:solidFill>
              <a:srgbClr val="005EB8"/>
            </a:solidFill>
            <a:ln w="38100" cap="flat" cmpd="sng" algn="ctr">
              <a:solidFill>
                <a:srgbClr val="FFFFFF"/>
              </a:solidFill>
              <a:prstDash val="solid"/>
            </a:ln>
            <a:effectLst/>
          </p:spPr>
          <p:txBody>
            <a:bodyPr rtlCol="0" anchor="ctr"/>
            <a:lstStyle/>
            <a:p>
              <a:pPr algn="ctr">
                <a:defRPr/>
              </a:pPr>
              <a:endParaRPr lang="en-GB" kern="0" dirty="0">
                <a:solidFill>
                  <a:srgbClr val="FFFFFF"/>
                </a:solidFill>
                <a:latin typeface="Georgia" pitchFamily="18" charset="0"/>
              </a:endParaRPr>
            </a:p>
          </p:txBody>
        </p:sp>
        <p:cxnSp>
          <p:nvCxnSpPr>
            <p:cNvPr id="11" name="Straight Connector 10"/>
            <p:cNvCxnSpPr/>
            <p:nvPr/>
          </p:nvCxnSpPr>
          <p:spPr>
            <a:xfrm>
              <a:off x="6775320" y="1561771"/>
              <a:ext cx="381180" cy="0"/>
            </a:xfrm>
            <a:prstGeom prst="line">
              <a:avLst/>
            </a:prstGeom>
            <a:noFill/>
            <a:ln w="9525" cap="flat" cmpd="sng" algn="ctr">
              <a:solidFill>
                <a:srgbClr val="FFFFFF"/>
              </a:solidFill>
              <a:prstDash val="solid"/>
            </a:ln>
            <a:effectLst/>
          </p:spPr>
        </p:cxnSp>
        <p:cxnSp>
          <p:nvCxnSpPr>
            <p:cNvPr id="12" name="Straight Connector 11"/>
            <p:cNvCxnSpPr/>
            <p:nvPr/>
          </p:nvCxnSpPr>
          <p:spPr>
            <a:xfrm flipV="1">
              <a:off x="6965910" y="1371181"/>
              <a:ext cx="0" cy="381180"/>
            </a:xfrm>
            <a:prstGeom prst="line">
              <a:avLst/>
            </a:prstGeom>
            <a:noFill/>
            <a:ln w="9525" cap="flat" cmpd="sng" algn="ctr">
              <a:solidFill>
                <a:srgbClr val="FFFFFF"/>
              </a:solidFill>
              <a:prstDash val="solid"/>
            </a:ln>
            <a:effectLst/>
          </p:spPr>
        </p:cxnSp>
        <p:sp>
          <p:nvSpPr>
            <p:cNvPr id="13" name="Oval 12"/>
            <p:cNvSpPr/>
            <p:nvPr/>
          </p:nvSpPr>
          <p:spPr bwMode="ltGray">
            <a:xfrm>
              <a:off x="6828507" y="1424368"/>
              <a:ext cx="274807" cy="274807"/>
            </a:xfrm>
            <a:prstGeom prst="ellipse">
              <a:avLst/>
            </a:prstGeom>
            <a:solidFill>
              <a:srgbClr val="005EB8"/>
            </a:solidFill>
            <a:ln w="38100" cap="flat" cmpd="sng" algn="ctr">
              <a:noFill/>
              <a:prstDash val="solid"/>
            </a:ln>
            <a:effectLst/>
          </p:spPr>
          <p:txBody>
            <a:bodyPr rtlCol="0" anchor="ctr"/>
            <a:lstStyle/>
            <a:p>
              <a:pPr algn="ctr">
                <a:defRPr/>
              </a:pPr>
              <a:endParaRPr lang="en-GB" kern="0" dirty="0">
                <a:solidFill>
                  <a:srgbClr val="FFFFFF"/>
                </a:solidFill>
                <a:latin typeface="Georgia" pitchFamily="18" charset="0"/>
              </a:endParaRPr>
            </a:p>
          </p:txBody>
        </p:sp>
        <p:grpSp>
          <p:nvGrpSpPr>
            <p:cNvPr id="14" name="Group 13"/>
            <p:cNvGrpSpPr/>
            <p:nvPr/>
          </p:nvGrpSpPr>
          <p:grpSpPr>
            <a:xfrm>
              <a:off x="6857008" y="1468872"/>
              <a:ext cx="217805" cy="133046"/>
              <a:chOff x="2173587" y="4641056"/>
              <a:chExt cx="264813" cy="161760"/>
            </a:xfrm>
          </p:grpSpPr>
          <p:cxnSp>
            <p:nvCxnSpPr>
              <p:cNvPr id="15" name="Straight Connector 14"/>
              <p:cNvCxnSpPr/>
              <p:nvPr/>
            </p:nvCxnSpPr>
            <p:spPr>
              <a:xfrm flipV="1">
                <a:off x="2257692" y="4641056"/>
                <a:ext cx="180708" cy="161760"/>
              </a:xfrm>
              <a:prstGeom prst="line">
                <a:avLst/>
              </a:prstGeom>
              <a:noFill/>
              <a:ln w="19050" cap="flat" cmpd="sng" algn="ctr">
                <a:solidFill>
                  <a:srgbClr val="FFFFFF"/>
                </a:solidFill>
                <a:prstDash val="solid"/>
              </a:ln>
              <a:effectLst/>
            </p:spPr>
          </p:cxnSp>
          <p:cxnSp>
            <p:nvCxnSpPr>
              <p:cNvPr id="16" name="Straight Connector 15"/>
              <p:cNvCxnSpPr/>
              <p:nvPr/>
            </p:nvCxnSpPr>
            <p:spPr>
              <a:xfrm flipH="1" flipV="1">
                <a:off x="2173587" y="4723876"/>
                <a:ext cx="105393" cy="32146"/>
              </a:xfrm>
              <a:prstGeom prst="line">
                <a:avLst/>
              </a:prstGeom>
              <a:noFill/>
              <a:ln w="19050" cap="flat" cmpd="sng" algn="ctr">
                <a:solidFill>
                  <a:srgbClr val="FFFFFF"/>
                </a:solidFill>
                <a:prstDash val="solid"/>
              </a:ln>
              <a:effectLst/>
            </p:spPr>
          </p:cxnSp>
          <p:sp>
            <p:nvSpPr>
              <p:cNvPr id="17" name="Oval 16"/>
              <p:cNvSpPr/>
              <p:nvPr/>
            </p:nvSpPr>
            <p:spPr bwMode="ltGray">
              <a:xfrm>
                <a:off x="2277047" y="4742184"/>
                <a:ext cx="45719" cy="45719"/>
              </a:xfrm>
              <a:prstGeom prst="ellipse">
                <a:avLst/>
              </a:prstGeom>
              <a:solidFill>
                <a:srgbClr val="005EB8"/>
              </a:solidFill>
              <a:ln w="12700" cap="flat" cmpd="sng" algn="ctr">
                <a:solidFill>
                  <a:srgbClr val="FFFFFF"/>
                </a:solidFill>
                <a:prstDash val="solid"/>
              </a:ln>
              <a:effectLst/>
            </p:spPr>
            <p:txBody>
              <a:bodyPr rtlCol="0" anchor="ctr"/>
              <a:lstStyle/>
              <a:p>
                <a:pPr algn="ctr">
                  <a:defRPr/>
                </a:pPr>
                <a:endParaRPr lang="en-GB" kern="0" dirty="0">
                  <a:solidFill>
                    <a:srgbClr val="FFFFFF"/>
                  </a:solidFill>
                  <a:latin typeface="Georgia" pitchFamily="18" charset="0"/>
                </a:endParaRPr>
              </a:p>
            </p:txBody>
          </p:sp>
        </p:grpSp>
      </p:grpSp>
      <p:sp>
        <p:nvSpPr>
          <p:cNvPr id="18" name="Slide Number Placeholder 2"/>
          <p:cNvSpPr>
            <a:spLocks noGrp="1"/>
          </p:cNvSpPr>
          <p:nvPr>
            <p:ph type="sldNum" sz="quarter" idx="10"/>
          </p:nvPr>
        </p:nvSpPr>
        <p:spPr>
          <a:xfrm>
            <a:off x="8643852" y="6623859"/>
            <a:ext cx="457200" cy="182880"/>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Tree>
    <p:extLst>
      <p:ext uri="{BB962C8B-B14F-4D97-AF65-F5344CB8AC3E}">
        <p14:creationId xmlns:p14="http://schemas.microsoft.com/office/powerpoint/2010/main" val="98925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8826732" cy="731520"/>
          </a:xfrm>
          <a:prstGeom prst="rect">
            <a:avLst/>
          </a:prstGeom>
        </p:spPr>
        <p:txBody>
          <a:bodyPr anchor="b"/>
          <a:lstStyle/>
          <a:p>
            <a:r>
              <a:rPr lang="en-US"/>
              <a:t>Click to edit Master title style</a:t>
            </a:r>
            <a:endParaRPr lang="en-GB"/>
          </a:p>
        </p:txBody>
      </p:sp>
      <p:sp>
        <p:nvSpPr>
          <p:cNvPr id="6" name="Text Placeholder 5"/>
          <p:cNvSpPr>
            <a:spLocks noGrp="1"/>
          </p:cNvSpPr>
          <p:nvPr>
            <p:ph type="body" sz="quarter" idx="11"/>
          </p:nvPr>
        </p:nvSpPr>
        <p:spPr>
          <a:xfrm>
            <a:off x="4343400" y="2133600"/>
            <a:ext cx="4419600" cy="3124200"/>
          </a:xfrm>
          <a:prstGeom prst="rect">
            <a:avLst/>
          </a:prstGeom>
          <a:solidFill>
            <a:schemeClr val="accent6">
              <a:lumMod val="20000"/>
              <a:lumOff val="80000"/>
            </a:schemeClr>
          </a:solidFill>
        </p:spPr>
        <p:txBody>
          <a:bodyPr lIns="182880" tIns="182880" rIns="182880" bIns="182880" anchor="ctr"/>
          <a:lstStyle>
            <a:lvl1pPr marL="0" indent="0">
              <a:spcBef>
                <a:spcPts val="600"/>
              </a:spcBef>
              <a:spcAft>
                <a:spcPts val="600"/>
              </a:spcAft>
              <a:buNone/>
              <a:defRPr sz="1400" b="1"/>
            </a:lvl1pPr>
            <a:lvl2pPr>
              <a:spcBef>
                <a:spcPts val="600"/>
              </a:spcBef>
              <a:spcAft>
                <a:spcPts val="600"/>
              </a:spcAft>
              <a:defRPr sz="1400"/>
            </a:lvl2pPr>
            <a:lvl3pPr>
              <a:defRPr sz="1400"/>
            </a:lvl3pPr>
            <a:lvl4pPr>
              <a:defRPr sz="1400"/>
            </a:lvl4pPr>
            <a:lvl5pPr>
              <a:defRPr sz="1400"/>
            </a:lvl5pPr>
          </a:lstStyle>
          <a:p>
            <a:pPr lvl="0"/>
            <a:r>
              <a:rPr lang="en-US" dirty="0"/>
              <a:t>Edit Master text styles</a:t>
            </a:r>
          </a:p>
          <a:p>
            <a:pPr lvl="1"/>
            <a:r>
              <a:rPr lang="en-US" dirty="0"/>
              <a:t>Second level</a:t>
            </a:r>
          </a:p>
        </p:txBody>
      </p:sp>
      <p:sp>
        <p:nvSpPr>
          <p:cNvPr id="7" name="Text Placeholder 40"/>
          <p:cNvSpPr>
            <a:spLocks noGrp="1"/>
          </p:cNvSpPr>
          <p:nvPr>
            <p:ph type="body" sz="quarter" idx="15" hasCustomPrompt="1"/>
          </p:nvPr>
        </p:nvSpPr>
        <p:spPr>
          <a:xfrm>
            <a:off x="7772400" y="1148612"/>
            <a:ext cx="1143000" cy="381000"/>
          </a:xfrm>
          <a:prstGeom prst="rect">
            <a:avLst/>
          </a:prstGeom>
        </p:spPr>
        <p:txBody>
          <a:bodyPr anchor="ctr"/>
          <a:lstStyle>
            <a:lvl1pPr marL="0" indent="0">
              <a:buNone/>
              <a:defRPr sz="1200" i="1"/>
            </a:lvl1pPr>
          </a:lstStyle>
          <a:p>
            <a:pPr lvl="0"/>
            <a:r>
              <a:rPr lang="en-US" dirty="0"/>
              <a:t>Add Time</a:t>
            </a:r>
          </a:p>
        </p:txBody>
      </p:sp>
      <p:grpSp>
        <p:nvGrpSpPr>
          <p:cNvPr id="8" name="Group 7"/>
          <p:cNvGrpSpPr/>
          <p:nvPr userDrawn="1"/>
        </p:nvGrpSpPr>
        <p:grpSpPr>
          <a:xfrm>
            <a:off x="7213363" y="1087112"/>
            <a:ext cx="504000" cy="504000"/>
            <a:chOff x="6705118" y="1309771"/>
            <a:chExt cx="504000" cy="504000"/>
          </a:xfrm>
        </p:grpSpPr>
        <p:sp>
          <p:nvSpPr>
            <p:cNvPr id="9" name="Oval 8"/>
            <p:cNvSpPr/>
            <p:nvPr/>
          </p:nvSpPr>
          <p:spPr bwMode="ltGray">
            <a:xfrm>
              <a:off x="6705118" y="1309771"/>
              <a:ext cx="504000" cy="504000"/>
            </a:xfrm>
            <a:prstGeom prst="ellipse">
              <a:avLst/>
            </a:prstGeom>
            <a:solidFill>
              <a:srgbClr val="005EB8"/>
            </a:solidFill>
            <a:ln w="3175" cap="flat" cmpd="sng" algn="ctr">
              <a:solidFill>
                <a:srgbClr val="005EB8"/>
              </a:solidFill>
              <a:prstDash val="solid"/>
            </a:ln>
            <a:effectLst/>
          </p:spPr>
          <p:txBody>
            <a:bodyPr rtlCol="0" anchor="ctr"/>
            <a:lstStyle/>
            <a:p>
              <a:pPr algn="ctr">
                <a:defRPr/>
              </a:pPr>
              <a:endParaRPr lang="en-GB" kern="0" dirty="0">
                <a:solidFill>
                  <a:srgbClr val="FFFFFF"/>
                </a:solidFill>
                <a:latin typeface="Georgia" pitchFamily="18" charset="0"/>
              </a:endParaRPr>
            </a:p>
          </p:txBody>
        </p:sp>
        <p:sp>
          <p:nvSpPr>
            <p:cNvPr id="10" name="Oval 9"/>
            <p:cNvSpPr/>
            <p:nvPr/>
          </p:nvSpPr>
          <p:spPr bwMode="ltGray">
            <a:xfrm>
              <a:off x="6766528" y="1371181"/>
              <a:ext cx="381180" cy="381180"/>
            </a:xfrm>
            <a:prstGeom prst="ellipse">
              <a:avLst/>
            </a:prstGeom>
            <a:solidFill>
              <a:srgbClr val="005EB8"/>
            </a:solidFill>
            <a:ln w="38100" cap="flat" cmpd="sng" algn="ctr">
              <a:solidFill>
                <a:srgbClr val="FFFFFF"/>
              </a:solidFill>
              <a:prstDash val="solid"/>
            </a:ln>
            <a:effectLst/>
          </p:spPr>
          <p:txBody>
            <a:bodyPr rtlCol="0" anchor="ctr"/>
            <a:lstStyle/>
            <a:p>
              <a:pPr algn="ctr">
                <a:defRPr/>
              </a:pPr>
              <a:endParaRPr lang="en-GB" kern="0" dirty="0">
                <a:solidFill>
                  <a:srgbClr val="FFFFFF"/>
                </a:solidFill>
                <a:latin typeface="Georgia" pitchFamily="18" charset="0"/>
              </a:endParaRPr>
            </a:p>
          </p:txBody>
        </p:sp>
        <p:cxnSp>
          <p:nvCxnSpPr>
            <p:cNvPr id="11" name="Straight Connector 10"/>
            <p:cNvCxnSpPr/>
            <p:nvPr/>
          </p:nvCxnSpPr>
          <p:spPr>
            <a:xfrm>
              <a:off x="6775320" y="1561771"/>
              <a:ext cx="381180" cy="0"/>
            </a:xfrm>
            <a:prstGeom prst="line">
              <a:avLst/>
            </a:prstGeom>
            <a:noFill/>
            <a:ln w="9525" cap="flat" cmpd="sng" algn="ctr">
              <a:solidFill>
                <a:srgbClr val="FFFFFF"/>
              </a:solidFill>
              <a:prstDash val="solid"/>
            </a:ln>
            <a:effectLst/>
          </p:spPr>
        </p:cxnSp>
        <p:cxnSp>
          <p:nvCxnSpPr>
            <p:cNvPr id="12" name="Straight Connector 11"/>
            <p:cNvCxnSpPr/>
            <p:nvPr/>
          </p:nvCxnSpPr>
          <p:spPr>
            <a:xfrm flipV="1">
              <a:off x="6965910" y="1371181"/>
              <a:ext cx="0" cy="381180"/>
            </a:xfrm>
            <a:prstGeom prst="line">
              <a:avLst/>
            </a:prstGeom>
            <a:noFill/>
            <a:ln w="9525" cap="flat" cmpd="sng" algn="ctr">
              <a:solidFill>
                <a:srgbClr val="FFFFFF"/>
              </a:solidFill>
              <a:prstDash val="solid"/>
            </a:ln>
            <a:effectLst/>
          </p:spPr>
        </p:cxnSp>
        <p:sp>
          <p:nvSpPr>
            <p:cNvPr id="13" name="Oval 12"/>
            <p:cNvSpPr/>
            <p:nvPr/>
          </p:nvSpPr>
          <p:spPr bwMode="ltGray">
            <a:xfrm>
              <a:off x="6828507" y="1424368"/>
              <a:ext cx="274807" cy="274807"/>
            </a:xfrm>
            <a:prstGeom prst="ellipse">
              <a:avLst/>
            </a:prstGeom>
            <a:solidFill>
              <a:srgbClr val="005EB8"/>
            </a:solidFill>
            <a:ln w="38100" cap="flat" cmpd="sng" algn="ctr">
              <a:noFill/>
              <a:prstDash val="solid"/>
            </a:ln>
            <a:effectLst/>
          </p:spPr>
          <p:txBody>
            <a:bodyPr rtlCol="0" anchor="ctr"/>
            <a:lstStyle/>
            <a:p>
              <a:pPr algn="ctr">
                <a:defRPr/>
              </a:pPr>
              <a:endParaRPr lang="en-GB" kern="0" dirty="0">
                <a:solidFill>
                  <a:srgbClr val="FFFFFF"/>
                </a:solidFill>
                <a:latin typeface="Georgia" pitchFamily="18" charset="0"/>
              </a:endParaRPr>
            </a:p>
          </p:txBody>
        </p:sp>
        <p:grpSp>
          <p:nvGrpSpPr>
            <p:cNvPr id="14" name="Group 13"/>
            <p:cNvGrpSpPr/>
            <p:nvPr/>
          </p:nvGrpSpPr>
          <p:grpSpPr>
            <a:xfrm>
              <a:off x="6857008" y="1468872"/>
              <a:ext cx="217805" cy="133046"/>
              <a:chOff x="2173587" y="4641056"/>
              <a:chExt cx="264813" cy="161760"/>
            </a:xfrm>
          </p:grpSpPr>
          <p:cxnSp>
            <p:nvCxnSpPr>
              <p:cNvPr id="15" name="Straight Connector 14"/>
              <p:cNvCxnSpPr/>
              <p:nvPr/>
            </p:nvCxnSpPr>
            <p:spPr>
              <a:xfrm flipV="1">
                <a:off x="2257692" y="4641056"/>
                <a:ext cx="180708" cy="161760"/>
              </a:xfrm>
              <a:prstGeom prst="line">
                <a:avLst/>
              </a:prstGeom>
              <a:noFill/>
              <a:ln w="19050" cap="flat" cmpd="sng" algn="ctr">
                <a:solidFill>
                  <a:srgbClr val="FFFFFF"/>
                </a:solidFill>
                <a:prstDash val="solid"/>
              </a:ln>
              <a:effectLst/>
            </p:spPr>
          </p:cxnSp>
          <p:cxnSp>
            <p:nvCxnSpPr>
              <p:cNvPr id="16" name="Straight Connector 15"/>
              <p:cNvCxnSpPr/>
              <p:nvPr/>
            </p:nvCxnSpPr>
            <p:spPr>
              <a:xfrm flipH="1" flipV="1">
                <a:off x="2173587" y="4723876"/>
                <a:ext cx="105393" cy="32146"/>
              </a:xfrm>
              <a:prstGeom prst="line">
                <a:avLst/>
              </a:prstGeom>
              <a:noFill/>
              <a:ln w="19050" cap="flat" cmpd="sng" algn="ctr">
                <a:solidFill>
                  <a:srgbClr val="FFFFFF"/>
                </a:solidFill>
                <a:prstDash val="solid"/>
              </a:ln>
              <a:effectLst/>
            </p:spPr>
          </p:cxnSp>
          <p:sp>
            <p:nvSpPr>
              <p:cNvPr id="17" name="Oval 16"/>
              <p:cNvSpPr/>
              <p:nvPr/>
            </p:nvSpPr>
            <p:spPr bwMode="ltGray">
              <a:xfrm>
                <a:off x="2277047" y="4742184"/>
                <a:ext cx="45719" cy="45719"/>
              </a:xfrm>
              <a:prstGeom prst="ellipse">
                <a:avLst/>
              </a:prstGeom>
              <a:solidFill>
                <a:srgbClr val="005EB8"/>
              </a:solidFill>
              <a:ln w="12700" cap="flat" cmpd="sng" algn="ctr">
                <a:solidFill>
                  <a:srgbClr val="FFFFFF"/>
                </a:solidFill>
                <a:prstDash val="solid"/>
              </a:ln>
              <a:effectLst/>
            </p:spPr>
            <p:txBody>
              <a:bodyPr rtlCol="0" anchor="ctr"/>
              <a:lstStyle/>
              <a:p>
                <a:pPr algn="ctr">
                  <a:defRPr/>
                </a:pPr>
                <a:endParaRPr lang="en-GB" kern="0" dirty="0">
                  <a:solidFill>
                    <a:srgbClr val="FFFFFF"/>
                  </a:solidFill>
                  <a:latin typeface="Georgia" pitchFamily="18" charset="0"/>
                </a:endParaRPr>
              </a:p>
            </p:txBody>
          </p:sp>
        </p:grpSp>
      </p:grpSp>
      <p:sp>
        <p:nvSpPr>
          <p:cNvPr id="18" name="Slide Number Placeholder 2"/>
          <p:cNvSpPr>
            <a:spLocks noGrp="1"/>
          </p:cNvSpPr>
          <p:nvPr>
            <p:ph type="sldNum" sz="quarter" idx="10"/>
          </p:nvPr>
        </p:nvSpPr>
        <p:spPr>
          <a:xfrm>
            <a:off x="8643852" y="6623859"/>
            <a:ext cx="457200" cy="182880"/>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pic>
        <p:nvPicPr>
          <p:cNvPr id="19" name="Picture 2" descr="Image result for group discussion icon"/>
          <p:cNvPicPr>
            <a:picLocks noChangeAspect="1" noChangeArrowheads="1"/>
          </p:cNvPicPr>
          <p:nvPr userDrawn="1"/>
        </p:nvPicPr>
        <p:blipFill>
          <a:blip r:embed="rId2">
            <a:clrChange>
              <a:clrFrom>
                <a:srgbClr val="040404">
                  <a:alpha val="5490"/>
                </a:srgbClr>
              </a:clrFrom>
              <a:clrTo>
                <a:srgbClr val="040404">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5044" y="2141220"/>
            <a:ext cx="3139619"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669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1029"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274318" y="0"/>
            <a:ext cx="8826733" cy="731520"/>
          </a:xfrm>
          <a:prstGeom prst="rect">
            <a:avLst/>
          </a:prstGeom>
        </p:spPr>
        <p:txBody>
          <a:bodyPr vert="horz" lIns="91440" tIns="45720" rIns="91440" bIns="45720" rtlCol="0" anchor="b">
            <a:normAutofit/>
          </a:bodyPr>
          <a:lstStyle>
            <a:lvl1pPr>
              <a:defRPr lang="en-GB" dirty="0"/>
            </a:lvl1pPr>
          </a:lstStyle>
          <a:p>
            <a:pPr lvl="0"/>
            <a:r>
              <a:rPr lang="en-US" dirty="0"/>
              <a:t>Slide title</a:t>
            </a:r>
            <a:endParaRPr lang="en-GB" dirty="0"/>
          </a:p>
        </p:txBody>
      </p:sp>
      <p:sp>
        <p:nvSpPr>
          <p:cNvPr id="4" name="Slide Number Placeholder 2"/>
          <p:cNvSpPr>
            <a:spLocks noGrp="1"/>
          </p:cNvSpPr>
          <p:nvPr>
            <p:ph type="sldNum" sz="quarter" idx="10"/>
          </p:nvPr>
        </p:nvSpPr>
        <p:spPr>
          <a:xfrm>
            <a:off x="8643852" y="6623859"/>
            <a:ext cx="457200" cy="182880"/>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5" name="Text Placeholder 4"/>
          <p:cNvSpPr>
            <a:spLocks noGrp="1"/>
          </p:cNvSpPr>
          <p:nvPr>
            <p:ph type="body" sz="quarter" idx="11"/>
          </p:nvPr>
        </p:nvSpPr>
        <p:spPr>
          <a:xfrm>
            <a:off x="914400" y="2057400"/>
            <a:ext cx="7315200" cy="2743200"/>
          </a:xfrm>
          <a:prstGeom prst="rect">
            <a:avLst/>
          </a:prstGeom>
          <a:solidFill>
            <a:schemeClr val="tx2"/>
          </a:solidFill>
        </p:spPr>
        <p:txBody>
          <a:bodyPr lIns="182880" tIns="182880" rIns="182880" bIns="182880" anchor="t"/>
          <a:lstStyle>
            <a:lvl1pPr marL="0" indent="0">
              <a:spcBef>
                <a:spcPts val="600"/>
              </a:spcBef>
              <a:spcAft>
                <a:spcPts val="600"/>
              </a:spcAft>
              <a:buFont typeface="+mj-lt"/>
              <a:buNone/>
              <a:defRPr sz="120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00359430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7"/>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49539" y="436495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7696159" y="293024"/>
            <a:ext cx="1080655"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6"/>
            <a:ext cx="9144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dirty="0">
                <a:solidFill>
                  <a:srgbClr val="000000"/>
                </a:solidFill>
                <a:ea typeface="Calibri" panose="020F0502020204030204" pitchFamily="34" charset="0"/>
                <a:cs typeface="Times New Roman" panose="02020603050405020304" pitchFamily="18" charset="0"/>
              </a:rPr>
              <a:t>NHS England and NHS Improvement</a:t>
            </a:r>
            <a:endParaRPr lang="en-GB" sz="1200"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5983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18" y="0"/>
            <a:ext cx="8826733" cy="731520"/>
          </a:xfrm>
          <a:prstGeom prst="rect">
            <a:avLst/>
          </a:prstGeom>
        </p:spPr>
        <p:txBody>
          <a:bodyPr vert="horz" lIns="91440" tIns="45720" rIns="91440" bIns="45720" rtlCol="0" anchor="b">
            <a:normAutofit/>
          </a:bodyPr>
          <a:lstStyle>
            <a:lvl1pPr>
              <a:defRPr lang="en-GB" sz="2000"/>
            </a:lvl1pPr>
          </a:lstStyle>
          <a:p>
            <a:pPr lvl="0"/>
            <a:r>
              <a:rPr lang="en-US" dirty="0"/>
              <a:t>Click to edit Master title style</a:t>
            </a:r>
            <a:endParaRPr lang="en-GB" dirty="0"/>
          </a:p>
        </p:txBody>
      </p:sp>
      <p:sp>
        <p:nvSpPr>
          <p:cNvPr id="3" name="Content Placeholder 2"/>
          <p:cNvSpPr>
            <a:spLocks noGrp="1"/>
          </p:cNvSpPr>
          <p:nvPr>
            <p:ph sz="half" idx="1"/>
          </p:nvPr>
        </p:nvSpPr>
        <p:spPr>
          <a:xfrm>
            <a:off x="274320" y="914400"/>
            <a:ext cx="4114800" cy="5486400"/>
          </a:xfrm>
          <a:prstGeom prst="rect">
            <a:avLst/>
          </a:prstGeom>
        </p:spPr>
        <p:txBody>
          <a:bodyPr/>
          <a:lstStyle>
            <a:lvl1pPr>
              <a:defRPr lang="en-US" sz="1200" dirty="0" smtClean="0"/>
            </a:lvl1pPr>
            <a:lvl2pPr>
              <a:defRPr lang="en-US" sz="1200" dirty="0" smtClean="0"/>
            </a:lvl2pPr>
            <a:lvl3pPr>
              <a:defRPr lang="en-US" sz="1100" dirty="0" smtClean="0"/>
            </a:lvl3pPr>
            <a:lvl4pPr>
              <a:defRPr lang="en-US" sz="1050" dirty="0" smtClean="0"/>
            </a:lvl4pPr>
            <a:lvl5pPr>
              <a:defRPr lang="en-GB" sz="1000" dirty="0"/>
            </a:lvl5pPr>
          </a:lstStyle>
          <a:p>
            <a:pPr marL="274320" lvl="0" indent="-274320">
              <a:spcBef>
                <a:spcPts val="300"/>
              </a:spcBef>
              <a:spcAft>
                <a:spcPts val="300"/>
              </a:spcAft>
            </a:pPr>
            <a:r>
              <a:rPr lang="en-US" dirty="0"/>
              <a:t>Click to edit Master text styles</a:t>
            </a:r>
          </a:p>
          <a:p>
            <a:pPr marL="548640" lvl="1" indent="-274320">
              <a:spcBef>
                <a:spcPts val="300"/>
              </a:spcBef>
              <a:spcAft>
                <a:spcPts val="300"/>
              </a:spcAft>
            </a:pPr>
            <a:r>
              <a:rPr lang="en-US" dirty="0"/>
              <a:t>Second level</a:t>
            </a:r>
          </a:p>
          <a:p>
            <a:pPr marL="822960" lvl="2" indent="-274320">
              <a:spcBef>
                <a:spcPts val="300"/>
              </a:spcBef>
              <a:spcAft>
                <a:spcPts val="300"/>
              </a:spcAft>
            </a:pPr>
            <a:r>
              <a:rPr lang="en-US" dirty="0"/>
              <a:t>Third level</a:t>
            </a:r>
          </a:p>
          <a:p>
            <a:pPr marL="1097280" lvl="3" indent="-274320">
              <a:spcBef>
                <a:spcPts val="300"/>
              </a:spcBef>
              <a:spcAft>
                <a:spcPts val="300"/>
              </a:spcAft>
            </a:pPr>
            <a:r>
              <a:rPr lang="en-US" dirty="0"/>
              <a:t>Fourth level</a:t>
            </a:r>
          </a:p>
          <a:p>
            <a:pPr marL="1371600" lvl="4" indent="-274320">
              <a:spcBef>
                <a:spcPts val="300"/>
              </a:spcBef>
              <a:spcAft>
                <a:spcPts val="300"/>
              </a:spcAft>
            </a:pPr>
            <a:r>
              <a:rPr lang="en-US" dirty="0"/>
              <a:t>Fifth level</a:t>
            </a:r>
            <a:endParaRPr lang="en-GB" dirty="0"/>
          </a:p>
        </p:txBody>
      </p:sp>
      <p:sp>
        <p:nvSpPr>
          <p:cNvPr id="4" name="Content Placeholder 3"/>
          <p:cNvSpPr>
            <a:spLocks noGrp="1"/>
          </p:cNvSpPr>
          <p:nvPr>
            <p:ph sz="half" idx="2"/>
          </p:nvPr>
        </p:nvSpPr>
        <p:spPr>
          <a:xfrm>
            <a:off x="4754880" y="914400"/>
            <a:ext cx="4114800" cy="5486400"/>
          </a:xfrm>
          <a:prstGeom prst="rect">
            <a:avLst/>
          </a:prstGeom>
        </p:spPr>
        <p:txBody>
          <a:bodyPr/>
          <a:lstStyle>
            <a:lvl1pPr>
              <a:defRPr lang="en-US" sz="1200" dirty="0" smtClean="0"/>
            </a:lvl1pPr>
            <a:lvl2pPr>
              <a:defRPr lang="en-US" sz="1200" dirty="0" smtClean="0"/>
            </a:lvl2pPr>
            <a:lvl3pPr>
              <a:defRPr lang="en-US" sz="1100" dirty="0" smtClean="0"/>
            </a:lvl3pPr>
            <a:lvl4pPr>
              <a:defRPr lang="en-US" sz="1050" dirty="0" smtClean="0"/>
            </a:lvl4pPr>
            <a:lvl5pPr>
              <a:defRPr lang="en-GB" sz="1000" dirty="0"/>
            </a:lvl5pPr>
          </a:lstStyle>
          <a:p>
            <a:pPr marL="274320" lvl="0" indent="-274320">
              <a:spcBef>
                <a:spcPts val="300"/>
              </a:spcBef>
              <a:spcAft>
                <a:spcPts val="300"/>
              </a:spcAft>
            </a:pPr>
            <a:r>
              <a:rPr lang="en-US" dirty="0"/>
              <a:t>Click to edit Master text styles</a:t>
            </a:r>
          </a:p>
          <a:p>
            <a:pPr marL="548640" lvl="1" indent="-274320">
              <a:spcBef>
                <a:spcPts val="300"/>
              </a:spcBef>
              <a:spcAft>
                <a:spcPts val="300"/>
              </a:spcAft>
            </a:pPr>
            <a:r>
              <a:rPr lang="en-US" dirty="0"/>
              <a:t>Second level</a:t>
            </a:r>
          </a:p>
          <a:p>
            <a:pPr marL="822960" lvl="2" indent="-274320">
              <a:spcBef>
                <a:spcPts val="300"/>
              </a:spcBef>
              <a:spcAft>
                <a:spcPts val="300"/>
              </a:spcAft>
            </a:pPr>
            <a:r>
              <a:rPr lang="en-US" dirty="0"/>
              <a:t>Third level</a:t>
            </a:r>
          </a:p>
          <a:p>
            <a:pPr marL="1097280" lvl="3" indent="-274320">
              <a:spcBef>
                <a:spcPts val="300"/>
              </a:spcBef>
              <a:spcAft>
                <a:spcPts val="300"/>
              </a:spcAft>
            </a:pPr>
            <a:r>
              <a:rPr lang="en-US" dirty="0"/>
              <a:t>Fourth level</a:t>
            </a:r>
          </a:p>
          <a:p>
            <a:pPr marL="1371600" lvl="4" indent="-274320">
              <a:spcBef>
                <a:spcPts val="300"/>
              </a:spcBef>
              <a:spcAft>
                <a:spcPts val="300"/>
              </a:spcAft>
            </a:pPr>
            <a:r>
              <a:rPr lang="en-US" dirty="0"/>
              <a:t>Fifth level</a:t>
            </a:r>
            <a:endParaRPr lang="en-GB" dirty="0"/>
          </a:p>
        </p:txBody>
      </p:sp>
      <p:sp>
        <p:nvSpPr>
          <p:cNvPr id="6" name="Slide Number Placeholder 2"/>
          <p:cNvSpPr>
            <a:spLocks noGrp="1"/>
          </p:cNvSpPr>
          <p:nvPr>
            <p:ph type="sldNum" sz="quarter" idx="10"/>
          </p:nvPr>
        </p:nvSpPr>
        <p:spPr>
          <a:xfrm>
            <a:off x="8643852" y="6623859"/>
            <a:ext cx="457200" cy="182880"/>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Tree>
    <p:extLst>
      <p:ext uri="{BB962C8B-B14F-4D97-AF65-F5344CB8AC3E}">
        <p14:creationId xmlns:p14="http://schemas.microsoft.com/office/powerpoint/2010/main" val="2733359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18" y="0"/>
            <a:ext cx="8826733" cy="731520"/>
          </a:xfrm>
          <a:prstGeom prst="rect">
            <a:avLst/>
          </a:prstGeom>
        </p:spPr>
        <p:txBody>
          <a:bodyPr vert="horz" lIns="91440" tIns="45720" rIns="91440" bIns="45720" rtlCol="0" anchor="b">
            <a:normAutofit/>
          </a:bodyPr>
          <a:lstStyle>
            <a:lvl1pPr>
              <a:defRPr lang="en-GB" sz="2000"/>
            </a:lvl1pPr>
          </a:lstStyle>
          <a:p>
            <a:pPr lvl="0"/>
            <a:r>
              <a:rPr lang="en-US" dirty="0"/>
              <a:t>Click to edit Master title style</a:t>
            </a:r>
            <a:endParaRPr lang="en-GB" dirty="0"/>
          </a:p>
        </p:txBody>
      </p:sp>
      <p:sp>
        <p:nvSpPr>
          <p:cNvPr id="3" name="Content Placeholder 2"/>
          <p:cNvSpPr>
            <a:spLocks noGrp="1"/>
          </p:cNvSpPr>
          <p:nvPr>
            <p:ph sz="half" idx="1"/>
          </p:nvPr>
        </p:nvSpPr>
        <p:spPr>
          <a:xfrm>
            <a:off x="274320" y="1828800"/>
            <a:ext cx="4114800" cy="4572000"/>
          </a:xfrm>
          <a:prstGeom prst="rect">
            <a:avLst/>
          </a:prstGeom>
        </p:spPr>
        <p:txBody>
          <a:bodyPr/>
          <a:lstStyle>
            <a:lvl1pPr>
              <a:defRPr lang="en-US" sz="1200" dirty="0" smtClean="0"/>
            </a:lvl1pPr>
            <a:lvl2pPr>
              <a:defRPr lang="en-US" sz="1200" dirty="0" smtClean="0"/>
            </a:lvl2pPr>
            <a:lvl3pPr>
              <a:defRPr lang="en-US" sz="1100" dirty="0" smtClean="0"/>
            </a:lvl3pPr>
            <a:lvl4pPr>
              <a:defRPr lang="en-US" sz="1050" dirty="0" smtClean="0"/>
            </a:lvl4pPr>
            <a:lvl5pPr>
              <a:defRPr lang="en-GB" sz="1000" dirty="0"/>
            </a:lvl5pPr>
          </a:lstStyle>
          <a:p>
            <a:pPr marL="274320" lvl="0" indent="-274320">
              <a:spcBef>
                <a:spcPts val="300"/>
              </a:spcBef>
              <a:spcAft>
                <a:spcPts val="300"/>
              </a:spcAft>
            </a:pPr>
            <a:r>
              <a:rPr lang="en-US" dirty="0"/>
              <a:t>Click to edit Master text styles</a:t>
            </a:r>
          </a:p>
          <a:p>
            <a:pPr marL="548640" lvl="1" indent="-274320">
              <a:spcBef>
                <a:spcPts val="300"/>
              </a:spcBef>
              <a:spcAft>
                <a:spcPts val="300"/>
              </a:spcAft>
            </a:pPr>
            <a:r>
              <a:rPr lang="en-US" dirty="0"/>
              <a:t>Second level</a:t>
            </a:r>
          </a:p>
          <a:p>
            <a:pPr marL="822960" lvl="2" indent="-274320">
              <a:spcBef>
                <a:spcPts val="300"/>
              </a:spcBef>
              <a:spcAft>
                <a:spcPts val="300"/>
              </a:spcAft>
            </a:pPr>
            <a:r>
              <a:rPr lang="en-US" dirty="0"/>
              <a:t>Third level</a:t>
            </a:r>
          </a:p>
          <a:p>
            <a:pPr marL="1097280" lvl="3" indent="-274320">
              <a:spcBef>
                <a:spcPts val="300"/>
              </a:spcBef>
              <a:spcAft>
                <a:spcPts val="300"/>
              </a:spcAft>
            </a:pPr>
            <a:r>
              <a:rPr lang="en-US" dirty="0"/>
              <a:t>Fourth level</a:t>
            </a:r>
          </a:p>
          <a:p>
            <a:pPr marL="1371600" lvl="4" indent="-274320">
              <a:spcBef>
                <a:spcPts val="300"/>
              </a:spcBef>
              <a:spcAft>
                <a:spcPts val="300"/>
              </a:spcAft>
            </a:pPr>
            <a:r>
              <a:rPr lang="en-US" dirty="0"/>
              <a:t>Fifth level</a:t>
            </a:r>
            <a:endParaRPr lang="en-GB" dirty="0"/>
          </a:p>
        </p:txBody>
      </p:sp>
      <p:sp>
        <p:nvSpPr>
          <p:cNvPr id="4" name="Content Placeholder 3"/>
          <p:cNvSpPr>
            <a:spLocks noGrp="1"/>
          </p:cNvSpPr>
          <p:nvPr>
            <p:ph sz="half" idx="2"/>
          </p:nvPr>
        </p:nvSpPr>
        <p:spPr>
          <a:xfrm>
            <a:off x="4754880" y="1828800"/>
            <a:ext cx="4114800" cy="4572000"/>
          </a:xfrm>
          <a:prstGeom prst="rect">
            <a:avLst/>
          </a:prstGeom>
        </p:spPr>
        <p:txBody>
          <a:bodyPr/>
          <a:lstStyle>
            <a:lvl1pPr>
              <a:defRPr lang="en-US" sz="1200" dirty="0" smtClean="0"/>
            </a:lvl1pPr>
            <a:lvl2pPr>
              <a:defRPr lang="en-US" sz="1200" dirty="0" smtClean="0"/>
            </a:lvl2pPr>
            <a:lvl3pPr>
              <a:defRPr lang="en-US" sz="1100" dirty="0" smtClean="0"/>
            </a:lvl3pPr>
            <a:lvl4pPr>
              <a:defRPr lang="en-US" sz="1050" dirty="0" smtClean="0"/>
            </a:lvl4pPr>
            <a:lvl5pPr>
              <a:defRPr lang="en-GB" sz="1000" dirty="0"/>
            </a:lvl5pPr>
          </a:lstStyle>
          <a:p>
            <a:pPr marL="274320" lvl="0" indent="-274320">
              <a:spcBef>
                <a:spcPts val="300"/>
              </a:spcBef>
              <a:spcAft>
                <a:spcPts val="300"/>
              </a:spcAft>
            </a:pPr>
            <a:r>
              <a:rPr lang="en-US" dirty="0"/>
              <a:t>Click to edit Master text styles</a:t>
            </a:r>
          </a:p>
          <a:p>
            <a:pPr marL="548640" lvl="1" indent="-274320">
              <a:spcBef>
                <a:spcPts val="300"/>
              </a:spcBef>
              <a:spcAft>
                <a:spcPts val="300"/>
              </a:spcAft>
            </a:pPr>
            <a:r>
              <a:rPr lang="en-US" dirty="0"/>
              <a:t>Second level</a:t>
            </a:r>
          </a:p>
          <a:p>
            <a:pPr marL="822960" lvl="2" indent="-274320">
              <a:spcBef>
                <a:spcPts val="300"/>
              </a:spcBef>
              <a:spcAft>
                <a:spcPts val="300"/>
              </a:spcAft>
            </a:pPr>
            <a:r>
              <a:rPr lang="en-US" dirty="0"/>
              <a:t>Third level</a:t>
            </a:r>
          </a:p>
          <a:p>
            <a:pPr marL="1097280" lvl="3" indent="-274320">
              <a:spcBef>
                <a:spcPts val="300"/>
              </a:spcBef>
              <a:spcAft>
                <a:spcPts val="300"/>
              </a:spcAft>
            </a:pPr>
            <a:r>
              <a:rPr lang="en-US" dirty="0"/>
              <a:t>Fourth level</a:t>
            </a:r>
          </a:p>
          <a:p>
            <a:pPr marL="1371600" lvl="4" indent="-274320">
              <a:spcBef>
                <a:spcPts val="300"/>
              </a:spcBef>
              <a:spcAft>
                <a:spcPts val="300"/>
              </a:spcAft>
            </a:pPr>
            <a:r>
              <a:rPr lang="en-US" dirty="0"/>
              <a:t>Fifth level</a:t>
            </a:r>
            <a:endParaRPr lang="en-GB" dirty="0"/>
          </a:p>
        </p:txBody>
      </p:sp>
      <p:sp>
        <p:nvSpPr>
          <p:cNvPr id="10" name="Text Placeholder 9"/>
          <p:cNvSpPr>
            <a:spLocks noGrp="1"/>
          </p:cNvSpPr>
          <p:nvPr>
            <p:ph type="body" sz="quarter" idx="13"/>
          </p:nvPr>
        </p:nvSpPr>
        <p:spPr>
          <a:xfrm>
            <a:off x="274320" y="914400"/>
            <a:ext cx="8595360" cy="762000"/>
          </a:xfrm>
          <a:prstGeom prst="rect">
            <a:avLst/>
          </a:prstGeom>
        </p:spPr>
        <p:txBody>
          <a:bodyPr anchor="ctr"/>
          <a:lstStyle>
            <a:lvl1pPr marL="0" indent="0" algn="ctr">
              <a:buNone/>
              <a:defRPr sz="1600" b="1"/>
            </a:lvl1pPr>
          </a:lstStyle>
          <a:p>
            <a:pPr lvl="0"/>
            <a:endParaRPr lang="en-GB" dirty="0"/>
          </a:p>
        </p:txBody>
      </p:sp>
      <p:sp>
        <p:nvSpPr>
          <p:cNvPr id="8" name="Slide Number Placeholder 2"/>
          <p:cNvSpPr>
            <a:spLocks noGrp="1"/>
          </p:cNvSpPr>
          <p:nvPr>
            <p:ph type="sldNum" sz="quarter" idx="10"/>
          </p:nvPr>
        </p:nvSpPr>
        <p:spPr>
          <a:xfrm>
            <a:off x="8643852" y="6623859"/>
            <a:ext cx="457200" cy="182880"/>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Tree>
    <p:extLst>
      <p:ext uri="{BB962C8B-B14F-4D97-AF65-F5344CB8AC3E}">
        <p14:creationId xmlns:p14="http://schemas.microsoft.com/office/powerpoint/2010/main" val="3079625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8" y="0"/>
            <a:ext cx="8826733" cy="731520"/>
          </a:xfrm>
          <a:prstGeom prst="rect">
            <a:avLst/>
          </a:prstGeom>
        </p:spPr>
        <p:txBody>
          <a:bodyPr vert="horz" lIns="91440" tIns="45720" rIns="91440" bIns="45720" rtlCol="0" anchor="b">
            <a:normAutofit/>
          </a:bodyPr>
          <a:lstStyle>
            <a:lvl1pPr>
              <a:defRPr lang="en-US" sz="2000" dirty="0"/>
            </a:lvl1pPr>
          </a:lstStyle>
          <a:p>
            <a:pPr lvl="0"/>
            <a:r>
              <a:rPr lang="en-US" dirty="0"/>
              <a:t>Two items layout</a:t>
            </a:r>
          </a:p>
        </p:txBody>
      </p:sp>
      <p:sp>
        <p:nvSpPr>
          <p:cNvPr id="8" name="Text Placeholder 7"/>
          <p:cNvSpPr>
            <a:spLocks noGrp="1"/>
          </p:cNvSpPr>
          <p:nvPr>
            <p:ph type="body" sz="quarter" idx="14" hasCustomPrompt="1"/>
          </p:nvPr>
        </p:nvSpPr>
        <p:spPr>
          <a:xfrm>
            <a:off x="274320" y="914400"/>
            <a:ext cx="41148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dirty="0"/>
              <a:t>Header</a:t>
            </a:r>
          </a:p>
        </p:txBody>
      </p:sp>
      <p:sp>
        <p:nvSpPr>
          <p:cNvPr id="28" name="Text Placeholder 7"/>
          <p:cNvSpPr>
            <a:spLocks noGrp="1"/>
          </p:cNvSpPr>
          <p:nvPr>
            <p:ph type="body" sz="quarter" idx="16" hasCustomPrompt="1"/>
          </p:nvPr>
        </p:nvSpPr>
        <p:spPr>
          <a:xfrm>
            <a:off x="4754880" y="914400"/>
            <a:ext cx="41148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dirty="0"/>
              <a:t>Header</a:t>
            </a:r>
          </a:p>
        </p:txBody>
      </p:sp>
      <p:sp>
        <p:nvSpPr>
          <p:cNvPr id="31" name="Text Placeholder 7"/>
          <p:cNvSpPr>
            <a:spLocks noGrp="1"/>
          </p:cNvSpPr>
          <p:nvPr>
            <p:ph type="body" sz="quarter" idx="19" hasCustomPrompt="1"/>
          </p:nvPr>
        </p:nvSpPr>
        <p:spPr>
          <a:xfrm>
            <a:off x="274320" y="1645920"/>
            <a:ext cx="4114800" cy="457200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dirty="0"/>
              <a:t>Click to add text here</a:t>
            </a:r>
          </a:p>
        </p:txBody>
      </p:sp>
      <p:sp>
        <p:nvSpPr>
          <p:cNvPr id="33" name="Text Placeholder 7"/>
          <p:cNvSpPr>
            <a:spLocks noGrp="1"/>
          </p:cNvSpPr>
          <p:nvPr>
            <p:ph type="body" sz="quarter" idx="21" hasCustomPrompt="1"/>
          </p:nvPr>
        </p:nvSpPr>
        <p:spPr>
          <a:xfrm>
            <a:off x="4754880" y="1645920"/>
            <a:ext cx="41148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dirty="0"/>
              <a:t>Click to add text here</a:t>
            </a:r>
          </a:p>
        </p:txBody>
      </p:sp>
      <p:sp>
        <p:nvSpPr>
          <p:cNvPr id="9" name="Slide Number Placeholder 2"/>
          <p:cNvSpPr>
            <a:spLocks noGrp="1"/>
          </p:cNvSpPr>
          <p:nvPr>
            <p:ph type="sldNum" sz="quarter" idx="10"/>
          </p:nvPr>
        </p:nvSpPr>
        <p:spPr>
          <a:xfrm>
            <a:off x="8643852" y="6623859"/>
            <a:ext cx="457200" cy="182880"/>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Tree>
    <p:extLst>
      <p:ext uri="{BB962C8B-B14F-4D97-AF65-F5344CB8AC3E}">
        <p14:creationId xmlns:p14="http://schemas.microsoft.com/office/powerpoint/2010/main" val="109125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8" y="0"/>
            <a:ext cx="8826733" cy="731520"/>
          </a:xfrm>
          <a:prstGeom prst="rect">
            <a:avLst/>
          </a:prstGeom>
        </p:spPr>
        <p:txBody>
          <a:bodyPr vert="horz" lIns="91440" tIns="45720" rIns="91440" bIns="45720" rtlCol="0" anchor="b">
            <a:normAutofit/>
          </a:bodyPr>
          <a:lstStyle>
            <a:lvl1pPr>
              <a:defRPr lang="en-US" sz="2000" dirty="0"/>
            </a:lvl1pPr>
          </a:lstStyle>
          <a:p>
            <a:pPr lvl="0"/>
            <a:r>
              <a:rPr lang="en-US" dirty="0"/>
              <a:t>Three items layout</a:t>
            </a:r>
          </a:p>
        </p:txBody>
      </p:sp>
      <p:sp>
        <p:nvSpPr>
          <p:cNvPr id="8" name="Text Placeholder 7"/>
          <p:cNvSpPr>
            <a:spLocks noGrp="1"/>
          </p:cNvSpPr>
          <p:nvPr>
            <p:ph type="body" sz="quarter" idx="14" hasCustomPrompt="1"/>
          </p:nvPr>
        </p:nvSpPr>
        <p:spPr>
          <a:xfrm>
            <a:off x="274320" y="914400"/>
            <a:ext cx="27432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dirty="0"/>
              <a:t>Header</a:t>
            </a:r>
          </a:p>
        </p:txBody>
      </p:sp>
      <p:sp>
        <p:nvSpPr>
          <p:cNvPr id="27" name="Text Placeholder 7"/>
          <p:cNvSpPr>
            <a:spLocks noGrp="1"/>
          </p:cNvSpPr>
          <p:nvPr>
            <p:ph type="body" sz="quarter" idx="15" hasCustomPrompt="1"/>
          </p:nvPr>
        </p:nvSpPr>
        <p:spPr>
          <a:xfrm>
            <a:off x="3203642" y="914400"/>
            <a:ext cx="27432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dirty="0"/>
              <a:t>Header</a:t>
            </a:r>
          </a:p>
        </p:txBody>
      </p:sp>
      <p:sp>
        <p:nvSpPr>
          <p:cNvPr id="28" name="Text Placeholder 7"/>
          <p:cNvSpPr>
            <a:spLocks noGrp="1"/>
          </p:cNvSpPr>
          <p:nvPr>
            <p:ph type="body" sz="quarter" idx="16" hasCustomPrompt="1"/>
          </p:nvPr>
        </p:nvSpPr>
        <p:spPr>
          <a:xfrm>
            <a:off x="6132964" y="914400"/>
            <a:ext cx="2743200" cy="663575"/>
          </a:xfrm>
          <a:prstGeom prst="rect">
            <a:avLst/>
          </a:prstGeom>
          <a:solidFill>
            <a:schemeClr val="accent4"/>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dirty="0"/>
              <a:t>Header</a:t>
            </a:r>
          </a:p>
        </p:txBody>
      </p:sp>
      <p:sp>
        <p:nvSpPr>
          <p:cNvPr id="31" name="Text Placeholder 7"/>
          <p:cNvSpPr>
            <a:spLocks noGrp="1"/>
          </p:cNvSpPr>
          <p:nvPr>
            <p:ph type="body" sz="quarter" idx="19" hasCustomPrompt="1"/>
          </p:nvPr>
        </p:nvSpPr>
        <p:spPr>
          <a:xfrm>
            <a:off x="274320" y="1645920"/>
            <a:ext cx="27432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dirty="0"/>
              <a:t>Click to add Text here</a:t>
            </a:r>
          </a:p>
        </p:txBody>
      </p:sp>
      <p:sp>
        <p:nvSpPr>
          <p:cNvPr id="32" name="Text Placeholder 7"/>
          <p:cNvSpPr>
            <a:spLocks noGrp="1"/>
          </p:cNvSpPr>
          <p:nvPr>
            <p:ph type="body" sz="quarter" idx="20" hasCustomPrompt="1"/>
          </p:nvPr>
        </p:nvSpPr>
        <p:spPr>
          <a:xfrm>
            <a:off x="3203642" y="1645920"/>
            <a:ext cx="27432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dirty="0"/>
              <a:t>Click to add Text here</a:t>
            </a:r>
          </a:p>
        </p:txBody>
      </p:sp>
      <p:sp>
        <p:nvSpPr>
          <p:cNvPr id="33" name="Text Placeholder 7"/>
          <p:cNvSpPr>
            <a:spLocks noGrp="1"/>
          </p:cNvSpPr>
          <p:nvPr>
            <p:ph type="body" sz="quarter" idx="21" hasCustomPrompt="1"/>
          </p:nvPr>
        </p:nvSpPr>
        <p:spPr>
          <a:xfrm>
            <a:off x="6132964" y="1645920"/>
            <a:ext cx="27432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dirty="0"/>
              <a:t>Click to add Text here</a:t>
            </a:r>
          </a:p>
        </p:txBody>
      </p:sp>
      <p:sp>
        <p:nvSpPr>
          <p:cNvPr id="10" name="Slide Number Placeholder 2"/>
          <p:cNvSpPr>
            <a:spLocks noGrp="1"/>
          </p:cNvSpPr>
          <p:nvPr>
            <p:ph type="sldNum" sz="quarter" idx="10"/>
          </p:nvPr>
        </p:nvSpPr>
        <p:spPr>
          <a:xfrm>
            <a:off x="8643852" y="6623859"/>
            <a:ext cx="457200" cy="182880"/>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Tree>
    <p:extLst>
      <p:ext uri="{BB962C8B-B14F-4D97-AF65-F5344CB8AC3E}">
        <p14:creationId xmlns:p14="http://schemas.microsoft.com/office/powerpoint/2010/main" val="2100526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8" y="0"/>
            <a:ext cx="8826733" cy="731520"/>
          </a:xfrm>
          <a:prstGeom prst="rect">
            <a:avLst/>
          </a:prstGeom>
        </p:spPr>
        <p:txBody>
          <a:bodyPr vert="horz" lIns="91440" tIns="45720" rIns="91440" bIns="45720" rtlCol="0" anchor="b">
            <a:normAutofit/>
          </a:bodyPr>
          <a:lstStyle>
            <a:lvl1pPr>
              <a:defRPr lang="en-US" dirty="0"/>
            </a:lvl1pPr>
          </a:lstStyle>
          <a:p>
            <a:pPr lvl="0"/>
            <a:r>
              <a:rPr lang="en-US" dirty="0"/>
              <a:t>Four items layout</a:t>
            </a:r>
          </a:p>
        </p:txBody>
      </p:sp>
      <p:sp>
        <p:nvSpPr>
          <p:cNvPr id="8" name="Text Placeholder 7"/>
          <p:cNvSpPr>
            <a:spLocks noGrp="1"/>
          </p:cNvSpPr>
          <p:nvPr>
            <p:ph type="body" sz="quarter" idx="14" hasCustomPrompt="1"/>
          </p:nvPr>
        </p:nvSpPr>
        <p:spPr>
          <a:xfrm>
            <a:off x="274320" y="914400"/>
            <a:ext cx="20574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dirty="0"/>
              <a:t> Header</a:t>
            </a:r>
          </a:p>
        </p:txBody>
      </p:sp>
      <p:sp>
        <p:nvSpPr>
          <p:cNvPr id="27" name="Text Placeholder 7"/>
          <p:cNvSpPr>
            <a:spLocks noGrp="1"/>
          </p:cNvSpPr>
          <p:nvPr>
            <p:ph type="body" sz="quarter" idx="15" hasCustomPrompt="1"/>
          </p:nvPr>
        </p:nvSpPr>
        <p:spPr>
          <a:xfrm>
            <a:off x="2453640" y="914400"/>
            <a:ext cx="20574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dirty="0"/>
              <a:t>Header</a:t>
            </a:r>
          </a:p>
        </p:txBody>
      </p:sp>
      <p:sp>
        <p:nvSpPr>
          <p:cNvPr id="28" name="Text Placeholder 7"/>
          <p:cNvSpPr>
            <a:spLocks noGrp="1"/>
          </p:cNvSpPr>
          <p:nvPr>
            <p:ph type="body" sz="quarter" idx="16" hasCustomPrompt="1"/>
          </p:nvPr>
        </p:nvSpPr>
        <p:spPr>
          <a:xfrm>
            <a:off x="4632960" y="914400"/>
            <a:ext cx="2057400" cy="663575"/>
          </a:xfrm>
          <a:prstGeom prst="rect">
            <a:avLst/>
          </a:prstGeom>
          <a:solidFill>
            <a:schemeClr val="accent4"/>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dirty="0"/>
              <a:t>Header</a:t>
            </a:r>
          </a:p>
        </p:txBody>
      </p:sp>
      <p:sp>
        <p:nvSpPr>
          <p:cNvPr id="29" name="Text Placeholder 7"/>
          <p:cNvSpPr>
            <a:spLocks noGrp="1"/>
          </p:cNvSpPr>
          <p:nvPr>
            <p:ph type="body" sz="quarter" idx="17" hasCustomPrompt="1"/>
          </p:nvPr>
        </p:nvSpPr>
        <p:spPr>
          <a:xfrm>
            <a:off x="6812280" y="914400"/>
            <a:ext cx="2057400" cy="663575"/>
          </a:xfrm>
          <a:prstGeom prst="rect">
            <a:avLst/>
          </a:prstGeom>
          <a:solidFill>
            <a:schemeClr val="accent1"/>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dirty="0"/>
              <a:t>Header</a:t>
            </a:r>
          </a:p>
        </p:txBody>
      </p:sp>
      <p:sp>
        <p:nvSpPr>
          <p:cNvPr id="31" name="Text Placeholder 7"/>
          <p:cNvSpPr>
            <a:spLocks noGrp="1"/>
          </p:cNvSpPr>
          <p:nvPr>
            <p:ph type="body" sz="quarter" idx="19" hasCustomPrompt="1"/>
          </p:nvPr>
        </p:nvSpPr>
        <p:spPr>
          <a:xfrm>
            <a:off x="274320" y="1645920"/>
            <a:ext cx="20574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dirty="0"/>
              <a:t>Click to add Text here</a:t>
            </a:r>
          </a:p>
        </p:txBody>
      </p:sp>
      <p:sp>
        <p:nvSpPr>
          <p:cNvPr id="32" name="Text Placeholder 7"/>
          <p:cNvSpPr>
            <a:spLocks noGrp="1"/>
          </p:cNvSpPr>
          <p:nvPr>
            <p:ph type="body" sz="quarter" idx="20" hasCustomPrompt="1"/>
          </p:nvPr>
        </p:nvSpPr>
        <p:spPr>
          <a:xfrm>
            <a:off x="2453640" y="1645920"/>
            <a:ext cx="20574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dirty="0"/>
              <a:t>Click to add Text here </a:t>
            </a:r>
          </a:p>
        </p:txBody>
      </p:sp>
      <p:sp>
        <p:nvSpPr>
          <p:cNvPr id="33" name="Text Placeholder 7"/>
          <p:cNvSpPr>
            <a:spLocks noGrp="1"/>
          </p:cNvSpPr>
          <p:nvPr>
            <p:ph type="body" sz="quarter" idx="21" hasCustomPrompt="1"/>
          </p:nvPr>
        </p:nvSpPr>
        <p:spPr>
          <a:xfrm>
            <a:off x="4632960" y="1645920"/>
            <a:ext cx="20574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dirty="0"/>
              <a:t>Click to add Text here</a:t>
            </a:r>
          </a:p>
        </p:txBody>
      </p:sp>
      <p:sp>
        <p:nvSpPr>
          <p:cNvPr id="34" name="Text Placeholder 7"/>
          <p:cNvSpPr>
            <a:spLocks noGrp="1"/>
          </p:cNvSpPr>
          <p:nvPr>
            <p:ph type="body" sz="quarter" idx="22" hasCustomPrompt="1"/>
          </p:nvPr>
        </p:nvSpPr>
        <p:spPr>
          <a:xfrm>
            <a:off x="6812280" y="1645920"/>
            <a:ext cx="20574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dirty="0"/>
              <a:t>Click to add Text here</a:t>
            </a:r>
          </a:p>
        </p:txBody>
      </p:sp>
      <p:sp>
        <p:nvSpPr>
          <p:cNvPr id="12" name="Slide Number Placeholder 2"/>
          <p:cNvSpPr>
            <a:spLocks noGrp="1"/>
          </p:cNvSpPr>
          <p:nvPr>
            <p:ph type="sldNum" sz="quarter" idx="10"/>
          </p:nvPr>
        </p:nvSpPr>
        <p:spPr>
          <a:xfrm>
            <a:off x="8643852" y="6623859"/>
            <a:ext cx="457200" cy="182880"/>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Tree>
    <p:extLst>
      <p:ext uri="{BB962C8B-B14F-4D97-AF65-F5344CB8AC3E}">
        <p14:creationId xmlns:p14="http://schemas.microsoft.com/office/powerpoint/2010/main" val="3028921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8" y="0"/>
            <a:ext cx="8826733" cy="731520"/>
          </a:xfrm>
          <a:prstGeom prst="rect">
            <a:avLst/>
          </a:prstGeom>
        </p:spPr>
        <p:txBody>
          <a:bodyPr vert="horz" lIns="91440" tIns="45720" rIns="91440" bIns="45720" rtlCol="0" anchor="b">
            <a:normAutofit/>
          </a:bodyPr>
          <a:lstStyle>
            <a:lvl1pPr>
              <a:defRPr lang="en-US" dirty="0"/>
            </a:lvl1pPr>
          </a:lstStyle>
          <a:p>
            <a:pPr lvl="0"/>
            <a:r>
              <a:rPr lang="en-US" dirty="0"/>
              <a:t>Five items layout</a:t>
            </a:r>
          </a:p>
        </p:txBody>
      </p:sp>
      <p:sp>
        <p:nvSpPr>
          <p:cNvPr id="8" name="Text Placeholder 7"/>
          <p:cNvSpPr>
            <a:spLocks noGrp="1"/>
          </p:cNvSpPr>
          <p:nvPr>
            <p:ph type="body" sz="quarter" idx="14" hasCustomPrompt="1"/>
          </p:nvPr>
        </p:nvSpPr>
        <p:spPr>
          <a:xfrm>
            <a:off x="274320" y="914400"/>
            <a:ext cx="164592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dirty="0"/>
              <a:t>  Header</a:t>
            </a:r>
          </a:p>
        </p:txBody>
      </p:sp>
      <p:sp>
        <p:nvSpPr>
          <p:cNvPr id="27" name="Text Placeholder 7"/>
          <p:cNvSpPr>
            <a:spLocks noGrp="1"/>
          </p:cNvSpPr>
          <p:nvPr>
            <p:ph type="body" sz="quarter" idx="15" hasCustomPrompt="1"/>
          </p:nvPr>
        </p:nvSpPr>
        <p:spPr>
          <a:xfrm>
            <a:off x="2012769" y="914400"/>
            <a:ext cx="164592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dirty="0"/>
              <a:t>Header</a:t>
            </a:r>
          </a:p>
        </p:txBody>
      </p:sp>
      <p:sp>
        <p:nvSpPr>
          <p:cNvPr id="28" name="Text Placeholder 7"/>
          <p:cNvSpPr>
            <a:spLocks noGrp="1"/>
          </p:cNvSpPr>
          <p:nvPr>
            <p:ph type="body" sz="quarter" idx="16" hasCustomPrompt="1"/>
          </p:nvPr>
        </p:nvSpPr>
        <p:spPr>
          <a:xfrm>
            <a:off x="3751218" y="914400"/>
            <a:ext cx="1645920" cy="663575"/>
          </a:xfrm>
          <a:prstGeom prst="rect">
            <a:avLst/>
          </a:prstGeom>
          <a:solidFill>
            <a:schemeClr val="accent4"/>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dirty="0"/>
              <a:t>Header</a:t>
            </a:r>
          </a:p>
        </p:txBody>
      </p:sp>
      <p:sp>
        <p:nvSpPr>
          <p:cNvPr id="29" name="Text Placeholder 7"/>
          <p:cNvSpPr>
            <a:spLocks noGrp="1"/>
          </p:cNvSpPr>
          <p:nvPr>
            <p:ph type="body" sz="quarter" idx="17" hasCustomPrompt="1"/>
          </p:nvPr>
        </p:nvSpPr>
        <p:spPr>
          <a:xfrm>
            <a:off x="5489667" y="914400"/>
            <a:ext cx="1645920" cy="663575"/>
          </a:xfrm>
          <a:prstGeom prst="rect">
            <a:avLst/>
          </a:prstGeom>
          <a:solidFill>
            <a:schemeClr val="accent1"/>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dirty="0"/>
              <a:t>Header</a:t>
            </a:r>
          </a:p>
        </p:txBody>
      </p:sp>
      <p:sp>
        <p:nvSpPr>
          <p:cNvPr id="30" name="Text Placeholder 7"/>
          <p:cNvSpPr>
            <a:spLocks noGrp="1"/>
          </p:cNvSpPr>
          <p:nvPr>
            <p:ph type="body" sz="quarter" idx="18" hasCustomPrompt="1"/>
          </p:nvPr>
        </p:nvSpPr>
        <p:spPr>
          <a:xfrm>
            <a:off x="7228116" y="914400"/>
            <a:ext cx="1645920" cy="663575"/>
          </a:xfrm>
          <a:prstGeom prst="rect">
            <a:avLst/>
          </a:prstGeom>
          <a:solidFill>
            <a:schemeClr val="accent5">
              <a:lumMod val="40000"/>
              <a:lumOff val="60000"/>
            </a:schemeClr>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dirty="0"/>
              <a:t>Header</a:t>
            </a:r>
          </a:p>
        </p:txBody>
      </p:sp>
      <p:sp>
        <p:nvSpPr>
          <p:cNvPr id="31" name="Text Placeholder 7"/>
          <p:cNvSpPr>
            <a:spLocks noGrp="1"/>
          </p:cNvSpPr>
          <p:nvPr>
            <p:ph type="body" sz="quarter" idx="19" hasCustomPrompt="1"/>
          </p:nvPr>
        </p:nvSpPr>
        <p:spPr>
          <a:xfrm>
            <a:off x="274320" y="1645920"/>
            <a:ext cx="1645920" cy="4572000"/>
          </a:xfrm>
          <a:prstGeom prst="rect">
            <a:avLst/>
          </a:prstGeom>
          <a:solidFill>
            <a:srgbClr val="F2F2F2"/>
          </a:solidFill>
        </p:spPr>
        <p:txBody>
          <a:bodyPr/>
          <a:lstStyle>
            <a:lvl1pPr marL="0" indent="0">
              <a:buNone/>
              <a:defRPr lang="en-US" sz="1200" dirty="0" smtClean="0"/>
            </a:lvl1pPr>
          </a:lstStyle>
          <a:p>
            <a:pPr marL="274320" lvl="0" indent="-274320">
              <a:spcBef>
                <a:spcPts val="300"/>
              </a:spcBef>
              <a:spcAft>
                <a:spcPts val="300"/>
              </a:spcAft>
            </a:pPr>
            <a:r>
              <a:rPr lang="en-US" dirty="0"/>
              <a:t>Click to add text here</a:t>
            </a:r>
          </a:p>
        </p:txBody>
      </p:sp>
      <p:sp>
        <p:nvSpPr>
          <p:cNvPr id="32" name="Text Placeholder 7"/>
          <p:cNvSpPr>
            <a:spLocks noGrp="1"/>
          </p:cNvSpPr>
          <p:nvPr>
            <p:ph type="body" sz="quarter" idx="20" hasCustomPrompt="1"/>
          </p:nvPr>
        </p:nvSpPr>
        <p:spPr>
          <a:xfrm>
            <a:off x="2016036" y="1645920"/>
            <a:ext cx="1645920" cy="4572000"/>
          </a:xfrm>
          <a:prstGeom prst="rect">
            <a:avLst/>
          </a:prstGeom>
          <a:solidFill>
            <a:srgbClr val="F2F2F2"/>
          </a:solidFill>
        </p:spPr>
        <p:txBody>
          <a:bodyPr/>
          <a:lstStyle>
            <a:lvl1pPr>
              <a:defRPr lang="en-US" sz="1200" dirty="0" smtClean="0"/>
            </a:lvl1pPr>
          </a:lstStyle>
          <a:p>
            <a:pPr marL="274320" lvl="0" indent="-274320">
              <a:spcBef>
                <a:spcPts val="300"/>
              </a:spcBef>
              <a:spcAft>
                <a:spcPts val="300"/>
              </a:spcAft>
              <a:buNone/>
            </a:pPr>
            <a:r>
              <a:rPr lang="en-US" dirty="0"/>
              <a:t>Click to add text here</a:t>
            </a:r>
          </a:p>
        </p:txBody>
      </p:sp>
      <p:sp>
        <p:nvSpPr>
          <p:cNvPr id="33" name="Text Placeholder 7"/>
          <p:cNvSpPr>
            <a:spLocks noGrp="1"/>
          </p:cNvSpPr>
          <p:nvPr>
            <p:ph type="body" sz="quarter" idx="21" hasCustomPrompt="1"/>
          </p:nvPr>
        </p:nvSpPr>
        <p:spPr>
          <a:xfrm>
            <a:off x="3753396" y="1645920"/>
            <a:ext cx="1645920" cy="4572000"/>
          </a:xfrm>
          <a:prstGeom prst="rect">
            <a:avLst/>
          </a:prstGeom>
          <a:solidFill>
            <a:srgbClr val="F2F2F2"/>
          </a:solidFill>
        </p:spPr>
        <p:txBody>
          <a:bodyPr/>
          <a:lstStyle>
            <a:lvl1pPr>
              <a:defRPr lang="en-US" sz="1200" dirty="0" smtClean="0"/>
            </a:lvl1pPr>
          </a:lstStyle>
          <a:p>
            <a:pPr marL="274320" lvl="0" indent="-274320">
              <a:spcBef>
                <a:spcPts val="300"/>
              </a:spcBef>
              <a:spcAft>
                <a:spcPts val="300"/>
              </a:spcAft>
              <a:buNone/>
            </a:pPr>
            <a:r>
              <a:rPr lang="en-US" dirty="0"/>
              <a:t>Click to add text here</a:t>
            </a:r>
          </a:p>
        </p:txBody>
      </p:sp>
      <p:sp>
        <p:nvSpPr>
          <p:cNvPr id="34" name="Text Placeholder 7"/>
          <p:cNvSpPr>
            <a:spLocks noGrp="1"/>
          </p:cNvSpPr>
          <p:nvPr>
            <p:ph type="body" sz="quarter" idx="22" hasCustomPrompt="1"/>
          </p:nvPr>
        </p:nvSpPr>
        <p:spPr>
          <a:xfrm>
            <a:off x="5490756" y="1645920"/>
            <a:ext cx="1645920" cy="4572000"/>
          </a:xfrm>
          <a:prstGeom prst="rect">
            <a:avLst/>
          </a:prstGeom>
          <a:solidFill>
            <a:srgbClr val="F2F2F2"/>
          </a:solidFill>
        </p:spPr>
        <p:txBody>
          <a:bodyPr/>
          <a:lstStyle>
            <a:lvl1pPr>
              <a:defRPr lang="en-US" sz="1200" dirty="0" smtClean="0"/>
            </a:lvl1pPr>
          </a:lstStyle>
          <a:p>
            <a:pPr marL="274320" lvl="0" indent="-274320">
              <a:spcBef>
                <a:spcPts val="300"/>
              </a:spcBef>
              <a:spcAft>
                <a:spcPts val="300"/>
              </a:spcAft>
              <a:buNone/>
            </a:pPr>
            <a:r>
              <a:rPr lang="en-US" dirty="0"/>
              <a:t>Click to add text here</a:t>
            </a:r>
          </a:p>
        </p:txBody>
      </p:sp>
      <p:sp>
        <p:nvSpPr>
          <p:cNvPr id="35" name="Text Placeholder 7"/>
          <p:cNvSpPr>
            <a:spLocks noGrp="1"/>
          </p:cNvSpPr>
          <p:nvPr>
            <p:ph type="body" sz="quarter" idx="23" hasCustomPrompt="1"/>
          </p:nvPr>
        </p:nvSpPr>
        <p:spPr>
          <a:xfrm>
            <a:off x="7228116" y="1645920"/>
            <a:ext cx="1645920" cy="4572000"/>
          </a:xfrm>
          <a:prstGeom prst="rect">
            <a:avLst/>
          </a:prstGeom>
          <a:solidFill>
            <a:srgbClr val="F2F2F2"/>
          </a:solidFill>
        </p:spPr>
        <p:txBody>
          <a:bodyPr/>
          <a:lstStyle>
            <a:lvl1pPr>
              <a:defRPr lang="en-US" sz="1200" dirty="0" smtClean="0"/>
            </a:lvl1pPr>
          </a:lstStyle>
          <a:p>
            <a:pPr marL="274320" lvl="0" indent="-274320">
              <a:spcBef>
                <a:spcPts val="300"/>
              </a:spcBef>
              <a:spcAft>
                <a:spcPts val="300"/>
              </a:spcAft>
              <a:buNone/>
            </a:pPr>
            <a:r>
              <a:rPr lang="en-US" dirty="0"/>
              <a:t>Click to add text here </a:t>
            </a:r>
          </a:p>
        </p:txBody>
      </p:sp>
      <p:sp>
        <p:nvSpPr>
          <p:cNvPr id="14" name="Slide Number Placeholder 2"/>
          <p:cNvSpPr>
            <a:spLocks noGrp="1"/>
          </p:cNvSpPr>
          <p:nvPr>
            <p:ph type="sldNum" sz="quarter" idx="10"/>
          </p:nvPr>
        </p:nvSpPr>
        <p:spPr>
          <a:xfrm>
            <a:off x="8643852" y="6623859"/>
            <a:ext cx="457200" cy="182880"/>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Tree>
    <p:extLst>
      <p:ext uri="{BB962C8B-B14F-4D97-AF65-F5344CB8AC3E}">
        <p14:creationId xmlns:p14="http://schemas.microsoft.com/office/powerpoint/2010/main" val="57443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18485" y="6372536"/>
            <a:ext cx="48552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dirty="0">
                <a:solidFill>
                  <a:schemeClr val="accent3">
                    <a:lumMod val="60000"/>
                    <a:lumOff val="40000"/>
                  </a:schemeClr>
                </a:solidFill>
                <a:latin typeface="Arial" panose="020B0604020202020204" pitchFamily="34" charset="0"/>
                <a:cs typeface="Arial" panose="020B0604020202020204" pitchFamily="34" charset="0"/>
              </a:rPr>
              <a:t> </a:t>
            </a:r>
            <a:r>
              <a:rPr lang="en-US" sz="900" dirty="0">
                <a:solidFill>
                  <a:schemeClr val="accent3"/>
                </a:solidFill>
                <a:latin typeface="Arial" panose="020B0604020202020204" pitchFamily="34" charset="0"/>
                <a:cs typeface="Arial" panose="020B0604020202020204" pitchFamily="34" charset="0"/>
              </a:rPr>
              <a:t>  </a:t>
            </a:r>
            <a:r>
              <a:rPr lang="en-US" sz="900" dirty="0">
                <a:solidFill>
                  <a:srgbClr val="005EB8"/>
                </a:solidFill>
                <a:latin typeface="Arial" panose="020B0604020202020204" pitchFamily="34" charset="0"/>
                <a:cs typeface="Arial" panose="020B0604020202020204" pitchFamily="34" charset="0"/>
              </a:rPr>
              <a:t>|</a:t>
            </a:r>
            <a:endParaRPr lang="en-US" sz="9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586408" y="1037980"/>
            <a:ext cx="7981124"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586408" y="1833143"/>
            <a:ext cx="7981124"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A picture containing clipart&#10;&#10;Description generated with very high confidence">
            <a:extLst>
              <a:ext uri="{FF2B5EF4-FFF2-40B4-BE49-F238E27FC236}">
                <a16:creationId xmlns:a16="http://schemas.microsoft.com/office/drawing/2014/main" id="{3CC253D4-AE4F-4AF8-B74E-FF93BD8C95AB}"/>
              </a:ext>
            </a:extLst>
          </p:cNvPr>
          <p:cNvPicPr>
            <a:picLocks noChangeAspect="1"/>
          </p:cNvPicPr>
          <p:nvPr userDrawn="1"/>
        </p:nvPicPr>
        <p:blipFill>
          <a:blip r:embed="rId2"/>
          <a:stretch>
            <a:fillRect/>
          </a:stretch>
        </p:blipFill>
        <p:spPr>
          <a:xfrm>
            <a:off x="8033047" y="231028"/>
            <a:ext cx="870517" cy="383199"/>
          </a:xfrm>
          <a:prstGeom prst="rect">
            <a:avLst/>
          </a:prstGeom>
        </p:spPr>
      </p:pic>
    </p:spTree>
    <p:extLst>
      <p:ext uri="{BB962C8B-B14F-4D97-AF65-F5344CB8AC3E}">
        <p14:creationId xmlns:p14="http://schemas.microsoft.com/office/powerpoint/2010/main" val="370131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8826732" cy="731520"/>
          </a:xfrm>
          <a:prstGeom prst="rect">
            <a:avLst/>
          </a:prstGeom>
        </p:spPr>
        <p:txBody>
          <a:bodyPr anchor="b"/>
          <a:lstStyle/>
          <a:p>
            <a:r>
              <a:rPr lang="en-US" dirty="0"/>
              <a:t>Click to edit Master title style</a:t>
            </a:r>
            <a:endParaRPr lang="en-GB" dirty="0"/>
          </a:p>
        </p:txBody>
      </p:sp>
      <p:sp>
        <p:nvSpPr>
          <p:cNvPr id="4" name="Text Placeholder 7"/>
          <p:cNvSpPr>
            <a:spLocks noGrp="1"/>
          </p:cNvSpPr>
          <p:nvPr>
            <p:ph type="body" sz="quarter" idx="14" hasCustomPrompt="1"/>
          </p:nvPr>
        </p:nvSpPr>
        <p:spPr>
          <a:xfrm>
            <a:off x="274320" y="914400"/>
            <a:ext cx="41148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dirty="0"/>
              <a:t> Header</a:t>
            </a:r>
          </a:p>
        </p:txBody>
      </p:sp>
      <p:sp>
        <p:nvSpPr>
          <p:cNvPr id="5" name="Text Placeholder 7"/>
          <p:cNvSpPr>
            <a:spLocks noGrp="1"/>
          </p:cNvSpPr>
          <p:nvPr>
            <p:ph type="body" sz="quarter" idx="15" hasCustomPrompt="1"/>
          </p:nvPr>
        </p:nvSpPr>
        <p:spPr>
          <a:xfrm>
            <a:off x="4754880" y="914400"/>
            <a:ext cx="41148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dirty="0"/>
              <a:t>Header</a:t>
            </a:r>
          </a:p>
        </p:txBody>
      </p:sp>
      <p:sp>
        <p:nvSpPr>
          <p:cNvPr id="6" name="Text Placeholder 7"/>
          <p:cNvSpPr>
            <a:spLocks noGrp="1"/>
          </p:cNvSpPr>
          <p:nvPr>
            <p:ph type="body" sz="quarter" idx="16" hasCustomPrompt="1"/>
          </p:nvPr>
        </p:nvSpPr>
        <p:spPr>
          <a:xfrm>
            <a:off x="274320" y="3810000"/>
            <a:ext cx="4114800" cy="663575"/>
          </a:xfrm>
          <a:prstGeom prst="rect">
            <a:avLst/>
          </a:prstGeom>
          <a:solidFill>
            <a:schemeClr val="accent4"/>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dirty="0"/>
              <a:t>Header</a:t>
            </a:r>
          </a:p>
        </p:txBody>
      </p:sp>
      <p:sp>
        <p:nvSpPr>
          <p:cNvPr id="7" name="Text Placeholder 7"/>
          <p:cNvSpPr>
            <a:spLocks noGrp="1"/>
          </p:cNvSpPr>
          <p:nvPr>
            <p:ph type="body" sz="quarter" idx="17" hasCustomPrompt="1"/>
          </p:nvPr>
        </p:nvSpPr>
        <p:spPr>
          <a:xfrm>
            <a:off x="4754880" y="3810000"/>
            <a:ext cx="4114800" cy="663575"/>
          </a:xfrm>
          <a:prstGeom prst="rect">
            <a:avLst/>
          </a:prstGeom>
          <a:solidFill>
            <a:schemeClr val="accent1"/>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dirty="0"/>
              <a:t>Header</a:t>
            </a:r>
          </a:p>
        </p:txBody>
      </p:sp>
      <p:sp>
        <p:nvSpPr>
          <p:cNvPr id="8" name="Text Placeholder 7"/>
          <p:cNvSpPr>
            <a:spLocks noGrp="1"/>
          </p:cNvSpPr>
          <p:nvPr>
            <p:ph type="body" sz="quarter" idx="19" hasCustomPrompt="1"/>
          </p:nvPr>
        </p:nvSpPr>
        <p:spPr>
          <a:xfrm>
            <a:off x="274320" y="1597792"/>
            <a:ext cx="4114800" cy="210312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dirty="0"/>
              <a:t>Click to add Text here</a:t>
            </a:r>
          </a:p>
        </p:txBody>
      </p:sp>
      <p:sp>
        <p:nvSpPr>
          <p:cNvPr id="9" name="Text Placeholder 7"/>
          <p:cNvSpPr>
            <a:spLocks noGrp="1"/>
          </p:cNvSpPr>
          <p:nvPr>
            <p:ph type="body" sz="quarter" idx="20" hasCustomPrompt="1"/>
          </p:nvPr>
        </p:nvSpPr>
        <p:spPr>
          <a:xfrm>
            <a:off x="4754880" y="1597792"/>
            <a:ext cx="4114800" cy="210312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dirty="0"/>
              <a:t>Click to add Text here </a:t>
            </a:r>
          </a:p>
        </p:txBody>
      </p:sp>
      <p:sp>
        <p:nvSpPr>
          <p:cNvPr id="10" name="Text Placeholder 7"/>
          <p:cNvSpPr>
            <a:spLocks noGrp="1"/>
          </p:cNvSpPr>
          <p:nvPr>
            <p:ph type="body" sz="quarter" idx="21" hasCustomPrompt="1"/>
          </p:nvPr>
        </p:nvSpPr>
        <p:spPr>
          <a:xfrm>
            <a:off x="274320" y="4493392"/>
            <a:ext cx="4114800" cy="210312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dirty="0"/>
              <a:t>Click to add Text here</a:t>
            </a:r>
          </a:p>
        </p:txBody>
      </p:sp>
      <p:sp>
        <p:nvSpPr>
          <p:cNvPr id="11" name="Text Placeholder 7"/>
          <p:cNvSpPr>
            <a:spLocks noGrp="1"/>
          </p:cNvSpPr>
          <p:nvPr>
            <p:ph type="body" sz="quarter" idx="22" hasCustomPrompt="1"/>
          </p:nvPr>
        </p:nvSpPr>
        <p:spPr>
          <a:xfrm>
            <a:off x="4754880" y="4493392"/>
            <a:ext cx="4114800" cy="210312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dirty="0"/>
              <a:t>Click to add Text here</a:t>
            </a:r>
          </a:p>
        </p:txBody>
      </p:sp>
      <p:sp>
        <p:nvSpPr>
          <p:cNvPr id="12" name="Slide Number Placeholder 2"/>
          <p:cNvSpPr>
            <a:spLocks noGrp="1"/>
          </p:cNvSpPr>
          <p:nvPr>
            <p:ph type="sldNum" sz="quarter" idx="10"/>
          </p:nvPr>
        </p:nvSpPr>
        <p:spPr>
          <a:xfrm>
            <a:off x="8643852" y="6623859"/>
            <a:ext cx="457200" cy="182880"/>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Tree>
    <p:extLst>
      <p:ext uri="{BB962C8B-B14F-4D97-AF65-F5344CB8AC3E}">
        <p14:creationId xmlns:p14="http://schemas.microsoft.com/office/powerpoint/2010/main" val="2232738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18" y="0"/>
            <a:ext cx="8826733" cy="731520"/>
          </a:xfrm>
          <a:prstGeom prst="rect">
            <a:avLst/>
          </a:prstGeom>
        </p:spPr>
        <p:txBody>
          <a:bodyPr vert="horz" lIns="91440" tIns="45720" rIns="91440" bIns="45720" rtlCol="0" anchor="b">
            <a:normAutofit/>
          </a:bodyPr>
          <a:lstStyle>
            <a:lvl1pPr>
              <a:defRPr lang="en-US" sz="2000"/>
            </a:lvl1pPr>
          </a:lstStyle>
          <a:p>
            <a:pPr lvl="0"/>
            <a:r>
              <a:rPr lang="en-GB" dirty="0"/>
              <a:t>Click to edit Master title style</a:t>
            </a:r>
            <a:endParaRPr lang="en-US" dirty="0"/>
          </a:p>
        </p:txBody>
      </p:sp>
      <p:sp>
        <p:nvSpPr>
          <p:cNvPr id="4" name="Content Placeholder 2"/>
          <p:cNvSpPr>
            <a:spLocks noGrp="1"/>
          </p:cNvSpPr>
          <p:nvPr>
            <p:ph idx="1"/>
          </p:nvPr>
        </p:nvSpPr>
        <p:spPr>
          <a:xfrm>
            <a:off x="2895600" y="914400"/>
            <a:ext cx="5974080" cy="5486400"/>
          </a:xfrm>
          <a:prstGeom prst="rect">
            <a:avLst/>
          </a:prstGeom>
        </p:spPr>
        <p:txBody>
          <a:bodyPr/>
          <a:lstStyle>
            <a:lvl1pPr>
              <a:defRPr lang="en-GB" sz="1200" dirty="0" smtClean="0"/>
            </a:lvl1pPr>
            <a:lvl2pPr>
              <a:defRPr lang="en-GB" sz="1200" dirty="0" smtClean="0"/>
            </a:lvl2pPr>
            <a:lvl3pPr>
              <a:defRPr lang="en-GB" sz="1100" dirty="0" smtClean="0"/>
            </a:lvl3pPr>
            <a:lvl4pPr>
              <a:defRPr lang="en-GB" sz="1050" dirty="0" smtClean="0"/>
            </a:lvl4pPr>
            <a:lvl5pPr>
              <a:defRPr lang="en-US" sz="1000" dirty="0"/>
            </a:lvl5pPr>
          </a:lstStyle>
          <a:p>
            <a:pPr marL="274320" lvl="0" indent="-274320">
              <a:spcBef>
                <a:spcPts val="300"/>
              </a:spcBef>
              <a:spcAft>
                <a:spcPts val="300"/>
              </a:spcAft>
            </a:pPr>
            <a:r>
              <a:rPr lang="en-GB" dirty="0"/>
              <a:t>Click to edit Master text styles</a:t>
            </a:r>
          </a:p>
          <a:p>
            <a:pPr marL="548640" lvl="1" indent="-274320">
              <a:spcBef>
                <a:spcPts val="300"/>
              </a:spcBef>
              <a:spcAft>
                <a:spcPts val="300"/>
              </a:spcAft>
            </a:pPr>
            <a:r>
              <a:rPr lang="en-GB" dirty="0"/>
              <a:t>Second level</a:t>
            </a:r>
          </a:p>
          <a:p>
            <a:pPr marL="822960" lvl="2" indent="-274320">
              <a:spcBef>
                <a:spcPts val="300"/>
              </a:spcBef>
              <a:spcAft>
                <a:spcPts val="300"/>
              </a:spcAft>
            </a:pPr>
            <a:r>
              <a:rPr lang="en-GB" dirty="0"/>
              <a:t>Third level</a:t>
            </a:r>
          </a:p>
          <a:p>
            <a:pPr marL="1097280" lvl="3" indent="-274320">
              <a:spcBef>
                <a:spcPts val="300"/>
              </a:spcBef>
              <a:spcAft>
                <a:spcPts val="300"/>
              </a:spcAft>
            </a:pPr>
            <a:r>
              <a:rPr lang="en-GB" dirty="0"/>
              <a:t>Fourth level</a:t>
            </a:r>
          </a:p>
          <a:p>
            <a:pPr marL="1371600" lvl="4" indent="-274320">
              <a:spcBef>
                <a:spcPts val="300"/>
              </a:spcBef>
              <a:spcAft>
                <a:spcPts val="300"/>
              </a:spcAft>
            </a:pPr>
            <a:r>
              <a:rPr lang="en-GB" dirty="0"/>
              <a:t>Fifth level</a:t>
            </a:r>
            <a:endParaRPr lang="en-US" dirty="0"/>
          </a:p>
        </p:txBody>
      </p:sp>
      <p:sp>
        <p:nvSpPr>
          <p:cNvPr id="5" name="Slide Number Placeholder 2"/>
          <p:cNvSpPr>
            <a:spLocks noGrp="1"/>
          </p:cNvSpPr>
          <p:nvPr>
            <p:ph type="sldNum" sz="quarter" idx="10"/>
          </p:nvPr>
        </p:nvSpPr>
        <p:spPr>
          <a:xfrm>
            <a:off x="8643852" y="6623859"/>
            <a:ext cx="457200" cy="182880"/>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ext Placeholder 5"/>
          <p:cNvSpPr>
            <a:spLocks noGrp="1"/>
          </p:cNvSpPr>
          <p:nvPr>
            <p:ph type="body" sz="quarter" idx="11"/>
          </p:nvPr>
        </p:nvSpPr>
        <p:spPr>
          <a:xfrm>
            <a:off x="274319" y="914400"/>
            <a:ext cx="2468880" cy="1280160"/>
          </a:xfrm>
          <a:prstGeom prst="rect">
            <a:avLst/>
          </a:prstGeom>
          <a:solidFill>
            <a:schemeClr val="accent6">
              <a:lumMod val="20000"/>
              <a:lumOff val="80000"/>
            </a:schemeClr>
          </a:solidFill>
        </p:spPr>
        <p:txBody>
          <a:bodyPr/>
          <a:lstStyle>
            <a:lvl1pPr marL="0" indent="0">
              <a:buNone/>
              <a:defRPr lang="en-US" sz="1200" smtClean="0"/>
            </a:lvl1pPr>
            <a:lvl2pPr marL="285750" indent="-273050">
              <a:tabLst/>
              <a:defRPr lang="en-US" sz="1200" smtClean="0"/>
            </a:lvl2pPr>
            <a:lvl3pPr>
              <a:defRPr lang="en-US" sz="1100" smtClean="0"/>
            </a:lvl3pPr>
            <a:lvl4pPr>
              <a:defRPr lang="en-US" sz="1050" smtClean="0"/>
            </a:lvl4pPr>
            <a:lvl5pPr>
              <a:defRPr lang="en-GB" sz="1000"/>
            </a:lvl5pPr>
          </a:lstStyle>
          <a:p>
            <a:pPr marL="274320" lvl="0" indent="-274320">
              <a:spcBef>
                <a:spcPts val="300"/>
              </a:spcBef>
              <a:spcAft>
                <a:spcPts val="300"/>
              </a:spcAft>
            </a:pPr>
            <a:r>
              <a:rPr lang="en-US" dirty="0"/>
              <a:t>Edit Master text styles</a:t>
            </a:r>
          </a:p>
          <a:p>
            <a:pPr marL="548640" lvl="1" indent="-274320">
              <a:spcBef>
                <a:spcPts val="300"/>
              </a:spcBef>
              <a:spcAft>
                <a:spcPts val="300"/>
              </a:spcAft>
            </a:pPr>
            <a:r>
              <a:rPr lang="en-US" dirty="0"/>
              <a:t>Second level</a:t>
            </a:r>
          </a:p>
        </p:txBody>
      </p:sp>
      <p:sp>
        <p:nvSpPr>
          <p:cNvPr id="10" name="Text Placeholder 5"/>
          <p:cNvSpPr>
            <a:spLocks noGrp="1"/>
          </p:cNvSpPr>
          <p:nvPr>
            <p:ph type="body" sz="quarter" idx="12"/>
          </p:nvPr>
        </p:nvSpPr>
        <p:spPr>
          <a:xfrm>
            <a:off x="274319" y="2316480"/>
            <a:ext cx="2468880" cy="1280160"/>
          </a:xfrm>
          <a:prstGeom prst="rect">
            <a:avLst/>
          </a:prstGeom>
          <a:solidFill>
            <a:schemeClr val="accent6">
              <a:lumMod val="20000"/>
              <a:lumOff val="80000"/>
            </a:schemeClr>
          </a:solidFill>
        </p:spPr>
        <p:txBody>
          <a:bodyPr/>
          <a:lstStyle>
            <a:lvl1pPr marL="0" indent="0">
              <a:buNone/>
              <a:defRPr lang="en-US" sz="1200" smtClean="0"/>
            </a:lvl1pPr>
            <a:lvl2pPr>
              <a:defRPr lang="en-US" sz="1200" smtClean="0"/>
            </a:lvl2pPr>
            <a:lvl3pPr>
              <a:defRPr lang="en-US" sz="1100" smtClean="0"/>
            </a:lvl3pPr>
            <a:lvl4pPr>
              <a:defRPr lang="en-US" sz="1050" smtClean="0"/>
            </a:lvl4pPr>
            <a:lvl5pPr>
              <a:defRPr lang="en-GB" sz="1000"/>
            </a:lvl5pPr>
          </a:lstStyle>
          <a:p>
            <a:pPr marL="274320" lvl="0" indent="-274320">
              <a:spcBef>
                <a:spcPts val="300"/>
              </a:spcBef>
              <a:spcAft>
                <a:spcPts val="300"/>
              </a:spcAft>
            </a:pPr>
            <a:r>
              <a:rPr lang="en-US" dirty="0"/>
              <a:t>Edit Master text styles</a:t>
            </a:r>
          </a:p>
          <a:p>
            <a:pPr marL="548640" lvl="1" indent="-274320">
              <a:spcBef>
                <a:spcPts val="300"/>
              </a:spcBef>
              <a:spcAft>
                <a:spcPts val="300"/>
              </a:spcAft>
            </a:pPr>
            <a:r>
              <a:rPr lang="en-US" dirty="0"/>
              <a:t>Second level</a:t>
            </a:r>
          </a:p>
        </p:txBody>
      </p:sp>
      <p:sp>
        <p:nvSpPr>
          <p:cNvPr id="11" name="Text Placeholder 5"/>
          <p:cNvSpPr>
            <a:spLocks noGrp="1"/>
          </p:cNvSpPr>
          <p:nvPr>
            <p:ph type="body" sz="quarter" idx="13"/>
          </p:nvPr>
        </p:nvSpPr>
        <p:spPr>
          <a:xfrm>
            <a:off x="274319" y="3718560"/>
            <a:ext cx="2468880" cy="1280160"/>
          </a:xfrm>
          <a:prstGeom prst="rect">
            <a:avLst/>
          </a:prstGeom>
          <a:solidFill>
            <a:schemeClr val="accent6">
              <a:lumMod val="20000"/>
              <a:lumOff val="80000"/>
            </a:schemeClr>
          </a:solidFill>
        </p:spPr>
        <p:txBody>
          <a:bodyPr/>
          <a:lstStyle>
            <a:lvl1pPr marL="0" indent="0">
              <a:buNone/>
              <a:defRPr lang="en-US" sz="1200" smtClean="0"/>
            </a:lvl1pPr>
            <a:lvl2pPr>
              <a:defRPr lang="en-US" sz="1200" smtClean="0"/>
            </a:lvl2pPr>
            <a:lvl3pPr>
              <a:defRPr lang="en-US" sz="1100" smtClean="0"/>
            </a:lvl3pPr>
            <a:lvl4pPr>
              <a:defRPr lang="en-US" sz="1050" smtClean="0"/>
            </a:lvl4pPr>
            <a:lvl5pPr>
              <a:defRPr lang="en-GB" sz="1000"/>
            </a:lvl5pPr>
          </a:lstStyle>
          <a:p>
            <a:pPr marL="274320" lvl="0" indent="-274320">
              <a:spcBef>
                <a:spcPts val="300"/>
              </a:spcBef>
              <a:spcAft>
                <a:spcPts val="300"/>
              </a:spcAft>
            </a:pPr>
            <a:r>
              <a:rPr lang="en-US" dirty="0"/>
              <a:t>Edit Master text styles</a:t>
            </a:r>
          </a:p>
          <a:p>
            <a:pPr marL="548640" lvl="1" indent="-274320">
              <a:spcBef>
                <a:spcPts val="300"/>
              </a:spcBef>
              <a:spcAft>
                <a:spcPts val="300"/>
              </a:spcAft>
            </a:pPr>
            <a:r>
              <a:rPr lang="en-US" dirty="0"/>
              <a:t>Second level</a:t>
            </a:r>
          </a:p>
        </p:txBody>
      </p:sp>
      <p:sp>
        <p:nvSpPr>
          <p:cNvPr id="12" name="Text Placeholder 5"/>
          <p:cNvSpPr>
            <a:spLocks noGrp="1"/>
          </p:cNvSpPr>
          <p:nvPr>
            <p:ph type="body" sz="quarter" idx="14"/>
          </p:nvPr>
        </p:nvSpPr>
        <p:spPr>
          <a:xfrm>
            <a:off x="274319" y="5120640"/>
            <a:ext cx="2468880" cy="1280160"/>
          </a:xfrm>
          <a:prstGeom prst="rect">
            <a:avLst/>
          </a:prstGeom>
          <a:solidFill>
            <a:schemeClr val="accent6">
              <a:lumMod val="20000"/>
              <a:lumOff val="80000"/>
            </a:schemeClr>
          </a:solidFill>
        </p:spPr>
        <p:txBody>
          <a:bodyPr/>
          <a:lstStyle>
            <a:lvl1pPr marL="0" indent="0">
              <a:buNone/>
              <a:defRPr lang="en-US" sz="1200" smtClean="0"/>
            </a:lvl1pPr>
            <a:lvl2pPr>
              <a:defRPr lang="en-US" sz="1200" smtClean="0"/>
            </a:lvl2pPr>
            <a:lvl3pPr>
              <a:defRPr lang="en-US" sz="1100" smtClean="0"/>
            </a:lvl3pPr>
            <a:lvl4pPr>
              <a:defRPr lang="en-US" sz="1050" smtClean="0"/>
            </a:lvl4pPr>
            <a:lvl5pPr>
              <a:defRPr lang="en-GB" sz="1000"/>
            </a:lvl5pPr>
          </a:lstStyle>
          <a:p>
            <a:pPr marL="274320" lvl="0" indent="-274320">
              <a:spcBef>
                <a:spcPts val="300"/>
              </a:spcBef>
              <a:spcAft>
                <a:spcPts val="300"/>
              </a:spcAft>
            </a:pPr>
            <a:r>
              <a:rPr lang="en-US" dirty="0"/>
              <a:t>Edit Master text styles</a:t>
            </a:r>
          </a:p>
          <a:p>
            <a:pPr marL="548640" lvl="1" indent="-274320">
              <a:spcBef>
                <a:spcPts val="300"/>
              </a:spcBef>
              <a:spcAft>
                <a:spcPts val="300"/>
              </a:spcAft>
            </a:pPr>
            <a:r>
              <a:rPr lang="en-US" dirty="0"/>
              <a:t>Second level</a:t>
            </a:r>
          </a:p>
        </p:txBody>
      </p:sp>
    </p:spTree>
    <p:extLst>
      <p:ext uri="{BB962C8B-B14F-4D97-AF65-F5344CB8AC3E}">
        <p14:creationId xmlns:p14="http://schemas.microsoft.com/office/powerpoint/2010/main" val="22858483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18" y="0"/>
            <a:ext cx="8826733" cy="731520"/>
          </a:xfrm>
          <a:prstGeom prst="rect">
            <a:avLst/>
          </a:prstGeom>
        </p:spPr>
        <p:txBody>
          <a:bodyPr vert="horz" lIns="91440" tIns="45720" rIns="91440" bIns="45720" rtlCol="0" anchor="b">
            <a:normAutofit/>
          </a:bodyPr>
          <a:lstStyle>
            <a:lvl1pPr>
              <a:defRPr lang="en-US" sz="2000"/>
            </a:lvl1pPr>
          </a:lstStyle>
          <a:p>
            <a:pPr lvl="0"/>
            <a:r>
              <a:rPr lang="en-GB" dirty="0"/>
              <a:t>Click to edit Master title style</a:t>
            </a:r>
            <a:endParaRPr lang="en-US" dirty="0"/>
          </a:p>
        </p:txBody>
      </p:sp>
      <p:sp>
        <p:nvSpPr>
          <p:cNvPr id="4" name="Content Placeholder 2"/>
          <p:cNvSpPr>
            <a:spLocks noGrp="1"/>
          </p:cNvSpPr>
          <p:nvPr>
            <p:ph idx="1" hasCustomPrompt="1"/>
          </p:nvPr>
        </p:nvSpPr>
        <p:spPr>
          <a:xfrm>
            <a:off x="274319" y="914400"/>
            <a:ext cx="5974080" cy="5486400"/>
          </a:xfrm>
          <a:prstGeom prst="rect">
            <a:avLst/>
          </a:prstGeom>
        </p:spPr>
        <p:txBody>
          <a:bodyPr/>
          <a:lstStyle>
            <a:lvl1pPr>
              <a:defRPr lang="en-GB" sz="1200" dirty="0" smtClean="0"/>
            </a:lvl1pPr>
            <a:lvl2pPr>
              <a:defRPr lang="en-GB" sz="1200" dirty="0" smtClean="0"/>
            </a:lvl2pPr>
            <a:lvl3pPr>
              <a:defRPr lang="en-GB" sz="1100" dirty="0" smtClean="0"/>
            </a:lvl3pPr>
            <a:lvl4pPr>
              <a:defRPr lang="en-GB" sz="1050" dirty="0" smtClean="0"/>
            </a:lvl4pPr>
            <a:lvl5pPr>
              <a:defRPr lang="en-US" sz="1000" dirty="0"/>
            </a:lvl5pPr>
          </a:lstStyle>
          <a:p>
            <a:pPr marL="274320" lvl="0" indent="-274320">
              <a:spcBef>
                <a:spcPts val="300"/>
              </a:spcBef>
              <a:spcAft>
                <a:spcPts val="300"/>
              </a:spcAft>
            </a:pPr>
            <a:r>
              <a:rPr lang="en-GB" dirty="0"/>
              <a:t>Click to edit Master text styles</a:t>
            </a:r>
          </a:p>
          <a:p>
            <a:pPr marL="548640" lvl="1" indent="-274320">
              <a:spcBef>
                <a:spcPts val="300"/>
              </a:spcBef>
              <a:spcAft>
                <a:spcPts val="300"/>
              </a:spcAft>
            </a:pPr>
            <a:r>
              <a:rPr lang="en-GB" dirty="0"/>
              <a:t>Second level</a:t>
            </a:r>
          </a:p>
        </p:txBody>
      </p:sp>
      <p:sp>
        <p:nvSpPr>
          <p:cNvPr id="5" name="Slide Number Placeholder 2"/>
          <p:cNvSpPr>
            <a:spLocks noGrp="1"/>
          </p:cNvSpPr>
          <p:nvPr>
            <p:ph type="sldNum" sz="quarter" idx="10"/>
          </p:nvPr>
        </p:nvSpPr>
        <p:spPr>
          <a:xfrm>
            <a:off x="8643852" y="6623859"/>
            <a:ext cx="457200" cy="182880"/>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ext Placeholder 5"/>
          <p:cNvSpPr>
            <a:spLocks noGrp="1"/>
          </p:cNvSpPr>
          <p:nvPr>
            <p:ph type="body" sz="quarter" idx="11"/>
          </p:nvPr>
        </p:nvSpPr>
        <p:spPr>
          <a:xfrm>
            <a:off x="6400800" y="914400"/>
            <a:ext cx="2468880" cy="1280160"/>
          </a:xfrm>
          <a:prstGeom prst="rect">
            <a:avLst/>
          </a:prstGeom>
          <a:solidFill>
            <a:schemeClr val="accent6">
              <a:lumMod val="20000"/>
              <a:lumOff val="80000"/>
            </a:schemeClr>
          </a:solidFill>
        </p:spPr>
        <p:txBody>
          <a:bodyPr/>
          <a:lstStyle>
            <a:lvl1pPr marL="0" indent="0">
              <a:buNone/>
              <a:defRPr lang="en-US" sz="1200" smtClean="0"/>
            </a:lvl1pPr>
            <a:lvl2pPr marL="285750" indent="-273050">
              <a:tabLst/>
              <a:defRPr lang="en-US" sz="1200" smtClean="0"/>
            </a:lvl2pPr>
            <a:lvl3pPr>
              <a:defRPr lang="en-US" sz="1100" smtClean="0"/>
            </a:lvl3pPr>
            <a:lvl4pPr>
              <a:defRPr lang="en-US" sz="1050" smtClean="0"/>
            </a:lvl4pPr>
            <a:lvl5pPr>
              <a:defRPr lang="en-GB" sz="1000"/>
            </a:lvl5pPr>
          </a:lstStyle>
          <a:p>
            <a:pPr marL="274320" lvl="0" indent="-274320">
              <a:spcBef>
                <a:spcPts val="300"/>
              </a:spcBef>
              <a:spcAft>
                <a:spcPts val="300"/>
              </a:spcAft>
            </a:pPr>
            <a:r>
              <a:rPr lang="en-US" dirty="0"/>
              <a:t>Edit Master text styles</a:t>
            </a:r>
          </a:p>
          <a:p>
            <a:pPr marL="548640" lvl="1" indent="-274320">
              <a:spcBef>
                <a:spcPts val="300"/>
              </a:spcBef>
              <a:spcAft>
                <a:spcPts val="300"/>
              </a:spcAft>
            </a:pPr>
            <a:r>
              <a:rPr lang="en-US" dirty="0"/>
              <a:t>Second level</a:t>
            </a:r>
          </a:p>
        </p:txBody>
      </p:sp>
      <p:sp>
        <p:nvSpPr>
          <p:cNvPr id="10" name="Text Placeholder 5"/>
          <p:cNvSpPr>
            <a:spLocks noGrp="1"/>
          </p:cNvSpPr>
          <p:nvPr>
            <p:ph type="body" sz="quarter" idx="12"/>
          </p:nvPr>
        </p:nvSpPr>
        <p:spPr>
          <a:xfrm>
            <a:off x="6400800" y="2316480"/>
            <a:ext cx="2468880" cy="1280160"/>
          </a:xfrm>
          <a:prstGeom prst="rect">
            <a:avLst/>
          </a:prstGeom>
          <a:solidFill>
            <a:schemeClr val="accent6">
              <a:lumMod val="20000"/>
              <a:lumOff val="80000"/>
            </a:schemeClr>
          </a:solidFill>
        </p:spPr>
        <p:txBody>
          <a:bodyPr/>
          <a:lstStyle>
            <a:lvl1pPr marL="0" indent="0">
              <a:buNone/>
              <a:defRPr lang="en-US" sz="1200" smtClean="0"/>
            </a:lvl1pPr>
            <a:lvl2pPr>
              <a:defRPr lang="en-US" sz="1200" smtClean="0"/>
            </a:lvl2pPr>
            <a:lvl3pPr>
              <a:defRPr lang="en-US" sz="1100" smtClean="0"/>
            </a:lvl3pPr>
            <a:lvl4pPr>
              <a:defRPr lang="en-US" sz="1050" smtClean="0"/>
            </a:lvl4pPr>
            <a:lvl5pPr>
              <a:defRPr lang="en-GB" sz="1000"/>
            </a:lvl5pPr>
          </a:lstStyle>
          <a:p>
            <a:pPr marL="274320" lvl="0" indent="-274320">
              <a:spcBef>
                <a:spcPts val="300"/>
              </a:spcBef>
              <a:spcAft>
                <a:spcPts val="300"/>
              </a:spcAft>
            </a:pPr>
            <a:r>
              <a:rPr lang="en-US" dirty="0"/>
              <a:t>Edit Master text styles</a:t>
            </a:r>
          </a:p>
          <a:p>
            <a:pPr marL="548640" lvl="1" indent="-274320">
              <a:spcBef>
                <a:spcPts val="300"/>
              </a:spcBef>
              <a:spcAft>
                <a:spcPts val="300"/>
              </a:spcAft>
            </a:pPr>
            <a:r>
              <a:rPr lang="en-US" dirty="0"/>
              <a:t>Second level</a:t>
            </a:r>
          </a:p>
        </p:txBody>
      </p:sp>
      <p:sp>
        <p:nvSpPr>
          <p:cNvPr id="11" name="Text Placeholder 5"/>
          <p:cNvSpPr>
            <a:spLocks noGrp="1"/>
          </p:cNvSpPr>
          <p:nvPr>
            <p:ph type="body" sz="quarter" idx="13"/>
          </p:nvPr>
        </p:nvSpPr>
        <p:spPr>
          <a:xfrm>
            <a:off x="6400800" y="3718560"/>
            <a:ext cx="2468880" cy="1280160"/>
          </a:xfrm>
          <a:prstGeom prst="rect">
            <a:avLst/>
          </a:prstGeom>
          <a:solidFill>
            <a:schemeClr val="accent6">
              <a:lumMod val="20000"/>
              <a:lumOff val="80000"/>
            </a:schemeClr>
          </a:solidFill>
        </p:spPr>
        <p:txBody>
          <a:bodyPr/>
          <a:lstStyle>
            <a:lvl1pPr marL="0" indent="0">
              <a:buNone/>
              <a:defRPr lang="en-US" sz="1200" smtClean="0"/>
            </a:lvl1pPr>
            <a:lvl2pPr>
              <a:defRPr lang="en-US" sz="1200" smtClean="0"/>
            </a:lvl2pPr>
            <a:lvl3pPr>
              <a:defRPr lang="en-US" sz="1100" smtClean="0"/>
            </a:lvl3pPr>
            <a:lvl4pPr>
              <a:defRPr lang="en-US" sz="1050" smtClean="0"/>
            </a:lvl4pPr>
            <a:lvl5pPr>
              <a:defRPr lang="en-GB" sz="1000"/>
            </a:lvl5pPr>
          </a:lstStyle>
          <a:p>
            <a:pPr marL="274320" lvl="0" indent="-274320">
              <a:spcBef>
                <a:spcPts val="300"/>
              </a:spcBef>
              <a:spcAft>
                <a:spcPts val="300"/>
              </a:spcAft>
            </a:pPr>
            <a:r>
              <a:rPr lang="en-US" dirty="0"/>
              <a:t>Edit Master text styles</a:t>
            </a:r>
          </a:p>
          <a:p>
            <a:pPr marL="548640" lvl="1" indent="-274320">
              <a:spcBef>
                <a:spcPts val="300"/>
              </a:spcBef>
              <a:spcAft>
                <a:spcPts val="300"/>
              </a:spcAft>
            </a:pPr>
            <a:r>
              <a:rPr lang="en-US" dirty="0"/>
              <a:t>Second level</a:t>
            </a:r>
          </a:p>
        </p:txBody>
      </p:sp>
      <p:sp>
        <p:nvSpPr>
          <p:cNvPr id="12" name="Text Placeholder 5"/>
          <p:cNvSpPr>
            <a:spLocks noGrp="1"/>
          </p:cNvSpPr>
          <p:nvPr>
            <p:ph type="body" sz="quarter" idx="14"/>
          </p:nvPr>
        </p:nvSpPr>
        <p:spPr>
          <a:xfrm>
            <a:off x="6400800" y="5120640"/>
            <a:ext cx="2468880" cy="1280160"/>
          </a:xfrm>
          <a:prstGeom prst="rect">
            <a:avLst/>
          </a:prstGeom>
          <a:solidFill>
            <a:schemeClr val="accent6">
              <a:lumMod val="20000"/>
              <a:lumOff val="80000"/>
            </a:schemeClr>
          </a:solidFill>
        </p:spPr>
        <p:txBody>
          <a:bodyPr/>
          <a:lstStyle>
            <a:lvl1pPr marL="0" indent="0">
              <a:buNone/>
              <a:defRPr lang="en-US" sz="1200" smtClean="0"/>
            </a:lvl1pPr>
            <a:lvl2pPr>
              <a:defRPr lang="en-US" sz="1200" smtClean="0"/>
            </a:lvl2pPr>
            <a:lvl3pPr>
              <a:defRPr lang="en-US" sz="1100" smtClean="0"/>
            </a:lvl3pPr>
            <a:lvl4pPr>
              <a:defRPr lang="en-US" sz="1050" smtClean="0"/>
            </a:lvl4pPr>
            <a:lvl5pPr>
              <a:defRPr lang="en-GB" sz="1000"/>
            </a:lvl5pPr>
          </a:lstStyle>
          <a:p>
            <a:pPr marL="274320" lvl="0" indent="-274320">
              <a:spcBef>
                <a:spcPts val="300"/>
              </a:spcBef>
              <a:spcAft>
                <a:spcPts val="300"/>
              </a:spcAft>
            </a:pPr>
            <a:r>
              <a:rPr lang="en-US" dirty="0"/>
              <a:t>Edit Master text styles</a:t>
            </a:r>
          </a:p>
          <a:p>
            <a:pPr marL="548640" lvl="1" indent="-274320">
              <a:spcBef>
                <a:spcPts val="300"/>
              </a:spcBef>
              <a:spcAft>
                <a:spcPts val="300"/>
              </a:spcAft>
            </a:pPr>
            <a:r>
              <a:rPr lang="en-US" dirty="0"/>
              <a:t>Second level</a:t>
            </a:r>
          </a:p>
        </p:txBody>
      </p:sp>
    </p:spTree>
    <p:extLst>
      <p:ext uri="{BB962C8B-B14F-4D97-AF65-F5344CB8AC3E}">
        <p14:creationId xmlns:p14="http://schemas.microsoft.com/office/powerpoint/2010/main" val="179701145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8" y="0"/>
            <a:ext cx="8826733" cy="731520"/>
          </a:xfrm>
          <a:prstGeom prst="rect">
            <a:avLst/>
          </a:prstGeom>
        </p:spPr>
        <p:txBody>
          <a:bodyPr vert="horz" lIns="91440" tIns="45720" rIns="91440" bIns="45720" rtlCol="0" anchor="b">
            <a:normAutofit/>
          </a:bodyPr>
          <a:lstStyle>
            <a:lvl1pPr>
              <a:defRPr lang="en-US" dirty="0"/>
            </a:lvl1pPr>
          </a:lstStyle>
          <a:p>
            <a:pPr lvl="0"/>
            <a:r>
              <a:rPr lang="en-US" dirty="0"/>
              <a:t>Matrix – Layout 2</a:t>
            </a:r>
          </a:p>
        </p:txBody>
      </p:sp>
      <p:graphicFrame>
        <p:nvGraphicFramePr>
          <p:cNvPr id="4" name="Table 3"/>
          <p:cNvGraphicFramePr>
            <a:graphicFrameLocks noGrp="1"/>
          </p:cNvGraphicFramePr>
          <p:nvPr userDrawn="1">
            <p:extLst>
              <p:ext uri="{D42A27DB-BD31-4B8C-83A1-F6EECF244321}">
                <p14:modId xmlns:p14="http://schemas.microsoft.com/office/powerpoint/2010/main" val="2764253729"/>
              </p:ext>
            </p:extLst>
          </p:nvPr>
        </p:nvGraphicFramePr>
        <p:xfrm>
          <a:off x="381000" y="1371600"/>
          <a:ext cx="8281329" cy="4474998"/>
        </p:xfrm>
        <a:graphic>
          <a:graphicData uri="http://schemas.openxmlformats.org/drawingml/2006/table">
            <a:tbl>
              <a:tblPr firstRow="1" bandRow="1">
                <a:tableStyleId>{5C22544A-7EE6-4342-B048-85BDC9FD1C3A}</a:tableStyleId>
              </a:tblPr>
              <a:tblGrid>
                <a:gridCol w="1535472">
                  <a:extLst>
                    <a:ext uri="{9D8B030D-6E8A-4147-A177-3AD203B41FA5}">
                      <a16:colId xmlns:a16="http://schemas.microsoft.com/office/drawing/2014/main" val="1089840126"/>
                    </a:ext>
                  </a:extLst>
                </a:gridCol>
                <a:gridCol w="3372630">
                  <a:extLst>
                    <a:ext uri="{9D8B030D-6E8A-4147-A177-3AD203B41FA5}">
                      <a16:colId xmlns:a16="http://schemas.microsoft.com/office/drawing/2014/main" val="20000"/>
                    </a:ext>
                  </a:extLst>
                </a:gridCol>
                <a:gridCol w="3373227">
                  <a:extLst>
                    <a:ext uri="{9D8B030D-6E8A-4147-A177-3AD203B41FA5}">
                      <a16:colId xmlns:a16="http://schemas.microsoft.com/office/drawing/2014/main" val="20001"/>
                    </a:ext>
                  </a:extLst>
                </a:gridCol>
              </a:tblGrid>
              <a:tr h="322710">
                <a:tc>
                  <a:txBody>
                    <a:bodyPr/>
                    <a:lstStyle/>
                    <a:p>
                      <a:pPr algn="ctr"/>
                      <a:endParaRPr lang="en-US" sz="1400" b="1" kern="1200" dirty="0">
                        <a:solidFill>
                          <a:srgbClr val="FFFFFF"/>
                        </a:solidFill>
                        <a:latin typeface="Arial"/>
                        <a:ea typeface="+mn-ea"/>
                        <a:cs typeface="+mn-cs"/>
                      </a:endParaRPr>
                    </a:p>
                  </a:txBody>
                  <a:tcPr>
                    <a:solidFill>
                      <a:srgbClr val="0072C6"/>
                    </a:solidFill>
                  </a:tcPr>
                </a:tc>
                <a:tc>
                  <a:txBody>
                    <a:bodyPr/>
                    <a:lstStyle/>
                    <a:p>
                      <a:pPr algn="ctr"/>
                      <a:endParaRPr lang="en-US" sz="1400" b="1" kern="1200" dirty="0">
                        <a:solidFill>
                          <a:srgbClr val="FFFFFF"/>
                        </a:solidFill>
                        <a:latin typeface="Arial"/>
                        <a:ea typeface="+mn-ea"/>
                        <a:cs typeface="+mn-cs"/>
                      </a:endParaRPr>
                    </a:p>
                  </a:txBody>
                  <a:tcPr>
                    <a:solidFill>
                      <a:srgbClr val="0072C6"/>
                    </a:solidFill>
                  </a:tcPr>
                </a:tc>
                <a:tc>
                  <a:txBody>
                    <a:bodyPr/>
                    <a:lstStyle/>
                    <a:p>
                      <a:pPr algn="ctr"/>
                      <a:endParaRPr lang="en-US" sz="1400" b="1" kern="1200" dirty="0">
                        <a:solidFill>
                          <a:srgbClr val="FFFFFF"/>
                        </a:solidFill>
                        <a:latin typeface="Arial"/>
                        <a:ea typeface="+mn-ea"/>
                        <a:cs typeface="+mn-cs"/>
                      </a:endParaRPr>
                    </a:p>
                  </a:txBody>
                  <a:tcPr>
                    <a:solidFill>
                      <a:srgbClr val="0072C6"/>
                    </a:solidFill>
                  </a:tcPr>
                </a:tc>
                <a:extLst>
                  <a:ext uri="{0D108BD9-81ED-4DB2-BD59-A6C34878D82A}">
                    <a16:rowId xmlns:a16="http://schemas.microsoft.com/office/drawing/2014/main" val="10000"/>
                  </a:ext>
                </a:extLst>
              </a:tr>
              <a:tr h="1384096">
                <a:tc>
                  <a:txBody>
                    <a:bodyPr/>
                    <a:lstStyle/>
                    <a:p>
                      <a:endParaRPr lang="en-US" sz="1400" dirty="0"/>
                    </a:p>
                    <a:p>
                      <a:endParaRPr lang="en-US" sz="1400" dirty="0"/>
                    </a:p>
                    <a:p>
                      <a:pPr algn="ctr"/>
                      <a:endParaRPr lang="en-US" sz="1400" dirty="0"/>
                    </a:p>
                    <a:p>
                      <a:pPr algn="ctr"/>
                      <a:endParaRPr lang="en-US" sz="1400" dirty="0"/>
                    </a:p>
                    <a:p>
                      <a:pPr algn="ctr"/>
                      <a:endParaRPr lang="en-US" sz="11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1384096">
                <a:tc>
                  <a:txBody>
                    <a:bodyPr/>
                    <a:lstStyle/>
                    <a:p>
                      <a:endParaRPr lang="en-US" sz="11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14710272"/>
                  </a:ext>
                </a:extLst>
              </a:tr>
              <a:tr h="1384096">
                <a:tc>
                  <a:txBody>
                    <a:bodyPr/>
                    <a:lstStyle/>
                    <a:p>
                      <a:endParaRPr lang="en-US" sz="11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57702591"/>
                  </a:ext>
                </a:extLst>
              </a:tr>
            </a:tbl>
          </a:graphicData>
        </a:graphic>
      </p:graphicFrame>
      <p:sp>
        <p:nvSpPr>
          <p:cNvPr id="8" name="Picture Placeholder 7"/>
          <p:cNvSpPr>
            <a:spLocks noGrp="1"/>
          </p:cNvSpPr>
          <p:nvPr>
            <p:ph type="pic" sz="quarter" idx="11"/>
          </p:nvPr>
        </p:nvSpPr>
        <p:spPr>
          <a:xfrm>
            <a:off x="685800" y="1828800"/>
            <a:ext cx="914400" cy="762000"/>
          </a:xfrm>
          <a:prstGeom prst="rect">
            <a:avLst/>
          </a:prstGeom>
        </p:spPr>
        <p:txBody>
          <a:bodyPr/>
          <a:lstStyle>
            <a:lvl1pPr>
              <a:defRPr sz="900"/>
            </a:lvl1pPr>
          </a:lstStyle>
          <a:p>
            <a:r>
              <a:rPr lang="en-US" dirty="0"/>
              <a:t>Click icon to add picture</a:t>
            </a:r>
          </a:p>
        </p:txBody>
      </p:sp>
      <p:sp>
        <p:nvSpPr>
          <p:cNvPr id="10" name="Text Placeholder 9"/>
          <p:cNvSpPr>
            <a:spLocks noGrp="1"/>
          </p:cNvSpPr>
          <p:nvPr>
            <p:ph type="body" sz="quarter" idx="12" hasCustomPrompt="1"/>
          </p:nvPr>
        </p:nvSpPr>
        <p:spPr>
          <a:xfrm>
            <a:off x="381000" y="2667000"/>
            <a:ext cx="1524000" cy="304800"/>
          </a:xfrm>
          <a:prstGeom prst="rect">
            <a:avLst/>
          </a:prstGeom>
        </p:spPr>
        <p:txBody>
          <a:bodyPr/>
          <a:lstStyle>
            <a:lvl1pPr marL="0" indent="0" algn="ctr">
              <a:buNone/>
              <a:defRPr sz="1200" b="1"/>
            </a:lvl1pPr>
            <a:lvl2pPr>
              <a:defRPr sz="1200"/>
            </a:lvl2pPr>
            <a:lvl3pPr>
              <a:defRPr sz="1200"/>
            </a:lvl3pPr>
            <a:lvl4pPr>
              <a:defRPr sz="1200"/>
            </a:lvl4pPr>
            <a:lvl5pPr>
              <a:defRPr sz="1200"/>
            </a:lvl5pPr>
          </a:lstStyle>
          <a:p>
            <a:pPr lvl="0"/>
            <a:r>
              <a:rPr lang="en-US" dirty="0"/>
              <a:t>    Click to add text</a:t>
            </a:r>
          </a:p>
        </p:txBody>
      </p:sp>
      <p:sp>
        <p:nvSpPr>
          <p:cNvPr id="13" name="Picture Placeholder 7"/>
          <p:cNvSpPr>
            <a:spLocks noGrp="1"/>
          </p:cNvSpPr>
          <p:nvPr>
            <p:ph type="pic" sz="quarter" idx="15"/>
          </p:nvPr>
        </p:nvSpPr>
        <p:spPr>
          <a:xfrm>
            <a:off x="685800" y="3200400"/>
            <a:ext cx="914400" cy="762000"/>
          </a:xfrm>
          <a:prstGeom prst="rect">
            <a:avLst/>
          </a:prstGeom>
        </p:spPr>
        <p:txBody>
          <a:bodyPr/>
          <a:lstStyle>
            <a:lvl1pPr>
              <a:defRPr sz="900"/>
            </a:lvl1pPr>
          </a:lstStyle>
          <a:p>
            <a:r>
              <a:rPr lang="en-US" dirty="0"/>
              <a:t>Click icon to add picture</a:t>
            </a:r>
          </a:p>
        </p:txBody>
      </p:sp>
      <p:sp>
        <p:nvSpPr>
          <p:cNvPr id="14" name="Picture Placeholder 7"/>
          <p:cNvSpPr>
            <a:spLocks noGrp="1"/>
          </p:cNvSpPr>
          <p:nvPr>
            <p:ph type="pic" sz="quarter" idx="16"/>
          </p:nvPr>
        </p:nvSpPr>
        <p:spPr>
          <a:xfrm>
            <a:off x="685800" y="4572000"/>
            <a:ext cx="914400" cy="762000"/>
          </a:xfrm>
          <a:prstGeom prst="rect">
            <a:avLst/>
          </a:prstGeom>
        </p:spPr>
        <p:txBody>
          <a:bodyPr/>
          <a:lstStyle>
            <a:lvl1pPr>
              <a:defRPr sz="900"/>
            </a:lvl1pPr>
          </a:lstStyle>
          <a:p>
            <a:r>
              <a:rPr lang="en-US" dirty="0"/>
              <a:t>Click icon to add picture</a:t>
            </a:r>
          </a:p>
        </p:txBody>
      </p:sp>
      <p:sp>
        <p:nvSpPr>
          <p:cNvPr id="15" name="Text Placeholder 9"/>
          <p:cNvSpPr>
            <a:spLocks noGrp="1"/>
          </p:cNvSpPr>
          <p:nvPr>
            <p:ph type="body" sz="quarter" idx="17" hasCustomPrompt="1"/>
          </p:nvPr>
        </p:nvSpPr>
        <p:spPr>
          <a:xfrm>
            <a:off x="2438400" y="1371600"/>
            <a:ext cx="1752600" cy="304800"/>
          </a:xfrm>
          <a:prstGeom prst="rect">
            <a:avLst/>
          </a:prstGeom>
        </p:spPr>
        <p:txBody>
          <a:bodyPr/>
          <a:lstStyle>
            <a:lvl1pPr marL="0" indent="0">
              <a:buNone/>
              <a:defRPr sz="1200" b="1">
                <a:solidFill>
                  <a:schemeClr val="bg1"/>
                </a:solidFill>
              </a:defRPr>
            </a:lvl1pPr>
            <a:lvl2pPr>
              <a:defRPr sz="1200"/>
            </a:lvl2pPr>
            <a:lvl3pPr>
              <a:defRPr sz="1200"/>
            </a:lvl3pPr>
            <a:lvl4pPr>
              <a:defRPr sz="1200"/>
            </a:lvl4pPr>
            <a:lvl5pPr>
              <a:defRPr sz="1200"/>
            </a:lvl5pPr>
          </a:lstStyle>
          <a:p>
            <a:pPr lvl="0"/>
            <a:r>
              <a:rPr lang="en-US" dirty="0"/>
              <a:t>    Click to add text</a:t>
            </a:r>
          </a:p>
        </p:txBody>
      </p:sp>
      <p:sp>
        <p:nvSpPr>
          <p:cNvPr id="16" name="Text Placeholder 9"/>
          <p:cNvSpPr>
            <a:spLocks noGrp="1"/>
          </p:cNvSpPr>
          <p:nvPr>
            <p:ph type="body" sz="quarter" idx="18" hasCustomPrompt="1"/>
          </p:nvPr>
        </p:nvSpPr>
        <p:spPr>
          <a:xfrm>
            <a:off x="5943600" y="1371600"/>
            <a:ext cx="1752600" cy="304800"/>
          </a:xfrm>
          <a:prstGeom prst="rect">
            <a:avLst/>
          </a:prstGeom>
        </p:spPr>
        <p:txBody>
          <a:bodyPr/>
          <a:lstStyle>
            <a:lvl1pPr marL="0" indent="0">
              <a:buNone/>
              <a:defRPr sz="1200" b="1">
                <a:solidFill>
                  <a:schemeClr val="bg1"/>
                </a:solidFill>
              </a:defRPr>
            </a:lvl1pPr>
            <a:lvl2pPr>
              <a:defRPr sz="1200"/>
            </a:lvl2pPr>
            <a:lvl3pPr>
              <a:defRPr sz="1200"/>
            </a:lvl3pPr>
            <a:lvl4pPr>
              <a:defRPr sz="1200"/>
            </a:lvl4pPr>
            <a:lvl5pPr>
              <a:defRPr sz="1200"/>
            </a:lvl5pPr>
          </a:lstStyle>
          <a:p>
            <a:pPr lvl="0"/>
            <a:r>
              <a:rPr lang="en-US" dirty="0"/>
              <a:t>    Click to add text</a:t>
            </a:r>
          </a:p>
        </p:txBody>
      </p:sp>
      <p:sp>
        <p:nvSpPr>
          <p:cNvPr id="22" name="Text Placeholder 9"/>
          <p:cNvSpPr>
            <a:spLocks noGrp="1"/>
          </p:cNvSpPr>
          <p:nvPr>
            <p:ph type="body" sz="quarter" idx="24" hasCustomPrompt="1"/>
          </p:nvPr>
        </p:nvSpPr>
        <p:spPr>
          <a:xfrm>
            <a:off x="5334000" y="1752600"/>
            <a:ext cx="3276600" cy="1295400"/>
          </a:xfrm>
          <a:prstGeom prst="rect">
            <a:avLst/>
          </a:prstGeom>
        </p:spPr>
        <p:txBody>
          <a:bodyPr/>
          <a:lstStyle>
            <a:lvl1pPr marL="0" indent="0" algn="ctr">
              <a:buNone/>
              <a:defRPr sz="1200"/>
            </a:lvl1pPr>
            <a:lvl2pPr>
              <a:defRPr sz="1200"/>
            </a:lvl2pPr>
            <a:lvl3pPr>
              <a:defRPr sz="1200"/>
            </a:lvl3pPr>
            <a:lvl4pPr>
              <a:defRPr sz="1200"/>
            </a:lvl4pPr>
            <a:lvl5pPr>
              <a:defRPr sz="1200"/>
            </a:lvl5pPr>
          </a:lstStyle>
          <a:p>
            <a:pPr lvl="0"/>
            <a:r>
              <a:rPr lang="en-US" dirty="0"/>
              <a:t> </a:t>
            </a:r>
          </a:p>
          <a:p>
            <a:pPr lvl="0"/>
            <a:endParaRPr lang="en-US" dirty="0"/>
          </a:p>
          <a:p>
            <a:pPr lvl="0"/>
            <a:r>
              <a:rPr lang="en-US" dirty="0"/>
              <a:t>   Click to add text</a:t>
            </a:r>
          </a:p>
        </p:txBody>
      </p:sp>
      <p:sp>
        <p:nvSpPr>
          <p:cNvPr id="23" name="Text Placeholder 9"/>
          <p:cNvSpPr>
            <a:spLocks noGrp="1"/>
          </p:cNvSpPr>
          <p:nvPr>
            <p:ph type="body" sz="quarter" idx="25" hasCustomPrompt="1"/>
          </p:nvPr>
        </p:nvSpPr>
        <p:spPr>
          <a:xfrm>
            <a:off x="5334000" y="3124200"/>
            <a:ext cx="3276600" cy="1295400"/>
          </a:xfrm>
          <a:prstGeom prst="rect">
            <a:avLst/>
          </a:prstGeom>
        </p:spPr>
        <p:txBody>
          <a:bodyPr/>
          <a:lstStyle>
            <a:lvl1pPr marL="0" indent="0" algn="ctr">
              <a:buNone/>
              <a:defRPr sz="1200"/>
            </a:lvl1pPr>
            <a:lvl2pPr>
              <a:defRPr sz="1200"/>
            </a:lvl2pPr>
            <a:lvl3pPr>
              <a:defRPr sz="1200"/>
            </a:lvl3pPr>
            <a:lvl4pPr>
              <a:defRPr sz="1200"/>
            </a:lvl4pPr>
            <a:lvl5pPr>
              <a:defRPr sz="1200"/>
            </a:lvl5pPr>
          </a:lstStyle>
          <a:p>
            <a:pPr lvl="0"/>
            <a:r>
              <a:rPr lang="en-US" dirty="0"/>
              <a:t> </a:t>
            </a:r>
          </a:p>
          <a:p>
            <a:pPr lvl="0"/>
            <a:endParaRPr lang="en-US" dirty="0"/>
          </a:p>
          <a:p>
            <a:pPr lvl="0"/>
            <a:r>
              <a:rPr lang="en-US" dirty="0"/>
              <a:t>   Click to add text</a:t>
            </a:r>
          </a:p>
        </p:txBody>
      </p:sp>
      <p:sp>
        <p:nvSpPr>
          <p:cNvPr id="24" name="Text Placeholder 9"/>
          <p:cNvSpPr>
            <a:spLocks noGrp="1"/>
          </p:cNvSpPr>
          <p:nvPr>
            <p:ph type="body" sz="quarter" idx="26" hasCustomPrompt="1"/>
          </p:nvPr>
        </p:nvSpPr>
        <p:spPr>
          <a:xfrm>
            <a:off x="5334000" y="4495800"/>
            <a:ext cx="3276600" cy="1295400"/>
          </a:xfrm>
          <a:prstGeom prst="rect">
            <a:avLst/>
          </a:prstGeom>
        </p:spPr>
        <p:txBody>
          <a:bodyPr/>
          <a:lstStyle>
            <a:lvl1pPr marL="0" indent="0" algn="ctr">
              <a:buNone/>
              <a:defRPr sz="1200"/>
            </a:lvl1pPr>
            <a:lvl2pPr>
              <a:defRPr sz="1200"/>
            </a:lvl2pPr>
            <a:lvl3pPr>
              <a:defRPr sz="1200"/>
            </a:lvl3pPr>
            <a:lvl4pPr>
              <a:defRPr sz="1200"/>
            </a:lvl4pPr>
            <a:lvl5pPr>
              <a:defRPr sz="1200"/>
            </a:lvl5pPr>
          </a:lstStyle>
          <a:p>
            <a:pPr lvl="0"/>
            <a:r>
              <a:rPr lang="en-US" dirty="0"/>
              <a:t> </a:t>
            </a:r>
          </a:p>
          <a:p>
            <a:pPr lvl="0"/>
            <a:endParaRPr lang="en-US" dirty="0"/>
          </a:p>
          <a:p>
            <a:pPr lvl="0"/>
            <a:r>
              <a:rPr lang="en-US" dirty="0"/>
              <a:t>   Click to add text</a:t>
            </a:r>
          </a:p>
        </p:txBody>
      </p:sp>
      <p:sp>
        <p:nvSpPr>
          <p:cNvPr id="25" name="Text Placeholder 9"/>
          <p:cNvSpPr>
            <a:spLocks noGrp="1"/>
          </p:cNvSpPr>
          <p:nvPr>
            <p:ph type="body" sz="quarter" idx="27" hasCustomPrompt="1"/>
          </p:nvPr>
        </p:nvSpPr>
        <p:spPr>
          <a:xfrm>
            <a:off x="1981200" y="4495800"/>
            <a:ext cx="3276600" cy="1295400"/>
          </a:xfrm>
          <a:prstGeom prst="rect">
            <a:avLst/>
          </a:prstGeom>
        </p:spPr>
        <p:txBody>
          <a:bodyPr/>
          <a:lstStyle>
            <a:lvl1pPr marL="0" indent="0" algn="ctr">
              <a:buNone/>
              <a:defRPr sz="1200"/>
            </a:lvl1pPr>
            <a:lvl2pPr>
              <a:defRPr sz="1200"/>
            </a:lvl2pPr>
            <a:lvl3pPr>
              <a:defRPr sz="1200"/>
            </a:lvl3pPr>
            <a:lvl4pPr>
              <a:defRPr sz="1200"/>
            </a:lvl4pPr>
            <a:lvl5pPr>
              <a:defRPr sz="1200"/>
            </a:lvl5pPr>
          </a:lstStyle>
          <a:p>
            <a:pPr lvl="0"/>
            <a:r>
              <a:rPr lang="en-US" dirty="0"/>
              <a:t> </a:t>
            </a:r>
          </a:p>
          <a:p>
            <a:pPr lvl="0"/>
            <a:endParaRPr lang="en-US" dirty="0"/>
          </a:p>
          <a:p>
            <a:pPr lvl="0"/>
            <a:r>
              <a:rPr lang="en-US" dirty="0"/>
              <a:t>   Click to add text</a:t>
            </a:r>
          </a:p>
        </p:txBody>
      </p:sp>
      <p:sp>
        <p:nvSpPr>
          <p:cNvPr id="26" name="Text Placeholder 9"/>
          <p:cNvSpPr>
            <a:spLocks noGrp="1"/>
          </p:cNvSpPr>
          <p:nvPr>
            <p:ph type="body" sz="quarter" idx="28" hasCustomPrompt="1"/>
          </p:nvPr>
        </p:nvSpPr>
        <p:spPr>
          <a:xfrm>
            <a:off x="1981200" y="3124200"/>
            <a:ext cx="3276600" cy="1295400"/>
          </a:xfrm>
          <a:prstGeom prst="rect">
            <a:avLst/>
          </a:prstGeom>
        </p:spPr>
        <p:txBody>
          <a:bodyPr/>
          <a:lstStyle>
            <a:lvl1pPr marL="0" indent="0" algn="ctr">
              <a:buNone/>
              <a:defRPr sz="1200"/>
            </a:lvl1pPr>
            <a:lvl2pPr>
              <a:defRPr sz="1200"/>
            </a:lvl2pPr>
            <a:lvl3pPr>
              <a:defRPr sz="1200"/>
            </a:lvl3pPr>
            <a:lvl4pPr>
              <a:defRPr sz="1200"/>
            </a:lvl4pPr>
            <a:lvl5pPr>
              <a:defRPr sz="1200"/>
            </a:lvl5pPr>
          </a:lstStyle>
          <a:p>
            <a:pPr lvl="0"/>
            <a:r>
              <a:rPr lang="en-US" dirty="0"/>
              <a:t> </a:t>
            </a:r>
          </a:p>
          <a:p>
            <a:pPr lvl="0"/>
            <a:endParaRPr lang="en-US" dirty="0"/>
          </a:p>
          <a:p>
            <a:pPr lvl="0"/>
            <a:r>
              <a:rPr lang="en-US" dirty="0"/>
              <a:t>   Click to add text</a:t>
            </a:r>
          </a:p>
        </p:txBody>
      </p:sp>
      <p:sp>
        <p:nvSpPr>
          <p:cNvPr id="27" name="Text Placeholder 9"/>
          <p:cNvSpPr>
            <a:spLocks noGrp="1"/>
          </p:cNvSpPr>
          <p:nvPr>
            <p:ph type="body" sz="quarter" idx="29" hasCustomPrompt="1"/>
          </p:nvPr>
        </p:nvSpPr>
        <p:spPr>
          <a:xfrm>
            <a:off x="1981200" y="1752600"/>
            <a:ext cx="3276600" cy="1295400"/>
          </a:xfrm>
          <a:prstGeom prst="rect">
            <a:avLst/>
          </a:prstGeom>
        </p:spPr>
        <p:txBody>
          <a:bodyPr/>
          <a:lstStyle>
            <a:lvl1pPr marL="0" indent="0" algn="ctr">
              <a:buNone/>
              <a:defRPr sz="1200"/>
            </a:lvl1pPr>
            <a:lvl2pPr>
              <a:defRPr sz="1200"/>
            </a:lvl2pPr>
            <a:lvl3pPr>
              <a:defRPr sz="1200"/>
            </a:lvl3pPr>
            <a:lvl4pPr>
              <a:defRPr sz="1200"/>
            </a:lvl4pPr>
            <a:lvl5pPr>
              <a:defRPr sz="1200"/>
            </a:lvl5pPr>
          </a:lstStyle>
          <a:p>
            <a:pPr lvl="0"/>
            <a:r>
              <a:rPr lang="en-US" dirty="0"/>
              <a:t> </a:t>
            </a:r>
          </a:p>
          <a:p>
            <a:pPr lvl="0"/>
            <a:endParaRPr lang="en-US" dirty="0"/>
          </a:p>
          <a:p>
            <a:pPr lvl="0"/>
            <a:r>
              <a:rPr lang="en-US" dirty="0"/>
              <a:t>   Click to add text</a:t>
            </a:r>
          </a:p>
        </p:txBody>
      </p:sp>
      <p:sp>
        <p:nvSpPr>
          <p:cNvPr id="30" name="Text Placeholder 9"/>
          <p:cNvSpPr>
            <a:spLocks noGrp="1"/>
          </p:cNvSpPr>
          <p:nvPr>
            <p:ph type="body" sz="quarter" idx="30" hasCustomPrompt="1"/>
          </p:nvPr>
        </p:nvSpPr>
        <p:spPr>
          <a:xfrm>
            <a:off x="381000" y="4033323"/>
            <a:ext cx="1524000" cy="304800"/>
          </a:xfrm>
          <a:prstGeom prst="rect">
            <a:avLst/>
          </a:prstGeom>
        </p:spPr>
        <p:txBody>
          <a:bodyPr/>
          <a:lstStyle>
            <a:lvl1pPr marL="0" indent="0" algn="ctr">
              <a:buNone/>
              <a:defRPr sz="1200" b="1"/>
            </a:lvl1pPr>
            <a:lvl2pPr>
              <a:defRPr sz="1200"/>
            </a:lvl2pPr>
            <a:lvl3pPr>
              <a:defRPr sz="1200"/>
            </a:lvl3pPr>
            <a:lvl4pPr>
              <a:defRPr sz="1200"/>
            </a:lvl4pPr>
            <a:lvl5pPr>
              <a:defRPr sz="1200"/>
            </a:lvl5pPr>
          </a:lstStyle>
          <a:p>
            <a:pPr lvl="0"/>
            <a:r>
              <a:rPr lang="en-US" dirty="0"/>
              <a:t>    Click to add text</a:t>
            </a:r>
          </a:p>
        </p:txBody>
      </p:sp>
      <p:sp>
        <p:nvSpPr>
          <p:cNvPr id="31" name="Text Placeholder 9"/>
          <p:cNvSpPr>
            <a:spLocks noGrp="1"/>
          </p:cNvSpPr>
          <p:nvPr>
            <p:ph type="body" sz="quarter" idx="31" hasCustomPrompt="1"/>
          </p:nvPr>
        </p:nvSpPr>
        <p:spPr>
          <a:xfrm>
            <a:off x="381000" y="5410200"/>
            <a:ext cx="1524000" cy="304800"/>
          </a:xfrm>
          <a:prstGeom prst="rect">
            <a:avLst/>
          </a:prstGeom>
        </p:spPr>
        <p:txBody>
          <a:bodyPr/>
          <a:lstStyle>
            <a:lvl1pPr marL="0" indent="0" algn="ctr">
              <a:buNone/>
              <a:defRPr sz="1200" b="1"/>
            </a:lvl1pPr>
            <a:lvl2pPr>
              <a:defRPr sz="1200"/>
            </a:lvl2pPr>
            <a:lvl3pPr>
              <a:defRPr sz="1200"/>
            </a:lvl3pPr>
            <a:lvl4pPr>
              <a:defRPr sz="1200"/>
            </a:lvl4pPr>
            <a:lvl5pPr>
              <a:defRPr sz="1200"/>
            </a:lvl5pPr>
          </a:lstStyle>
          <a:p>
            <a:pPr lvl="0"/>
            <a:r>
              <a:rPr lang="en-US" dirty="0"/>
              <a:t>    Click to add text</a:t>
            </a:r>
          </a:p>
        </p:txBody>
      </p:sp>
      <p:sp>
        <p:nvSpPr>
          <p:cNvPr id="19" name="Slide Number Placeholder 2"/>
          <p:cNvSpPr>
            <a:spLocks noGrp="1"/>
          </p:cNvSpPr>
          <p:nvPr>
            <p:ph type="sldNum" sz="quarter" idx="10"/>
          </p:nvPr>
        </p:nvSpPr>
        <p:spPr>
          <a:xfrm>
            <a:off x="8643852" y="6623859"/>
            <a:ext cx="457200" cy="182880"/>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Tree>
    <p:extLst>
      <p:ext uri="{BB962C8B-B14F-4D97-AF65-F5344CB8AC3E}">
        <p14:creationId xmlns:p14="http://schemas.microsoft.com/office/powerpoint/2010/main" val="538768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8" y="0"/>
            <a:ext cx="8826733" cy="731520"/>
          </a:xfrm>
          <a:prstGeom prst="rect">
            <a:avLst/>
          </a:prstGeom>
        </p:spPr>
        <p:txBody>
          <a:bodyPr vert="horz" lIns="91440" tIns="45720" rIns="91440" bIns="45720" rtlCol="0" anchor="b">
            <a:normAutofit/>
          </a:bodyPr>
          <a:lstStyle>
            <a:lvl1pPr>
              <a:defRPr lang="en-US" dirty="0"/>
            </a:lvl1pPr>
          </a:lstStyle>
          <a:p>
            <a:pPr lvl="0"/>
            <a:r>
              <a:rPr lang="en-US" dirty="0"/>
              <a:t>Two items layout</a:t>
            </a:r>
          </a:p>
        </p:txBody>
      </p:sp>
      <p:sp>
        <p:nvSpPr>
          <p:cNvPr id="4" name="Rectangle 3"/>
          <p:cNvSpPr/>
          <p:nvPr userDrawn="1"/>
        </p:nvSpPr>
        <p:spPr bwMode="auto">
          <a:xfrm>
            <a:off x="533400" y="1676400"/>
            <a:ext cx="1371600" cy="1371600"/>
          </a:xfrm>
          <a:prstGeom prst="rect">
            <a:avLst/>
          </a:prstGeom>
          <a:solidFill>
            <a:srgbClr val="0054BD"/>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fontAlgn="base"/>
            <a:endParaRPr lang="en-US" sz="1400" dirty="0">
              <a:solidFill>
                <a:srgbClr val="000000"/>
              </a:solidFill>
            </a:endParaRPr>
          </a:p>
        </p:txBody>
      </p:sp>
      <p:sp>
        <p:nvSpPr>
          <p:cNvPr id="5" name="Rectangle 4"/>
          <p:cNvSpPr/>
          <p:nvPr userDrawn="1"/>
        </p:nvSpPr>
        <p:spPr bwMode="auto">
          <a:xfrm>
            <a:off x="536608" y="3429000"/>
            <a:ext cx="1371600" cy="1371600"/>
          </a:xfrm>
          <a:prstGeom prst="rect">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fontAlgn="base"/>
            <a:endParaRPr lang="en-US" sz="1400" dirty="0">
              <a:solidFill>
                <a:srgbClr val="000000"/>
              </a:solidFill>
            </a:endParaRPr>
          </a:p>
        </p:txBody>
      </p:sp>
      <p:sp>
        <p:nvSpPr>
          <p:cNvPr id="31" name="Text Placeholder 30"/>
          <p:cNvSpPr>
            <a:spLocks noGrp="1"/>
          </p:cNvSpPr>
          <p:nvPr>
            <p:ph type="body" sz="quarter" idx="17" hasCustomPrompt="1"/>
          </p:nvPr>
        </p:nvSpPr>
        <p:spPr>
          <a:xfrm>
            <a:off x="762000" y="3581400"/>
            <a:ext cx="914400" cy="1066800"/>
          </a:xfrm>
          <a:prstGeom prst="rect">
            <a:avLst/>
          </a:prstGeom>
        </p:spPr>
        <p:txBody>
          <a:bodyPr/>
          <a:lstStyle>
            <a:lvl1pPr marL="0" indent="0" algn="ctr">
              <a:buNone/>
              <a:defRPr sz="1400" baseline="0"/>
            </a:lvl1pPr>
          </a:lstStyle>
          <a:p>
            <a:pPr lvl="0"/>
            <a:r>
              <a:rPr lang="en-US" dirty="0"/>
              <a:t>Click to add Header text</a:t>
            </a:r>
          </a:p>
        </p:txBody>
      </p:sp>
      <p:sp>
        <p:nvSpPr>
          <p:cNvPr id="33" name="Text Placeholder 32"/>
          <p:cNvSpPr>
            <a:spLocks noGrp="1"/>
          </p:cNvSpPr>
          <p:nvPr>
            <p:ph type="body" sz="quarter" idx="18" hasCustomPrompt="1"/>
          </p:nvPr>
        </p:nvSpPr>
        <p:spPr>
          <a:xfrm>
            <a:off x="803308" y="1905000"/>
            <a:ext cx="838200" cy="914400"/>
          </a:xfrm>
          <a:prstGeom prst="rect">
            <a:avLst/>
          </a:prstGeom>
        </p:spPr>
        <p:txBody>
          <a:bodyPr/>
          <a:lstStyle>
            <a:lvl1pPr marL="0" indent="0" algn="ctr">
              <a:buNone/>
              <a:defRPr sz="1400" baseline="0"/>
            </a:lvl1pPr>
          </a:lstStyle>
          <a:p>
            <a:pPr lvl="0"/>
            <a:r>
              <a:rPr lang="en-US" sz="1400" dirty="0"/>
              <a:t>Click to add Header text</a:t>
            </a:r>
            <a:endParaRPr lang="en-US" dirty="0"/>
          </a:p>
        </p:txBody>
      </p:sp>
      <p:sp>
        <p:nvSpPr>
          <p:cNvPr id="35" name="Text Placeholder 34"/>
          <p:cNvSpPr>
            <a:spLocks noGrp="1"/>
          </p:cNvSpPr>
          <p:nvPr>
            <p:ph type="body" sz="quarter" idx="19" hasCustomPrompt="1"/>
          </p:nvPr>
        </p:nvSpPr>
        <p:spPr>
          <a:xfrm>
            <a:off x="2209800" y="1676400"/>
            <a:ext cx="4191000" cy="1371600"/>
          </a:xfrm>
          <a:prstGeom prst="rect">
            <a:avLst/>
          </a:prstGeom>
        </p:spPr>
        <p:txBody>
          <a:bodyPr/>
          <a:lstStyle>
            <a:lvl1pPr marL="342900" indent="-342900">
              <a:buFont typeface="Arial" panose="020B0604020202020204" pitchFamily="34" charset="0"/>
              <a:buChar char="•"/>
              <a:defRPr sz="1400" baseline="0"/>
            </a:lvl1pPr>
          </a:lstStyle>
          <a:p>
            <a:pPr lvl="0"/>
            <a:r>
              <a:rPr lang="en-US" sz="1400" dirty="0"/>
              <a:t>Click to add text here</a:t>
            </a:r>
            <a:endParaRPr lang="en-US" dirty="0"/>
          </a:p>
        </p:txBody>
      </p:sp>
      <p:sp>
        <p:nvSpPr>
          <p:cNvPr id="36" name="Text Placeholder 34"/>
          <p:cNvSpPr>
            <a:spLocks noGrp="1"/>
          </p:cNvSpPr>
          <p:nvPr>
            <p:ph type="body" sz="quarter" idx="20" hasCustomPrompt="1"/>
          </p:nvPr>
        </p:nvSpPr>
        <p:spPr>
          <a:xfrm>
            <a:off x="2209800" y="3429000"/>
            <a:ext cx="4191000" cy="1371600"/>
          </a:xfrm>
          <a:prstGeom prst="rect">
            <a:avLst/>
          </a:prstGeom>
        </p:spPr>
        <p:txBody>
          <a:bodyPr/>
          <a:lstStyle>
            <a:lvl1pPr marL="342900" indent="-342900">
              <a:buFont typeface="Arial" panose="020B0604020202020204" pitchFamily="34" charset="0"/>
              <a:buChar char="•"/>
              <a:defRPr sz="1400" baseline="0"/>
            </a:lvl1pPr>
          </a:lstStyle>
          <a:p>
            <a:pPr lvl="0"/>
            <a:r>
              <a:rPr lang="en-US" sz="1400" dirty="0"/>
              <a:t>Click to add text here</a:t>
            </a:r>
            <a:endParaRPr lang="en-US" dirty="0"/>
          </a:p>
        </p:txBody>
      </p:sp>
      <p:sp>
        <p:nvSpPr>
          <p:cNvPr id="10" name="Slide Number Placeholder 2"/>
          <p:cNvSpPr>
            <a:spLocks noGrp="1"/>
          </p:cNvSpPr>
          <p:nvPr>
            <p:ph type="sldNum" sz="quarter" idx="10"/>
          </p:nvPr>
        </p:nvSpPr>
        <p:spPr>
          <a:xfrm>
            <a:off x="8643852" y="6623859"/>
            <a:ext cx="457200" cy="182880"/>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Tree>
    <p:extLst>
      <p:ext uri="{BB962C8B-B14F-4D97-AF65-F5344CB8AC3E}">
        <p14:creationId xmlns:p14="http://schemas.microsoft.com/office/powerpoint/2010/main" val="3478925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0"/>
            <a:ext cx="8826732" cy="731520"/>
          </a:xfrm>
          <a:prstGeom prst="rect">
            <a:avLst/>
          </a:prstGeom>
        </p:spPr>
        <p:txBody>
          <a:bodyPr vert="horz" lIns="91440" tIns="45720" rIns="91440" bIns="45720" rtlCol="0" anchor="b">
            <a:normAutofit/>
          </a:bodyPr>
          <a:lstStyle>
            <a:lvl1pPr>
              <a:defRPr lang="en-US" dirty="0"/>
            </a:lvl1pPr>
          </a:lstStyle>
          <a:p>
            <a:pPr lvl="0"/>
            <a:r>
              <a:rPr lang="en-US" dirty="0"/>
              <a:t>Three items layout</a:t>
            </a:r>
          </a:p>
        </p:txBody>
      </p:sp>
      <p:sp>
        <p:nvSpPr>
          <p:cNvPr id="10" name="Rectangle 9"/>
          <p:cNvSpPr/>
          <p:nvPr userDrawn="1"/>
        </p:nvSpPr>
        <p:spPr bwMode="auto">
          <a:xfrm>
            <a:off x="990600" y="1676400"/>
            <a:ext cx="1219200" cy="914400"/>
          </a:xfrm>
          <a:prstGeom prst="rect">
            <a:avLst/>
          </a:prstGeom>
          <a:solidFill>
            <a:srgbClr val="0054BD"/>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fontAlgn="base"/>
            <a:endParaRPr lang="en-US" sz="1400" dirty="0">
              <a:solidFill>
                <a:srgbClr val="000000"/>
              </a:solidFill>
            </a:endParaRPr>
          </a:p>
        </p:txBody>
      </p:sp>
      <p:sp>
        <p:nvSpPr>
          <p:cNvPr id="11" name="Rectangle 10"/>
          <p:cNvSpPr/>
          <p:nvPr userDrawn="1"/>
        </p:nvSpPr>
        <p:spPr bwMode="auto">
          <a:xfrm>
            <a:off x="990600" y="2914839"/>
            <a:ext cx="1219200" cy="895161"/>
          </a:xfrm>
          <a:prstGeom prst="rect">
            <a:avLst/>
          </a:prstGeom>
          <a:solidFill>
            <a:schemeClr val="accent3"/>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fontAlgn="base"/>
            <a:endParaRPr lang="en-US" sz="1400" dirty="0">
              <a:solidFill>
                <a:srgbClr val="000000"/>
              </a:solidFill>
            </a:endParaRPr>
          </a:p>
        </p:txBody>
      </p:sp>
      <p:sp>
        <p:nvSpPr>
          <p:cNvPr id="12" name="Text Placeholder 34"/>
          <p:cNvSpPr>
            <a:spLocks noGrp="1"/>
          </p:cNvSpPr>
          <p:nvPr>
            <p:ph type="body" sz="quarter" idx="19" hasCustomPrompt="1"/>
          </p:nvPr>
        </p:nvSpPr>
        <p:spPr>
          <a:xfrm>
            <a:off x="2980265" y="1676400"/>
            <a:ext cx="3725334" cy="914400"/>
          </a:xfrm>
          <a:prstGeom prst="rect">
            <a:avLst/>
          </a:prstGeom>
        </p:spPr>
        <p:txBody>
          <a:bodyPr/>
          <a:lstStyle>
            <a:lvl1pPr marL="342900" indent="-342900">
              <a:buFont typeface="Arial" panose="020B0604020202020204" pitchFamily="34" charset="0"/>
              <a:buChar char="•"/>
              <a:defRPr sz="1400" baseline="0"/>
            </a:lvl1pPr>
          </a:lstStyle>
          <a:p>
            <a:pPr lvl="0"/>
            <a:r>
              <a:rPr lang="en-US" sz="1400" dirty="0"/>
              <a:t>Click to add text here</a:t>
            </a:r>
            <a:endParaRPr lang="en-US" dirty="0"/>
          </a:p>
        </p:txBody>
      </p:sp>
      <p:sp>
        <p:nvSpPr>
          <p:cNvPr id="13" name="Text Placeholder 34"/>
          <p:cNvSpPr>
            <a:spLocks noGrp="1"/>
          </p:cNvSpPr>
          <p:nvPr>
            <p:ph type="body" sz="quarter" idx="20" hasCustomPrompt="1"/>
          </p:nvPr>
        </p:nvSpPr>
        <p:spPr>
          <a:xfrm>
            <a:off x="2980267" y="2971800"/>
            <a:ext cx="3725333" cy="838200"/>
          </a:xfrm>
          <a:prstGeom prst="rect">
            <a:avLst/>
          </a:prstGeom>
        </p:spPr>
        <p:txBody>
          <a:bodyPr/>
          <a:lstStyle>
            <a:lvl1pPr marL="342900" indent="-342900">
              <a:buFont typeface="Arial" panose="020B0604020202020204" pitchFamily="34" charset="0"/>
              <a:buChar char="•"/>
              <a:defRPr sz="1400" baseline="0"/>
            </a:lvl1pPr>
          </a:lstStyle>
          <a:p>
            <a:pPr lvl="0"/>
            <a:r>
              <a:rPr lang="en-US" sz="1400" dirty="0"/>
              <a:t>Click to add text here</a:t>
            </a:r>
            <a:endParaRPr lang="en-US" dirty="0"/>
          </a:p>
        </p:txBody>
      </p:sp>
      <p:sp>
        <p:nvSpPr>
          <p:cNvPr id="14" name="Rectangle 13"/>
          <p:cNvSpPr/>
          <p:nvPr userDrawn="1"/>
        </p:nvSpPr>
        <p:spPr bwMode="auto">
          <a:xfrm>
            <a:off x="990600" y="4134039"/>
            <a:ext cx="1219200" cy="895161"/>
          </a:xfrm>
          <a:prstGeom prst="rect">
            <a:avLst/>
          </a:prstGeom>
          <a:solidFill>
            <a:srgbClr val="888B90"/>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fontAlgn="base"/>
            <a:endParaRPr lang="en-US" sz="1400" dirty="0">
              <a:solidFill>
                <a:srgbClr val="000000"/>
              </a:solidFill>
            </a:endParaRPr>
          </a:p>
        </p:txBody>
      </p:sp>
      <p:sp>
        <p:nvSpPr>
          <p:cNvPr id="15" name="Text Placeholder 34"/>
          <p:cNvSpPr>
            <a:spLocks noGrp="1"/>
          </p:cNvSpPr>
          <p:nvPr>
            <p:ph type="body" sz="quarter" idx="21" hasCustomPrompt="1"/>
          </p:nvPr>
        </p:nvSpPr>
        <p:spPr>
          <a:xfrm>
            <a:off x="2980267" y="4191000"/>
            <a:ext cx="3725333" cy="838200"/>
          </a:xfrm>
          <a:prstGeom prst="rect">
            <a:avLst/>
          </a:prstGeom>
        </p:spPr>
        <p:txBody>
          <a:bodyPr/>
          <a:lstStyle>
            <a:lvl1pPr marL="342900" indent="-342900">
              <a:buFont typeface="Arial" panose="020B0604020202020204" pitchFamily="34" charset="0"/>
              <a:buChar char="•"/>
              <a:defRPr sz="1400" baseline="0"/>
            </a:lvl1pPr>
          </a:lstStyle>
          <a:p>
            <a:pPr lvl="0"/>
            <a:r>
              <a:rPr lang="en-US" sz="1400" dirty="0"/>
              <a:t>Click to add text here</a:t>
            </a:r>
            <a:endParaRPr lang="en-US" dirty="0"/>
          </a:p>
        </p:txBody>
      </p:sp>
      <p:sp>
        <p:nvSpPr>
          <p:cNvPr id="16" name="Slide Number Placeholder 2"/>
          <p:cNvSpPr>
            <a:spLocks noGrp="1"/>
          </p:cNvSpPr>
          <p:nvPr>
            <p:ph type="sldNum" sz="quarter" idx="10"/>
          </p:nvPr>
        </p:nvSpPr>
        <p:spPr>
          <a:xfrm>
            <a:off x="8643852" y="6623859"/>
            <a:ext cx="457200" cy="182880"/>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Tree>
    <p:extLst>
      <p:ext uri="{BB962C8B-B14F-4D97-AF65-F5344CB8AC3E}">
        <p14:creationId xmlns:p14="http://schemas.microsoft.com/office/powerpoint/2010/main" val="1787137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190340-892E-4FC2-BF84-AFBFD80C13B7}" type="datetimeFigureOut">
              <a:rPr lang="en-US">
                <a:solidFill>
                  <a:prstClr val="black">
                    <a:tint val="75000"/>
                  </a:prstClr>
                </a:solidFill>
              </a:rPr>
              <a:pPr/>
              <a:t>7/7/2021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3C0C45-38DE-4916-B993-F48F324CC25F}"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562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32000" y="1511999"/>
            <a:ext cx="8280000" cy="45000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baseline="0" dirty="0" smtClean="0">
                <a:solidFill>
                  <a:schemeClr val="bg2">
                    <a:lumMod val="25000"/>
                  </a:schemeClr>
                </a:solidFill>
                <a:latin typeface="Arial" panose="020B0604020202020204" pitchFamily="34" charset="0"/>
                <a:cs typeface="Arial" panose="020B0604020202020204" pitchFamily="34" charset="0"/>
              </a:defRPr>
            </a:lvl1pPr>
            <a:lvl2pPr>
              <a:defRPr lang="en-US" dirty="0" smtClean="0">
                <a:solidFill>
                  <a:schemeClr val="bg2">
                    <a:lumMod val="25000"/>
                  </a:schemeClr>
                </a:solidFill>
                <a:latin typeface="Arial" panose="020B0604020202020204" pitchFamily="34" charset="0"/>
                <a:cs typeface="Arial" panose="020B0604020202020204" pitchFamily="34" charset="0"/>
              </a:defRPr>
            </a:lvl2pPr>
            <a:lvl3pPr>
              <a:defRPr lang="en-US" dirty="0" smtClean="0">
                <a:solidFill>
                  <a:schemeClr val="bg2">
                    <a:lumMod val="25000"/>
                  </a:schemeClr>
                </a:solidFill>
                <a:latin typeface="Arial" panose="020B0604020202020204" pitchFamily="34" charset="0"/>
                <a:cs typeface="Arial" panose="020B0604020202020204" pitchFamily="34" charset="0"/>
              </a:defRPr>
            </a:lvl3pPr>
            <a:lvl4pPr>
              <a:defRPr lang="en-US" dirty="0" smtClean="0">
                <a:solidFill>
                  <a:schemeClr val="bg2">
                    <a:lumMod val="25000"/>
                  </a:schemeClr>
                </a:solidFill>
                <a:latin typeface="Arial" panose="020B0604020202020204" pitchFamily="34" charset="0"/>
                <a:cs typeface="Arial" panose="020B0604020202020204" pitchFamily="34" charset="0"/>
              </a:defRPr>
            </a:lvl4pPr>
            <a:lvl5pPr>
              <a:defRPr lang="en-GB" dirty="0">
                <a:solidFill>
                  <a:schemeClr val="bg2">
                    <a:lumMod val="25000"/>
                  </a:schemeClr>
                </a:solidFill>
                <a:latin typeface="Arial" panose="020B0604020202020204" pitchFamily="34" charset="0"/>
                <a:cs typeface="Arial" panose="020B0604020202020204" pitchFamily="34" charset="0"/>
              </a:defRPr>
            </a:lvl5pPr>
          </a:lstStyle>
          <a:p>
            <a:pPr lvl="0" defTabSz="889000" fontAlgn="base">
              <a:spcAft>
                <a:spcPct val="0"/>
              </a:spcAft>
            </a:pPr>
            <a:r>
              <a:rPr lang="en-US" dirty="0"/>
              <a:t>Body text</a:t>
            </a:r>
          </a:p>
          <a:p>
            <a:pPr marL="444500" lvl="1" indent="-222250" defTabSz="889000" fontAlgn="base">
              <a:spcAft>
                <a:spcPct val="0"/>
              </a:spcAft>
              <a:buClrTx/>
              <a:buChar char="•"/>
            </a:pPr>
            <a:r>
              <a:rPr lang="en-US" dirty="0"/>
              <a:t>Second level</a:t>
            </a:r>
          </a:p>
          <a:p>
            <a:pPr marL="889000" lvl="2" indent="-222250" defTabSz="889000" fontAlgn="base">
              <a:spcAft>
                <a:spcPct val="0"/>
              </a:spcAft>
              <a:buClrTx/>
            </a:pPr>
            <a:r>
              <a:rPr lang="en-US" dirty="0"/>
              <a:t>Third level</a:t>
            </a:r>
          </a:p>
        </p:txBody>
      </p:sp>
      <p:sp>
        <p:nvSpPr>
          <p:cNvPr id="5" name="Footer Placeholder 4"/>
          <p:cNvSpPr>
            <a:spLocks noGrp="1"/>
          </p:cNvSpPr>
          <p:nvPr>
            <p:ph type="ftr" sz="quarter" idx="11"/>
          </p:nvPr>
        </p:nvSpPr>
        <p:spPr/>
        <p:txBody>
          <a:body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p>
            <a:fld id="{6836DD92-30FF-430B-890F-127FC14D0077}" type="slidenum">
              <a:rPr lang="en-GB" smtClean="0">
                <a:solidFill>
                  <a:srgbClr val="005EB8"/>
                </a:solidFill>
              </a:rPr>
              <a:pPr/>
              <a:t>‹#›</a:t>
            </a:fld>
            <a:endParaRPr lang="en-GB" dirty="0">
              <a:solidFill>
                <a:srgbClr val="005EB8"/>
              </a:solidFill>
            </a:endParaRPr>
          </a:p>
        </p:txBody>
      </p:sp>
      <p:sp>
        <p:nvSpPr>
          <p:cNvPr id="11" name="Text Placeholder 10"/>
          <p:cNvSpPr>
            <a:spLocks noGrp="1"/>
          </p:cNvSpPr>
          <p:nvPr>
            <p:ph type="body" sz="quarter" idx="13" hasCustomPrompt="1"/>
          </p:nvPr>
        </p:nvSpPr>
        <p:spPr>
          <a:xfrm>
            <a:off x="431999" y="1008000"/>
            <a:ext cx="7740000" cy="288000"/>
          </a:xfrm>
          <a:prstGeom prst="rect">
            <a:avLst/>
          </a:prstGeom>
        </p:spPr>
        <p:txBody>
          <a:bodyPr lIns="0" rIns="0" anchor="b"/>
          <a:lstStyle>
            <a:lvl1pPr>
              <a:defRPr b="0" i="1">
                <a:solidFill>
                  <a:schemeClr val="bg1">
                    <a:lumMod val="50000"/>
                  </a:schemeClr>
                </a:solidFill>
              </a:defRPr>
            </a:lvl1pPr>
          </a:lstStyle>
          <a:p>
            <a:pPr lvl="0"/>
            <a:r>
              <a:rPr lang="en-US" dirty="0"/>
              <a:t>Click to add subtitle</a:t>
            </a:r>
          </a:p>
        </p:txBody>
      </p:sp>
    </p:spTree>
    <p:extLst>
      <p:ext uri="{BB962C8B-B14F-4D97-AF65-F5344CB8AC3E}">
        <p14:creationId xmlns:p14="http://schemas.microsoft.com/office/powerpoint/2010/main" val="3074145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7696159" y="293024"/>
            <a:ext cx="1080655" cy="436418"/>
          </a:xfrm>
          <a:prstGeom prst="rect">
            <a:avLst/>
          </a:prstGeom>
        </p:spPr>
      </p:pic>
    </p:spTree>
    <p:extLst>
      <p:ext uri="{BB962C8B-B14F-4D97-AF65-F5344CB8AC3E}">
        <p14:creationId xmlns:p14="http://schemas.microsoft.com/office/powerpoint/2010/main" val="3857280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86700" cy="731520"/>
          </a:xfrm>
          <a:prstGeom prst="rect">
            <a:avLst/>
          </a:prstGeom>
        </p:spPr>
        <p:txBody>
          <a:bodyPr anchor="b"/>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defTabSz="457200"/>
            <a:fld id="{61E112CC-F5C7-5E43-8EAA-F554FEB5E453}" type="slidenum">
              <a:rPr lang="en-US" smtClean="0">
                <a:solidFill>
                  <a:srgbClr val="005EB8"/>
                </a:solidFill>
              </a:rPr>
              <a:pPr defTabSz="457200"/>
              <a:t>‹#›</a:t>
            </a:fld>
            <a:endParaRPr lang="en-US" dirty="0">
              <a:solidFill>
                <a:srgbClr val="005EB8"/>
              </a:solidFill>
            </a:endParaRPr>
          </a:p>
        </p:txBody>
      </p:sp>
      <p:sp>
        <p:nvSpPr>
          <p:cNvPr id="6" name="Text Placeholder 5"/>
          <p:cNvSpPr>
            <a:spLocks noGrp="1"/>
          </p:cNvSpPr>
          <p:nvPr>
            <p:ph type="body" sz="quarter" idx="11"/>
          </p:nvPr>
        </p:nvSpPr>
        <p:spPr>
          <a:xfrm>
            <a:off x="4343400" y="2133600"/>
            <a:ext cx="4419600" cy="3124200"/>
          </a:xfrm>
          <a:prstGeom prst="rect">
            <a:avLst/>
          </a:prstGeom>
          <a:solidFill>
            <a:schemeClr val="accent6">
              <a:lumMod val="20000"/>
              <a:lumOff val="80000"/>
            </a:schemeClr>
          </a:solidFill>
        </p:spPr>
        <p:txBody>
          <a:bodyPr tIns="91440" bIns="91440" anchor="ctr"/>
          <a:lstStyle>
            <a:lvl1pPr marL="0" indent="0">
              <a:buNone/>
              <a:defRPr sz="1400" b="1"/>
            </a:lvl1pPr>
            <a:lvl2pPr>
              <a:defRPr sz="1400"/>
            </a:lvl2pPr>
            <a:lvl3pPr>
              <a:defRPr sz="1400"/>
            </a:lvl3pPr>
            <a:lvl4pPr>
              <a:defRPr sz="1400"/>
            </a:lvl4pPr>
            <a:lvl5pPr>
              <a:defRPr sz="14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1884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2">
    <p:spTree>
      <p:nvGrpSpPr>
        <p:cNvPr id="1" name=""/>
        <p:cNvGrpSpPr/>
        <p:nvPr/>
      </p:nvGrpSpPr>
      <p:grpSpPr>
        <a:xfrm>
          <a:off x="0" y="0"/>
          <a:ext cx="0" cy="0"/>
          <a:chOff x="0" y="0"/>
          <a:chExt cx="0" cy="0"/>
        </a:xfrm>
      </p:grpSpPr>
      <p:pic>
        <p:nvPicPr>
          <p:cNvPr id="5" name="Picture 4" descr="logo-a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51429" tIns="25715" rIns="51429" bIns="25715" rtlCol="0" anchor="ctr"/>
          <a:lstStyle/>
          <a:p>
            <a:pPr algn="ctr" defTabSz="257144"/>
            <a:endParaRPr lang="en-US" sz="1013" dirty="0">
              <a:solidFill>
                <a:srgbClr val="FFFFFF"/>
              </a:solidFill>
            </a:endParaRPr>
          </a:p>
        </p:txBody>
      </p:sp>
      <p:sp>
        <p:nvSpPr>
          <p:cNvPr id="15" name="Content Placeholder 19"/>
          <p:cNvSpPr>
            <a:spLocks noGrp="1"/>
          </p:cNvSpPr>
          <p:nvPr>
            <p:ph sz="quarter" idx="10" hasCustomPrompt="1"/>
          </p:nvPr>
        </p:nvSpPr>
        <p:spPr>
          <a:xfrm>
            <a:off x="457200" y="5025464"/>
            <a:ext cx="6812020" cy="959925"/>
          </a:xfrm>
        </p:spPr>
        <p:txBody>
          <a:bodyPr anchor="b">
            <a:noAutofit/>
          </a:bodyPr>
          <a:lstStyle>
            <a:lvl1pPr marL="0" indent="0">
              <a:buFontTx/>
              <a:buNone/>
              <a:defRPr sz="18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4500">
                <a:solidFill>
                  <a:schemeClr val="bg1"/>
                </a:solidFill>
              </a:defRPr>
            </a:lvl1pPr>
          </a:lstStyle>
          <a:p>
            <a:r>
              <a:rPr lang="en-GB" dirty="0"/>
              <a:t>Click to edit Master title style</a:t>
            </a:r>
            <a:endParaRPr lang="en-US" dirty="0"/>
          </a:p>
        </p:txBody>
      </p:sp>
      <p:sp>
        <p:nvSpPr>
          <p:cNvPr id="19" name="Date Placeholder 3"/>
          <p:cNvSpPr txBox="1">
            <a:spLocks/>
          </p:cNvSpPr>
          <p:nvPr/>
        </p:nvSpPr>
        <p:spPr>
          <a:xfrm>
            <a:off x="457200" y="5985389"/>
            <a:ext cx="2133600" cy="365125"/>
          </a:xfrm>
          <a:prstGeom prst="rect">
            <a:avLst/>
          </a:prstGeom>
        </p:spPr>
        <p:txBody>
          <a:bodyPr vert="horz" lIns="51429" tIns="25715" rIns="51429" bIns="25715"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srgbClr val="FFFFFF"/>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8078" y="5517242"/>
            <a:ext cx="1222923" cy="956325"/>
          </a:xfrm>
          <a:prstGeom prst="rect">
            <a:avLst/>
          </a:prstGeom>
        </p:spPr>
      </p:pic>
      <p:sp>
        <p:nvSpPr>
          <p:cNvPr id="10" name="Content Placeholder 19"/>
          <p:cNvSpPr>
            <a:spLocks noGrp="1"/>
          </p:cNvSpPr>
          <p:nvPr>
            <p:ph sz="quarter" idx="11" hasCustomPrompt="1"/>
          </p:nvPr>
        </p:nvSpPr>
        <p:spPr>
          <a:xfrm>
            <a:off x="457203" y="5985388"/>
            <a:ext cx="4359965" cy="361031"/>
          </a:xfrm>
        </p:spPr>
        <p:txBody>
          <a:bodyPr anchor="b">
            <a:noAutofit/>
          </a:bodyPr>
          <a:lstStyle>
            <a:lvl1pPr marL="0" indent="0">
              <a:buFontTx/>
              <a:buNone/>
              <a:defRPr sz="1125">
                <a:solidFill>
                  <a:schemeClr val="bg1"/>
                </a:solidFill>
              </a:defRPr>
            </a:lvl1pPr>
          </a:lstStyle>
          <a:p>
            <a:pPr lvl="0"/>
            <a:r>
              <a:rPr lang="en-US" dirty="0"/>
              <a:t>Insert date</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b="43023"/>
          <a:stretch/>
        </p:blipFill>
        <p:spPr>
          <a:xfrm>
            <a:off x="7743035" y="288441"/>
            <a:ext cx="1110549" cy="500487"/>
          </a:xfrm>
          <a:prstGeom prst="rect">
            <a:avLst/>
          </a:prstGeom>
        </p:spPr>
      </p:pic>
    </p:spTree>
    <p:extLst>
      <p:ext uri="{BB962C8B-B14F-4D97-AF65-F5344CB8AC3E}">
        <p14:creationId xmlns:p14="http://schemas.microsoft.com/office/powerpoint/2010/main" val="1595142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79" y="1592"/>
          <a:ext cx="1465" cy="1587"/>
        </p:xfrm>
        <a:graphic>
          <a:graphicData uri="http://schemas.openxmlformats.org/presentationml/2006/ole">
            <mc:AlternateContent xmlns:mc="http://schemas.openxmlformats.org/markup-compatibility/2006">
              <mc:Choice xmlns:v="urn:schemas-microsoft-com:vml" Requires="v">
                <p:oleObj spid="_x0000_s2053"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9"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304799" y="163513"/>
            <a:ext cx="8476488" cy="831850"/>
          </a:xfrm>
        </p:spPr>
        <p:txBody>
          <a:bodyPr/>
          <a:lstStyle>
            <a:lvl1pPr>
              <a:defRPr>
                <a:latin typeface="Arial" panose="020B0604020202020204" pitchFamily="34" charset="0"/>
                <a:cs typeface="Arial" panose="020B0604020202020204" pitchFamily="34" charset="0"/>
              </a:defRPr>
            </a:lvl1pPr>
          </a:lstStyle>
          <a:p>
            <a:r>
              <a:rPr lang="en-US" dirty="0"/>
              <a:t>Slide title</a:t>
            </a:r>
            <a:endParaRPr lang="en-GB" dirty="0"/>
          </a:p>
        </p:txBody>
      </p:sp>
      <p:sp>
        <p:nvSpPr>
          <p:cNvPr id="9" name="Text Placeholder 4"/>
          <p:cNvSpPr>
            <a:spLocks noGrp="1"/>
          </p:cNvSpPr>
          <p:nvPr>
            <p:ph type="body" sz="quarter" idx="12" hasCustomPrompt="1"/>
          </p:nvPr>
        </p:nvSpPr>
        <p:spPr>
          <a:xfrm>
            <a:off x="304799" y="838200"/>
            <a:ext cx="8476488" cy="470118"/>
          </a:xfrm>
        </p:spPr>
        <p:txBody>
          <a:bodyPr/>
          <a:lstStyle>
            <a:lvl1pPr>
              <a:defRPr sz="1200" b="0"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a:t>
            </a:r>
            <a:endParaRPr lang="en-GB" dirty="0"/>
          </a:p>
        </p:txBody>
      </p:sp>
    </p:spTree>
    <p:extLst>
      <p:ext uri="{BB962C8B-B14F-4D97-AF65-F5344CB8AC3E}">
        <p14:creationId xmlns:p14="http://schemas.microsoft.com/office/powerpoint/2010/main" val="3823348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143CB-52A1-40D0-B66F-1B93060469E3}" type="datetimeFigureOut">
              <a:rPr lang="en-US">
                <a:solidFill>
                  <a:srgbClr val="000000"/>
                </a:solidFill>
              </a:rPr>
              <a:pPr/>
              <a:t>7/7/2021</a:t>
            </a:fld>
            <a:endParaRPr lang="en-US" dirty="0">
              <a:solidFill>
                <a:srgbClr val="000000"/>
              </a:solidFill>
            </a:endParaRPr>
          </a:p>
        </p:txBody>
      </p:sp>
      <p:sp>
        <p:nvSpPr>
          <p:cNvPr id="3" name="Footer Placeholder 2"/>
          <p:cNvSpPr>
            <a:spLocks noGrp="1"/>
          </p:cNvSpPr>
          <p:nvPr>
            <p:ph type="ftr" sz="quarter" idx="11"/>
          </p:nvPr>
        </p:nvSpPr>
        <p:spPr/>
        <p:txBody>
          <a:body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05B8FDE8-D19F-4269-8F9C-EB156357A513}" type="slidenum">
              <a:rPr lang="en-US" smtClean="0">
                <a:solidFill>
                  <a:srgbClr val="005EB8"/>
                </a:solidFill>
              </a:rPr>
              <a:pPr/>
              <a:t>‹#›</a:t>
            </a:fld>
            <a:endParaRPr lang="en-US" dirty="0">
              <a:solidFill>
                <a:srgbClr val="005EB8"/>
              </a:solidFill>
            </a:endParaRPr>
          </a:p>
        </p:txBody>
      </p:sp>
    </p:spTree>
    <p:extLst>
      <p:ext uri="{BB962C8B-B14F-4D97-AF65-F5344CB8AC3E}">
        <p14:creationId xmlns:p14="http://schemas.microsoft.com/office/powerpoint/2010/main" val="2140954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457200" y="1026223"/>
            <a:ext cx="8227786" cy="307777"/>
          </a:xfrm>
          <a:prstGeom prst="rect">
            <a:avLst/>
          </a:prstGeom>
        </p:spPr>
        <p:txBody>
          <a:bodyPr lIns="0" tIns="0" rIns="0" bIns="0">
            <a:spAutoFit/>
          </a:bodyPr>
          <a:lstStyle>
            <a:lvl1pPr marL="0" indent="0">
              <a:spcBef>
                <a:spcPts val="0"/>
              </a:spcBef>
              <a:buNone/>
              <a:defRPr sz="2000" baseline="0">
                <a:solidFill>
                  <a:schemeClr val="accent3"/>
                </a:solidFill>
              </a:defRPr>
            </a:lvl1pPr>
          </a:lstStyle>
          <a:p>
            <a:pPr lvl="0"/>
            <a:r>
              <a:rPr lang="en-US" dirty="0"/>
              <a:t>Slide Subtitle – Arial 14pt Regular, Use Title Case</a:t>
            </a:r>
          </a:p>
        </p:txBody>
      </p:sp>
      <p:sp>
        <p:nvSpPr>
          <p:cNvPr id="17" name="Text Placeholder 4"/>
          <p:cNvSpPr>
            <a:spLocks noGrp="1"/>
          </p:cNvSpPr>
          <p:nvPr>
            <p:ph type="body" sz="quarter" idx="22" hasCustomPrompt="1"/>
          </p:nvPr>
        </p:nvSpPr>
        <p:spPr bwMode="gray">
          <a:xfrm>
            <a:off x="457200" y="65639"/>
            <a:ext cx="4180114" cy="197856"/>
          </a:xfrm>
          <a:prstGeom prst="rect">
            <a:avLst/>
          </a:prstGeom>
        </p:spPr>
        <p:txBody>
          <a:bodyPr lIns="0" tIns="0" rIns="0" bIns="0">
            <a:spAutoFit/>
          </a:bodyPr>
          <a:lstStyle>
            <a:lvl1pPr marL="0" indent="0">
              <a:spcBef>
                <a:spcPts val="0"/>
              </a:spcBef>
              <a:buNone/>
              <a:defRPr sz="1286" baseline="0">
                <a:solidFill>
                  <a:schemeClr val="bg1"/>
                </a:solidFill>
              </a:defRPr>
            </a:lvl1pPr>
          </a:lstStyle>
          <a:p>
            <a:pPr lvl="0"/>
            <a:r>
              <a:rPr lang="en-US" dirty="0"/>
              <a:t>Top Kicker – Arial 9pt Regular, Use Title Case</a:t>
            </a:r>
          </a:p>
        </p:txBody>
      </p:sp>
      <p:sp>
        <p:nvSpPr>
          <p:cNvPr id="20" name="Text Placeholder 21"/>
          <p:cNvSpPr>
            <a:spLocks noGrp="1"/>
          </p:cNvSpPr>
          <p:nvPr>
            <p:ph type="body" sz="quarter" idx="23" hasCustomPrompt="1"/>
          </p:nvPr>
        </p:nvSpPr>
        <p:spPr bwMode="gray">
          <a:xfrm>
            <a:off x="6303872" y="6500594"/>
            <a:ext cx="2840127" cy="357406"/>
          </a:xfrm>
          <a:prstGeom prst="rect">
            <a:avLst/>
          </a:prstGeom>
        </p:spPr>
        <p:txBody>
          <a:bodyPr lIns="0" tIns="0" rIns="45720" bIns="27432" anchor="b">
            <a:spAutoFit/>
          </a:bodyPr>
          <a:lstStyle>
            <a:lvl1pPr marL="0" indent="0" algn="l">
              <a:spcBef>
                <a:spcPts val="0"/>
              </a:spcBef>
              <a:buNone/>
              <a:defRPr sz="714" baseline="0">
                <a:solidFill>
                  <a:schemeClr val="tx1"/>
                </a:solidFill>
                <a:latin typeface="+mn-lt"/>
              </a:defRPr>
            </a:lvl1pPr>
            <a:lvl2pPr algn="l">
              <a:buNone/>
              <a:defRPr sz="857"/>
            </a:lvl2pPr>
            <a:lvl3pPr algn="l">
              <a:buNone/>
              <a:defRPr sz="857"/>
            </a:lvl3pPr>
            <a:lvl4pPr algn="l">
              <a:buNone/>
              <a:defRPr sz="857"/>
            </a:lvl4pPr>
            <a:lvl5pPr algn="l">
              <a:buNone/>
              <a:defRPr sz="857"/>
            </a:lvl5pPr>
          </a:lstStyle>
          <a:p>
            <a:pPr lvl="0"/>
            <a:r>
              <a:rPr lang="en-US" dirty="0"/>
              <a:t>Source: Click to add source. Use a single space after “Source:” and a period at the end of the source. Stretch the box to the left as needed.</a:t>
            </a:r>
          </a:p>
        </p:txBody>
      </p:sp>
      <p:sp>
        <p:nvSpPr>
          <p:cNvPr id="21" name="Text Placeholder 23"/>
          <p:cNvSpPr>
            <a:spLocks noGrp="1"/>
          </p:cNvSpPr>
          <p:nvPr>
            <p:ph type="body" sz="quarter" idx="24" hasCustomPrompt="1"/>
          </p:nvPr>
        </p:nvSpPr>
        <p:spPr bwMode="gray">
          <a:xfrm>
            <a:off x="1" y="6271604"/>
            <a:ext cx="2490799" cy="329760"/>
          </a:xfrm>
          <a:prstGeom prst="rect">
            <a:avLst/>
          </a:prstGeom>
        </p:spPr>
        <p:txBody>
          <a:bodyPr lIns="45720" tIns="0" rIns="0" bIns="0" anchor="b">
            <a:spAutoFit/>
          </a:bodyPr>
          <a:lstStyle>
            <a:lvl1pPr marL="130631" indent="-130631" algn="l" defTabSz="130631">
              <a:spcBef>
                <a:spcPts val="0"/>
              </a:spcBef>
              <a:buFont typeface="+mj-lt"/>
              <a:buAutoNum type="arabicParenR"/>
              <a:defRPr sz="714" baseline="0">
                <a:solidFill>
                  <a:schemeClr val="tx1"/>
                </a:solidFill>
                <a:latin typeface="+mn-lt"/>
              </a:defRPr>
            </a:lvl1pPr>
            <a:lvl2pPr>
              <a:buNone/>
              <a:defRPr sz="857">
                <a:solidFill>
                  <a:schemeClr val="tx1"/>
                </a:solidFill>
              </a:defRPr>
            </a:lvl2pPr>
            <a:lvl3pPr>
              <a:buNone/>
              <a:defRPr sz="857">
                <a:solidFill>
                  <a:schemeClr val="tx1"/>
                </a:solidFill>
              </a:defRPr>
            </a:lvl3pPr>
            <a:lvl4pPr>
              <a:buNone/>
              <a:defRPr sz="857">
                <a:solidFill>
                  <a:schemeClr val="tx1"/>
                </a:solidFill>
              </a:defRPr>
            </a:lvl4pPr>
            <a:lvl5pPr>
              <a:buNone/>
              <a:defRPr sz="857">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3" name="Text Placeholder 4"/>
          <p:cNvSpPr>
            <a:spLocks noGrp="1"/>
          </p:cNvSpPr>
          <p:nvPr>
            <p:ph type="body" sz="quarter" idx="25" hasCustomPrompt="1"/>
          </p:nvPr>
        </p:nvSpPr>
        <p:spPr bwMode="gray">
          <a:xfrm>
            <a:off x="457200" y="454148"/>
            <a:ext cx="8227786" cy="395713"/>
          </a:xfrm>
          <a:prstGeom prst="rect">
            <a:avLst/>
          </a:prstGeom>
        </p:spPr>
        <p:txBody>
          <a:bodyPr lIns="0" tIns="0" rIns="0" bIns="0" anchor="b" anchorCtr="0">
            <a:spAutoFit/>
          </a:bodyPr>
          <a:lstStyle>
            <a:lvl1pPr marL="0" indent="0">
              <a:spcBef>
                <a:spcPts val="0"/>
              </a:spcBef>
              <a:buNone/>
              <a:defRPr sz="2571" b="1" baseline="0">
                <a:solidFill>
                  <a:schemeClr val="bg1"/>
                </a:solidFill>
              </a:defRPr>
            </a:lvl1pPr>
          </a:lstStyle>
          <a:p>
            <a:pPr lvl="0"/>
            <a:r>
              <a:rPr lang="en-US" dirty="0"/>
              <a:t>Slide Title – Arial 18pt Bold, Use Title Case</a:t>
            </a:r>
          </a:p>
        </p:txBody>
      </p:sp>
    </p:spTree>
    <p:extLst>
      <p:ext uri="{BB962C8B-B14F-4D97-AF65-F5344CB8AC3E}">
        <p14:creationId xmlns:p14="http://schemas.microsoft.com/office/powerpoint/2010/main" val="1483496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409254" y="356317"/>
            <a:ext cx="7466208" cy="653333"/>
          </a:xfrm>
          <a:prstGeom prst="rect">
            <a:avLst/>
          </a:prstGeom>
        </p:spPr>
        <p:txBody>
          <a:bodyPr lIns="90818" tIns="45409" rIns="90818" bIns="45409"/>
          <a:lstStyle>
            <a:lvl1pPr algn="l">
              <a:defRPr sz="2400" b="1">
                <a:solidFill>
                  <a:srgbClr val="333092"/>
                </a:solidFill>
                <a:latin typeface="Arial (Headings)"/>
                <a:cs typeface="Arial (Headings)"/>
              </a:defRPr>
            </a:lvl1pPr>
          </a:lstStyle>
          <a:p>
            <a:r>
              <a:rPr lang="en-US"/>
              <a:t>Click to edit Master title style</a:t>
            </a:r>
            <a:endParaRPr lang="en-US" dirty="0"/>
          </a:p>
        </p:txBody>
      </p:sp>
      <p:sp>
        <p:nvSpPr>
          <p:cNvPr id="6" name="Text Placeholder 5"/>
          <p:cNvSpPr>
            <a:spLocks noGrp="1"/>
          </p:cNvSpPr>
          <p:nvPr>
            <p:ph type="body" sz="quarter" idx="13"/>
          </p:nvPr>
        </p:nvSpPr>
        <p:spPr>
          <a:xfrm>
            <a:off x="409253" y="1076325"/>
            <a:ext cx="7466208" cy="4425512"/>
          </a:xfrm>
          <a:prstGeom prst="rect">
            <a:avLst/>
          </a:prstGeom>
        </p:spPr>
        <p:txBody>
          <a:bodyPr vert="horz" lIns="90818" tIns="45409" rIns="90818" bIns="45409"/>
          <a:lstStyle>
            <a:lvl1pPr>
              <a:defRPr sz="1400" b="0" i="0">
                <a:latin typeface="Arial"/>
                <a:cs typeface="Arial"/>
              </a:defRPr>
            </a:lvl1pPr>
            <a:lvl2pPr>
              <a:defRPr sz="1400" b="0" i="0">
                <a:latin typeface="Arial"/>
                <a:cs typeface="Arial"/>
              </a:defRPr>
            </a:lvl2pPr>
            <a:lvl3pPr>
              <a:defRPr sz="1400" b="0" i="0">
                <a:latin typeface="Arial"/>
                <a:cs typeface="Arial"/>
              </a:defRPr>
            </a:lvl3pPr>
            <a:lvl4pPr>
              <a:defRPr sz="1400" b="0" i="0">
                <a:latin typeface="Arial"/>
                <a:cs typeface="Arial"/>
              </a:defRPr>
            </a:lvl4pPr>
            <a:lvl5pPr>
              <a:defRPr sz="1400"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4"/>
          </p:nvPr>
        </p:nvSpPr>
        <p:spPr>
          <a:xfrm>
            <a:off x="176213" y="6488113"/>
            <a:ext cx="2120900" cy="219075"/>
          </a:xfrm>
          <a:prstGeom prst="rect">
            <a:avLst/>
          </a:prstGeom>
        </p:spPr>
        <p:txBody>
          <a:bodyPr/>
          <a:lstStyle>
            <a:lvl1pPr algn="l">
              <a:defRPr sz="1000" b="0" i="0" smtClean="0">
                <a:solidFill>
                  <a:srgbClr val="000000"/>
                </a:solidFill>
                <a:latin typeface="Arial"/>
                <a:cs typeface="Arial"/>
              </a:defRPr>
            </a:lvl1pPr>
          </a:lstStyle>
          <a:p>
            <a:pPr>
              <a:defRPr/>
            </a:pPr>
            <a:fld id="{4A88A89C-DB9C-45F6-A10F-B31C2B0D0E14}" type="slidenum">
              <a:rPr lang="en-GB"/>
              <a:pPr>
                <a:defRPr/>
              </a:pPr>
              <a:t>‹#›</a:t>
            </a:fld>
            <a:endParaRPr lang="en-GB" dirty="0"/>
          </a:p>
        </p:txBody>
      </p:sp>
      <p:sp>
        <p:nvSpPr>
          <p:cNvPr id="5" name="Footer Placeholder 4"/>
          <p:cNvSpPr>
            <a:spLocks noGrp="1"/>
          </p:cNvSpPr>
          <p:nvPr>
            <p:ph type="ftr" sz="quarter" idx="15"/>
          </p:nvPr>
        </p:nvSpPr>
        <p:spPr>
          <a:xfrm>
            <a:off x="3124200" y="6356350"/>
            <a:ext cx="2895600" cy="365125"/>
          </a:xfrm>
          <a:prstGeom prst="rect">
            <a:avLst/>
          </a:prstGeom>
        </p:spPr>
        <p:txBody>
          <a:bodyPr/>
          <a:lstStyle>
            <a:lvl1pPr defTabSz="908182" fontAlgn="auto">
              <a:spcBef>
                <a:spcPts val="0"/>
              </a:spcBef>
              <a:spcAft>
                <a:spcPts val="0"/>
              </a:spcAft>
              <a:defRPr>
                <a:solidFill>
                  <a:prstClr val="black"/>
                </a:solidFill>
                <a:latin typeface="+mn-lt"/>
              </a:defRPr>
            </a:lvl1pPr>
          </a:lstStyle>
          <a:p>
            <a:pPr>
              <a:defRPr/>
            </a:pPr>
            <a:fld id="{F9C6C50F-0147-4B5E-B5B2-E0A1CF3D8A45}" type="slidenum">
              <a:rPr lang="en-US"/>
              <a:pPr>
                <a:defRPr/>
              </a:pPr>
              <a:t>‹#›</a:t>
            </a:fld>
            <a:endParaRPr lang="en-US" dirty="0"/>
          </a:p>
        </p:txBody>
      </p:sp>
    </p:spTree>
    <p:extLst>
      <p:ext uri="{BB962C8B-B14F-4D97-AF65-F5344CB8AC3E}">
        <p14:creationId xmlns:p14="http://schemas.microsoft.com/office/powerpoint/2010/main" val="3350300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3077"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434979" y="1568495"/>
            <a:ext cx="3634158" cy="529246"/>
          </a:xfrm>
          <a:prstGeom prst="rect">
            <a:avLst/>
          </a:prstGeom>
          <a:solidFill>
            <a:schemeClr val="accent4"/>
          </a:solidFill>
        </p:spPr>
        <p:txBody>
          <a:bodyPr anchor="ctr"/>
          <a:lstStyle>
            <a:lvl1pPr algn="ctr">
              <a:defRPr>
                <a:solidFill>
                  <a:schemeClr val="bg1"/>
                </a:solidFill>
              </a:defRPr>
            </a:lvl1pPr>
          </a:lstStyle>
          <a:p>
            <a:r>
              <a:rPr lang="en-GB" dirty="0"/>
              <a:t>Box</a:t>
            </a:r>
          </a:p>
        </p:txBody>
      </p:sp>
      <p:sp>
        <p:nvSpPr>
          <p:cNvPr id="57" name="Text Placeholder 12"/>
          <p:cNvSpPr>
            <a:spLocks noGrp="1"/>
          </p:cNvSpPr>
          <p:nvPr>
            <p:ph type="body" sz="quarter" idx="14"/>
          </p:nvPr>
        </p:nvSpPr>
        <p:spPr>
          <a:xfrm>
            <a:off x="434979" y="2097741"/>
            <a:ext cx="3634158" cy="1614466"/>
          </a:xfrm>
          <a:solidFill>
            <a:schemeClr val="bg1">
              <a:lumMod val="95000"/>
            </a:schemeClr>
          </a:solidFill>
        </p:spPr>
        <p:txBody>
          <a:bodyPr lIns="72000" tIns="90000" rIns="72000" bIns="72000"/>
          <a:lstStyle>
            <a:lvl1pPr>
              <a:defRPr sz="1400"/>
            </a:lvl1pPr>
          </a:lstStyle>
          <a:p>
            <a:r>
              <a:rPr lang="en-GB" dirty="0"/>
              <a:t>Box</a:t>
            </a:r>
          </a:p>
        </p:txBody>
      </p:sp>
      <p:sp>
        <p:nvSpPr>
          <p:cNvPr id="58" name="Title 1"/>
          <p:cNvSpPr>
            <a:spLocks noGrp="1"/>
          </p:cNvSpPr>
          <p:nvPr>
            <p:ph type="title" hasCustomPrompt="1"/>
          </p:nvPr>
        </p:nvSpPr>
        <p:spPr>
          <a:xfrm>
            <a:off x="434989"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6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
        <p:nvSpPr>
          <p:cNvPr id="61" name="Text Placeholder 10"/>
          <p:cNvSpPr>
            <a:spLocks noGrp="1"/>
          </p:cNvSpPr>
          <p:nvPr>
            <p:ph type="body" idx="15"/>
          </p:nvPr>
        </p:nvSpPr>
        <p:spPr>
          <a:xfrm>
            <a:off x="4791821" y="1568495"/>
            <a:ext cx="3634158" cy="529246"/>
          </a:xfrm>
          <a:prstGeom prst="rect">
            <a:avLst/>
          </a:prstGeom>
          <a:solidFill>
            <a:schemeClr val="accent4"/>
          </a:solidFill>
        </p:spPr>
        <p:txBody>
          <a:bodyPr anchor="ctr"/>
          <a:lstStyle>
            <a:lvl1pPr algn="ctr">
              <a:defRPr>
                <a:solidFill>
                  <a:schemeClr val="bg1"/>
                </a:solidFill>
              </a:defRPr>
            </a:lvl1pPr>
          </a:lstStyle>
          <a:p>
            <a:r>
              <a:rPr lang="en-GB" dirty="0"/>
              <a:t>Box</a:t>
            </a:r>
          </a:p>
        </p:txBody>
      </p:sp>
      <p:sp>
        <p:nvSpPr>
          <p:cNvPr id="62" name="Text Placeholder 12"/>
          <p:cNvSpPr>
            <a:spLocks noGrp="1"/>
          </p:cNvSpPr>
          <p:nvPr>
            <p:ph type="body" sz="quarter" idx="16"/>
          </p:nvPr>
        </p:nvSpPr>
        <p:spPr>
          <a:xfrm>
            <a:off x="4791821" y="2097741"/>
            <a:ext cx="3634158" cy="1614466"/>
          </a:xfrm>
          <a:solidFill>
            <a:schemeClr val="bg1">
              <a:lumMod val="95000"/>
            </a:schemeClr>
          </a:solidFill>
        </p:spPr>
        <p:txBody>
          <a:bodyPr lIns="72000" tIns="90000" rIns="72000" bIns="72000"/>
          <a:lstStyle>
            <a:lvl1pPr>
              <a:defRPr sz="1400"/>
            </a:lvl1pPr>
          </a:lstStyle>
          <a:p>
            <a:r>
              <a:rPr lang="en-GB" dirty="0"/>
              <a:t>Box</a:t>
            </a:r>
          </a:p>
        </p:txBody>
      </p:sp>
      <p:sp>
        <p:nvSpPr>
          <p:cNvPr id="63" name="Text Placeholder 10"/>
          <p:cNvSpPr>
            <a:spLocks noGrp="1"/>
          </p:cNvSpPr>
          <p:nvPr>
            <p:ph type="body" idx="17"/>
          </p:nvPr>
        </p:nvSpPr>
        <p:spPr>
          <a:xfrm>
            <a:off x="434979" y="3962071"/>
            <a:ext cx="3634158" cy="529246"/>
          </a:xfrm>
          <a:prstGeom prst="rect">
            <a:avLst/>
          </a:prstGeom>
          <a:solidFill>
            <a:schemeClr val="accent4"/>
          </a:solidFill>
        </p:spPr>
        <p:txBody>
          <a:bodyPr anchor="ctr"/>
          <a:lstStyle>
            <a:lvl1pPr algn="ctr">
              <a:defRPr>
                <a:solidFill>
                  <a:schemeClr val="bg1"/>
                </a:solidFill>
              </a:defRPr>
            </a:lvl1pPr>
          </a:lstStyle>
          <a:p>
            <a:r>
              <a:rPr lang="en-GB" dirty="0"/>
              <a:t>Box</a:t>
            </a:r>
          </a:p>
        </p:txBody>
      </p:sp>
      <p:sp>
        <p:nvSpPr>
          <p:cNvPr id="64" name="Text Placeholder 12"/>
          <p:cNvSpPr>
            <a:spLocks noGrp="1"/>
          </p:cNvSpPr>
          <p:nvPr>
            <p:ph type="body" sz="quarter" idx="18"/>
          </p:nvPr>
        </p:nvSpPr>
        <p:spPr>
          <a:xfrm>
            <a:off x="434979" y="4491317"/>
            <a:ext cx="3634158" cy="1614466"/>
          </a:xfrm>
          <a:solidFill>
            <a:schemeClr val="bg1">
              <a:lumMod val="95000"/>
            </a:schemeClr>
          </a:solidFill>
        </p:spPr>
        <p:txBody>
          <a:bodyPr lIns="72000" tIns="90000" rIns="72000" bIns="72000"/>
          <a:lstStyle>
            <a:lvl1pPr>
              <a:defRPr sz="1400"/>
            </a:lvl1pPr>
          </a:lstStyle>
          <a:p>
            <a:r>
              <a:rPr lang="en-GB" dirty="0"/>
              <a:t>Box</a:t>
            </a:r>
          </a:p>
        </p:txBody>
      </p:sp>
      <p:sp>
        <p:nvSpPr>
          <p:cNvPr id="65" name="Text Placeholder 10"/>
          <p:cNvSpPr>
            <a:spLocks noGrp="1"/>
          </p:cNvSpPr>
          <p:nvPr>
            <p:ph type="body" idx="19"/>
          </p:nvPr>
        </p:nvSpPr>
        <p:spPr>
          <a:xfrm>
            <a:off x="4791821" y="3962071"/>
            <a:ext cx="3634158" cy="529246"/>
          </a:xfrm>
          <a:prstGeom prst="rect">
            <a:avLst/>
          </a:prstGeom>
          <a:solidFill>
            <a:schemeClr val="accent4"/>
          </a:solidFill>
        </p:spPr>
        <p:txBody>
          <a:bodyPr anchor="ctr"/>
          <a:lstStyle>
            <a:lvl1pPr algn="ctr">
              <a:defRPr>
                <a:solidFill>
                  <a:schemeClr val="bg1"/>
                </a:solidFill>
              </a:defRPr>
            </a:lvl1pPr>
          </a:lstStyle>
          <a:p>
            <a:r>
              <a:rPr lang="en-GB" dirty="0"/>
              <a:t>Box</a:t>
            </a:r>
          </a:p>
        </p:txBody>
      </p:sp>
      <p:sp>
        <p:nvSpPr>
          <p:cNvPr id="66" name="Text Placeholder 12"/>
          <p:cNvSpPr>
            <a:spLocks noGrp="1"/>
          </p:cNvSpPr>
          <p:nvPr>
            <p:ph type="body" sz="quarter" idx="20"/>
          </p:nvPr>
        </p:nvSpPr>
        <p:spPr>
          <a:xfrm>
            <a:off x="4791821" y="4491317"/>
            <a:ext cx="3634158" cy="1614466"/>
          </a:xfrm>
          <a:solidFill>
            <a:schemeClr val="bg1">
              <a:lumMod val="95000"/>
            </a:schemeClr>
          </a:solidFill>
        </p:spPr>
        <p:txBody>
          <a:bodyPr lIns="72000" tIns="90000" rIns="72000" bIns="72000"/>
          <a:lstStyle>
            <a:lvl1pPr>
              <a:defRPr sz="1400"/>
            </a:lvl1pPr>
          </a:lstStyle>
          <a:p>
            <a:r>
              <a:rPr lang="en-GB" dirty="0"/>
              <a:t>Box</a:t>
            </a:r>
          </a:p>
        </p:txBody>
      </p:sp>
    </p:spTree>
    <p:extLst>
      <p:ext uri="{BB962C8B-B14F-4D97-AF65-F5344CB8AC3E}">
        <p14:creationId xmlns:p14="http://schemas.microsoft.com/office/powerpoint/2010/main" val="1463533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4101"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9" y="163513"/>
            <a:ext cx="7726347" cy="831850"/>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40981511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6553200" y="6320148"/>
            <a:ext cx="2133600" cy="365125"/>
          </a:xfrm>
          <a:prstGeom prst="rect">
            <a:avLst/>
          </a:prstGeo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339385" y="228600"/>
            <a:ext cx="7356815" cy="667725"/>
          </a:xfrm>
        </p:spPr>
        <p:txBody>
          <a:bodyPr/>
          <a:lstStyle/>
          <a:p>
            <a:r>
              <a:rPr lang="en-US" dirty="0"/>
              <a:t>Click to edit Master title style</a:t>
            </a:r>
          </a:p>
        </p:txBody>
      </p:sp>
      <p:sp>
        <p:nvSpPr>
          <p:cNvPr id="9" name="Text Placeholder 8"/>
          <p:cNvSpPr>
            <a:spLocks noGrp="1"/>
          </p:cNvSpPr>
          <p:nvPr>
            <p:ph type="body" sz="quarter" idx="11"/>
          </p:nvPr>
        </p:nvSpPr>
        <p:spPr>
          <a:xfrm>
            <a:off x="381000" y="1066800"/>
            <a:ext cx="8534400" cy="4648200"/>
          </a:xfrm>
          <a:prstGeom prst="rect">
            <a:avLst/>
          </a:prstGeom>
        </p:spPr>
        <p:txBody>
          <a:bodyPr/>
          <a:lstStyle>
            <a:lvl1pPr>
              <a:defRPr sz="14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4464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userDrawn="1"/>
        </p:nvSpPr>
        <p:spPr>
          <a:xfrm>
            <a:off x="4577924" y="1127797"/>
            <a:ext cx="914400" cy="914400"/>
          </a:xfrm>
          <a:prstGeom prst="rect">
            <a:avLst/>
          </a:prstGeom>
          <a:noFill/>
        </p:spPr>
        <p:txBody>
          <a:bodyPr wrap="none" lIns="0" tIns="0" rIns="0" bIns="0" rtlCol="0">
            <a:noAutofit/>
          </a:bodyPr>
          <a:lstStyle/>
          <a:p>
            <a:endParaRPr lang="en-US" dirty="0">
              <a:solidFill>
                <a:srgbClr val="53565A"/>
              </a:solidFill>
              <a:cs typeface="Arial" pitchFamily="34" charset="0"/>
            </a:endParaRPr>
          </a:p>
        </p:txBody>
      </p:sp>
      <p:sp>
        <p:nvSpPr>
          <p:cNvPr id="4" name="TextBox 3"/>
          <p:cNvSpPr txBox="1"/>
          <p:nvPr userDrawn="1"/>
        </p:nvSpPr>
        <p:spPr>
          <a:xfrm>
            <a:off x="1014157" y="1146751"/>
            <a:ext cx="914400" cy="914400"/>
          </a:xfrm>
          <a:prstGeom prst="rect">
            <a:avLst/>
          </a:prstGeom>
          <a:noFill/>
        </p:spPr>
        <p:txBody>
          <a:bodyPr wrap="none" lIns="0" tIns="0" rIns="0" bIns="0" rtlCol="0">
            <a:noAutofit/>
          </a:bodyPr>
          <a:lstStyle/>
          <a:p>
            <a:endParaRPr lang="en-US" dirty="0">
              <a:solidFill>
                <a:srgbClr val="53565A"/>
              </a:solidFill>
              <a:cs typeface="Arial" pitchFamily="34" charset="0"/>
            </a:endParaRPr>
          </a:p>
        </p:txBody>
      </p:sp>
      <p:sp>
        <p:nvSpPr>
          <p:cNvPr id="6" name="Title 1"/>
          <p:cNvSpPr>
            <a:spLocks noGrp="1"/>
          </p:cNvSpPr>
          <p:nvPr>
            <p:ph type="title"/>
          </p:nvPr>
        </p:nvSpPr>
        <p:spPr>
          <a:xfrm>
            <a:off x="457200" y="274639"/>
            <a:ext cx="8229600" cy="853158"/>
          </a:xfrm>
        </p:spPr>
        <p:txBody>
          <a:bodyPr/>
          <a:lstStyle/>
          <a:p>
            <a:r>
              <a:rPr lang="en-US" dirty="0"/>
              <a:t>Click to edit Master title style</a:t>
            </a:r>
          </a:p>
        </p:txBody>
      </p:sp>
      <p:sp>
        <p:nvSpPr>
          <p:cNvPr id="7" name="Slide Number Placeholder 5"/>
          <p:cNvSpPr>
            <a:spLocks noGrp="1"/>
          </p:cNvSpPr>
          <p:nvPr>
            <p:ph type="sldNum" sz="quarter" idx="26"/>
          </p:nvPr>
        </p:nvSpPr>
        <p:spPr>
          <a:xfrm>
            <a:off x="8448675" y="6486525"/>
            <a:ext cx="406400" cy="365125"/>
          </a:xfrm>
          <a:prstGeom prst="rect">
            <a:avLst/>
          </a:prstGeom>
        </p:spPr>
        <p:txBody>
          <a:bodyPr/>
          <a:lstStyle>
            <a:lvl1pPr>
              <a:defRPr/>
            </a:lvl1pPr>
          </a:lstStyle>
          <a:p>
            <a:fld id="{D96F9DD7-9278-5341-99BB-279A5A693882}" type="slidenum">
              <a:rPr lang="en-US" smtClean="0">
                <a:solidFill>
                  <a:srgbClr val="005EB8"/>
                </a:solidFill>
              </a:rPr>
              <a:pPr/>
              <a:t>‹#›</a:t>
            </a:fld>
            <a:endParaRPr lang="en-US" dirty="0">
              <a:solidFill>
                <a:srgbClr val="005EB8"/>
              </a:solidFill>
            </a:endParaRPr>
          </a:p>
        </p:txBody>
      </p:sp>
    </p:spTree>
    <p:extLst>
      <p:ext uri="{BB962C8B-B14F-4D97-AF65-F5344CB8AC3E}">
        <p14:creationId xmlns:p14="http://schemas.microsoft.com/office/powerpoint/2010/main" val="3474077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45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64"/>
            <a:ext cx="6812020" cy="959925"/>
          </a:xfrm>
        </p:spPr>
        <p:txBody>
          <a:bodyPr anchor="b">
            <a:noAutofit/>
          </a:bodyPr>
          <a:lstStyle>
            <a:lvl1pPr marL="0" indent="0">
              <a:buFontTx/>
              <a:buNone/>
              <a:defRPr sz="1575">
                <a:solidFill>
                  <a:srgbClr val="00ADC6"/>
                </a:solidFill>
              </a:defRPr>
            </a:lvl1pPr>
          </a:lstStyle>
          <a:p>
            <a:pPr lvl="0"/>
            <a:r>
              <a:rPr lang="en-US" dirty="0"/>
              <a:t>Sub heading</a:t>
            </a:r>
          </a:p>
        </p:txBody>
      </p:sp>
      <p:sp>
        <p:nvSpPr>
          <p:cNvPr id="7" name="Content Placeholder 19"/>
          <p:cNvSpPr>
            <a:spLocks noGrp="1"/>
          </p:cNvSpPr>
          <p:nvPr>
            <p:ph sz="quarter" idx="11" hasCustomPrompt="1"/>
          </p:nvPr>
        </p:nvSpPr>
        <p:spPr>
          <a:xfrm>
            <a:off x="457203" y="5985388"/>
            <a:ext cx="4359965" cy="361031"/>
          </a:xfrm>
        </p:spPr>
        <p:txBody>
          <a:bodyPr anchor="b">
            <a:noAutofit/>
          </a:bodyPr>
          <a:lstStyle>
            <a:lvl1pPr marL="0" indent="0">
              <a:buFontTx/>
              <a:buNone/>
              <a:defRPr sz="900">
                <a:solidFill>
                  <a:srgbClr val="00ADC6"/>
                </a:solidFill>
              </a:defRPr>
            </a:lvl1pPr>
          </a:lstStyle>
          <a:p>
            <a:pPr lvl="0"/>
            <a:r>
              <a:rPr lang="en-US" dirty="0"/>
              <a:t>Insert date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8078" y="5517242"/>
            <a:ext cx="1222923" cy="956325"/>
          </a:xfrm>
          <a:prstGeom prst="rect">
            <a:avLst/>
          </a:prstGeom>
        </p:spPr>
      </p:pic>
    </p:spTree>
    <p:extLst>
      <p:ext uri="{BB962C8B-B14F-4D97-AF65-F5344CB8AC3E}">
        <p14:creationId xmlns:p14="http://schemas.microsoft.com/office/powerpoint/2010/main" val="3073015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5" name="Picture 4" descr="logo-a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51429" tIns="25715" rIns="51429" bIns="25715" rtlCol="0" anchor="ctr"/>
          <a:lstStyle/>
          <a:p>
            <a:pPr algn="ctr" defTabSz="257144"/>
            <a:endParaRPr lang="en-US" sz="1013" dirty="0">
              <a:solidFill>
                <a:srgbClr val="FFFFFF"/>
              </a:solidFill>
            </a:endParaRPr>
          </a:p>
        </p:txBody>
      </p:sp>
      <p:sp>
        <p:nvSpPr>
          <p:cNvPr id="15" name="Content Placeholder 19"/>
          <p:cNvSpPr>
            <a:spLocks noGrp="1"/>
          </p:cNvSpPr>
          <p:nvPr>
            <p:ph sz="quarter" idx="10" hasCustomPrompt="1"/>
          </p:nvPr>
        </p:nvSpPr>
        <p:spPr>
          <a:xfrm>
            <a:off x="457200" y="5025464"/>
            <a:ext cx="6812020" cy="959925"/>
          </a:xfrm>
        </p:spPr>
        <p:txBody>
          <a:bodyPr anchor="b">
            <a:noAutofit/>
          </a:bodyPr>
          <a:lstStyle>
            <a:lvl1pPr marL="0" indent="0">
              <a:buFontTx/>
              <a:buNone/>
              <a:defRPr sz="18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4500">
                <a:solidFill>
                  <a:schemeClr val="bg1"/>
                </a:solidFill>
              </a:defRPr>
            </a:lvl1pPr>
          </a:lstStyle>
          <a:p>
            <a:r>
              <a:rPr lang="en-GB" dirty="0"/>
              <a:t>Click to edit Master title style</a:t>
            </a:r>
            <a:endParaRPr lang="en-US" dirty="0"/>
          </a:p>
        </p:txBody>
      </p:sp>
      <p:sp>
        <p:nvSpPr>
          <p:cNvPr id="19" name="Date Placeholder 3"/>
          <p:cNvSpPr txBox="1">
            <a:spLocks/>
          </p:cNvSpPr>
          <p:nvPr/>
        </p:nvSpPr>
        <p:spPr>
          <a:xfrm>
            <a:off x="457200" y="5985389"/>
            <a:ext cx="2133600" cy="365125"/>
          </a:xfrm>
          <a:prstGeom prst="rect">
            <a:avLst/>
          </a:prstGeom>
        </p:spPr>
        <p:txBody>
          <a:bodyPr vert="horz" lIns="51429" tIns="25715" rIns="51429" bIns="25715"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srgbClr val="FFFFFF"/>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8078" y="5517242"/>
            <a:ext cx="1222923" cy="956325"/>
          </a:xfrm>
          <a:prstGeom prst="rect">
            <a:avLst/>
          </a:prstGeom>
        </p:spPr>
      </p:pic>
      <p:sp>
        <p:nvSpPr>
          <p:cNvPr id="10" name="Content Placeholder 19"/>
          <p:cNvSpPr>
            <a:spLocks noGrp="1"/>
          </p:cNvSpPr>
          <p:nvPr>
            <p:ph sz="quarter" idx="11" hasCustomPrompt="1"/>
          </p:nvPr>
        </p:nvSpPr>
        <p:spPr>
          <a:xfrm>
            <a:off x="457203" y="5985388"/>
            <a:ext cx="4359965" cy="361031"/>
          </a:xfrm>
        </p:spPr>
        <p:txBody>
          <a:bodyPr anchor="b">
            <a:noAutofit/>
          </a:bodyPr>
          <a:lstStyle>
            <a:lvl1pPr marL="0" indent="0">
              <a:buFontTx/>
              <a:buNone/>
              <a:defRPr sz="1125">
                <a:solidFill>
                  <a:schemeClr val="bg1"/>
                </a:solidFill>
              </a:defRPr>
            </a:lvl1pPr>
          </a:lstStyle>
          <a:p>
            <a:pPr lvl="0"/>
            <a:r>
              <a:rPr lang="en-US" dirty="0"/>
              <a:t>Insert date</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b="43023"/>
          <a:stretch/>
        </p:blipFill>
        <p:spPr>
          <a:xfrm>
            <a:off x="7743035" y="288441"/>
            <a:ext cx="1110549" cy="500487"/>
          </a:xfrm>
          <a:prstGeom prst="rect">
            <a:avLst/>
          </a:prstGeom>
        </p:spPr>
      </p:pic>
    </p:spTree>
    <p:extLst>
      <p:ext uri="{BB962C8B-B14F-4D97-AF65-F5344CB8AC3E}">
        <p14:creationId xmlns:p14="http://schemas.microsoft.com/office/powerpoint/2010/main" val="348808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274320" y="914400"/>
            <a:ext cx="859536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
          <p:cNvSpPr>
            <a:spLocks noGrp="1"/>
          </p:cNvSpPr>
          <p:nvPr>
            <p:ph type="sldNum" sz="quarter" idx="10"/>
          </p:nvPr>
        </p:nvSpPr>
        <p:spPr>
          <a:xfrm>
            <a:off x="8643852" y="6623859"/>
            <a:ext cx="457200" cy="182880"/>
          </a:xfrm>
        </p:spPr>
        <p:txBody>
          <a:bodyPr/>
          <a:lstStyle/>
          <a:p>
            <a:pPr defTabSz="457200"/>
            <a:fld id="{61E112CC-F5C7-5E43-8EAA-F554FEB5E453}" type="slidenum">
              <a:rPr lang="en-US" smtClean="0">
                <a:solidFill>
                  <a:srgbClr val="005EB8"/>
                </a:solidFill>
              </a:rPr>
              <a:pPr defTabSz="457200"/>
              <a:t>‹#›</a:t>
            </a:fld>
            <a:endParaRPr lang="en-US" dirty="0">
              <a:solidFill>
                <a:srgbClr val="005EB8"/>
              </a:solidFill>
            </a:endParaRPr>
          </a:p>
        </p:txBody>
      </p:sp>
      <p:sp>
        <p:nvSpPr>
          <p:cNvPr id="2" name="Title 1"/>
          <p:cNvSpPr>
            <a:spLocks noGrp="1"/>
          </p:cNvSpPr>
          <p:nvPr>
            <p:ph type="title"/>
          </p:nvPr>
        </p:nvSpPr>
        <p:spPr>
          <a:xfrm>
            <a:off x="274320" y="0"/>
            <a:ext cx="8826732" cy="731520"/>
          </a:xfrm>
          <a:prstGeom prst="rect">
            <a:avLst/>
          </a:prstGeom>
        </p:spPr>
        <p:txBody>
          <a:bodyPr vert="horz" lIns="91440" tIns="45720" rIns="91440" bIns="45720" rtlCol="0" anchor="b">
            <a:normAutofit/>
          </a:bodyPr>
          <a:lstStyle>
            <a:lvl1pPr>
              <a:defRPr lang="en-GB"/>
            </a:lvl1pPr>
          </a:lstStyle>
          <a:p>
            <a:pPr lvl="0"/>
            <a:r>
              <a:rPr lang="en-US" dirty="0"/>
              <a:t>Click to edit Master title style</a:t>
            </a:r>
            <a:endParaRPr lang="en-GB" dirty="0"/>
          </a:p>
        </p:txBody>
      </p:sp>
    </p:spTree>
    <p:extLst>
      <p:ext uri="{BB962C8B-B14F-4D97-AF65-F5344CB8AC3E}">
        <p14:creationId xmlns:p14="http://schemas.microsoft.com/office/powerpoint/2010/main" val="1163147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51429" tIns="25715" rIns="51429" bIns="25715" rtlCol="0" anchor="ctr"/>
          <a:lstStyle/>
          <a:p>
            <a:pPr algn="ctr" defTabSz="257144"/>
            <a:endParaRPr lang="en-US" sz="1013" dirty="0">
              <a:solidFill>
                <a:srgbClr val="FFFFFF"/>
              </a:solidFill>
            </a:endParaRPr>
          </a:p>
        </p:txBody>
      </p:sp>
      <p:pic>
        <p:nvPicPr>
          <p:cNvPr id="7" name="Picture 6" descr="Untitled-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0915" y="5487585"/>
            <a:ext cx="918569" cy="1003622"/>
          </a:xfrm>
          <a:prstGeom prst="rect">
            <a:avLst/>
          </a:prstGeom>
        </p:spPr>
      </p:pic>
      <p:sp>
        <p:nvSpPr>
          <p:cNvPr id="8" name="Content Placeholder 19"/>
          <p:cNvSpPr>
            <a:spLocks noGrp="1"/>
          </p:cNvSpPr>
          <p:nvPr>
            <p:ph sz="quarter" idx="10" hasCustomPrompt="1"/>
          </p:nvPr>
        </p:nvSpPr>
        <p:spPr>
          <a:xfrm>
            <a:off x="609600" y="4413341"/>
            <a:ext cx="6812020" cy="514019"/>
          </a:xfrm>
        </p:spPr>
        <p:txBody>
          <a:bodyPr>
            <a:normAutofit/>
          </a:bodyPr>
          <a:lstStyle>
            <a:lvl1pPr marL="0" indent="0">
              <a:buFontTx/>
              <a:buNone/>
              <a:defRPr sz="1013">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8002"/>
            <a:ext cx="7111312" cy="2446873"/>
          </a:xfrm>
        </p:spPr>
        <p:txBody>
          <a:bodyPr>
            <a:normAutofit/>
          </a:bodyPr>
          <a:lstStyle>
            <a:lvl1pPr marL="0" indent="0">
              <a:buFontTx/>
              <a:buNone/>
              <a:defRPr sz="2025">
                <a:solidFill>
                  <a:schemeClr val="bg1"/>
                </a:solidFill>
                <a:latin typeface="Arial"/>
                <a:cs typeface="Arial"/>
              </a:defRPr>
            </a:lvl1pPr>
          </a:lstStyle>
          <a:p>
            <a:r>
              <a:rPr lang="en-GB" sz="2025" b="0" dirty="0">
                <a:solidFill>
                  <a:schemeClr val="bg1"/>
                </a:solidFill>
                <a:latin typeface="+mn-lt"/>
                <a:cs typeface="Arial"/>
              </a:rPr>
              <a:t>“You can use this slide to pull out a quote. Use point size 36.”</a:t>
            </a:r>
            <a:endParaRPr lang="en-US" sz="2025" b="0" dirty="0">
              <a:solidFill>
                <a:schemeClr val="bg1"/>
              </a:solidFill>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38202"/>
          <a:stretch/>
        </p:blipFill>
        <p:spPr>
          <a:xfrm>
            <a:off x="7743035" y="288437"/>
            <a:ext cx="1110549" cy="542836"/>
          </a:xfrm>
          <a:prstGeom prst="rect">
            <a:avLst/>
          </a:prstGeom>
        </p:spPr>
      </p:pic>
    </p:spTree>
    <p:extLst>
      <p:ext uri="{BB962C8B-B14F-4D97-AF65-F5344CB8AC3E}">
        <p14:creationId xmlns:p14="http://schemas.microsoft.com/office/powerpoint/2010/main" val="2028946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7170"/>
            <a:ext cx="8093034" cy="43642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5"/>
            <a:ext cx="2133600" cy="365125"/>
          </a:xfrm>
        </p:spPr>
        <p:txBody>
          <a:bodyPr/>
          <a:lstStyle>
            <a:lvl1pPr>
              <a:defRPr/>
            </a:lvl1pPr>
          </a:lstStyle>
          <a:p>
            <a:fld id="{2E7870E1-59BE-4339-9020-01F183F8EB54}" type="slidenum">
              <a:rPr lang="en-GB" smtClean="0"/>
              <a:t>‹#›</a:t>
            </a:fld>
            <a:endParaRPr lang="en-GB" dirty="0"/>
          </a:p>
        </p:txBody>
      </p:sp>
      <p:sp>
        <p:nvSpPr>
          <p:cNvPr id="6" name="Title 1"/>
          <p:cNvSpPr>
            <a:spLocks noGrp="1"/>
          </p:cNvSpPr>
          <p:nvPr>
            <p:ph type="title"/>
          </p:nvPr>
        </p:nvSpPr>
        <p:spPr>
          <a:xfrm>
            <a:off x="457204" y="405542"/>
            <a:ext cx="7356815" cy="667725"/>
          </a:xfrm>
        </p:spPr>
        <p:txBody>
          <a:bodyPr/>
          <a:lstStyle/>
          <a:p>
            <a:r>
              <a:rPr lang="en-GB"/>
              <a:t>Click to edit Master title style</a:t>
            </a:r>
            <a:endParaRPr lang="en-US"/>
          </a:p>
        </p:txBody>
      </p:sp>
    </p:spTree>
    <p:extLst>
      <p:ext uri="{BB962C8B-B14F-4D97-AF65-F5344CB8AC3E}">
        <p14:creationId xmlns:p14="http://schemas.microsoft.com/office/powerpoint/2010/main" val="6608458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4" y="393667"/>
            <a:ext cx="7376429" cy="667725"/>
          </a:xfrm>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E7870E1-59BE-4339-9020-01F183F8EB54}" type="slidenum">
              <a:rPr lang="en-GB" smtClean="0"/>
              <a:t>‹#›</a:t>
            </a:fld>
            <a:endParaRPr lang="en-GB" dirty="0"/>
          </a:p>
        </p:txBody>
      </p:sp>
      <p:sp>
        <p:nvSpPr>
          <p:cNvPr id="4" name="Content Placeholder 2"/>
          <p:cNvSpPr>
            <a:spLocks noGrp="1"/>
          </p:cNvSpPr>
          <p:nvPr>
            <p:ph idx="1"/>
          </p:nvPr>
        </p:nvSpPr>
        <p:spPr>
          <a:xfrm>
            <a:off x="457201" y="1359672"/>
            <a:ext cx="8116784" cy="483924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99938208"/>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4" y="1596"/>
          <a:ext cx="1465" cy="1587"/>
        </p:xfrm>
        <a:graphic>
          <a:graphicData uri="http://schemas.openxmlformats.org/presentationml/2006/ole">
            <mc:AlternateContent xmlns:mc="http://schemas.openxmlformats.org/markup-compatibility/2006">
              <mc:Choice xmlns:v="urn:schemas-microsoft-com:vml" Requires="v">
                <p:oleObj spid="_x0000_s5125"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4" y="1596"/>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78" y="163513"/>
            <a:ext cx="7726347" cy="831850"/>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34993" y="1509714"/>
            <a:ext cx="8274051"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563" b="0"/>
            </a:lvl1pPr>
            <a:lvl2pPr marL="202704" indent="-103585">
              <a:buFont typeface="Arial" panose="020B0604020202020204" pitchFamily="34" charset="0"/>
              <a:buChar char="•"/>
              <a:defRPr sz="788"/>
            </a:lvl2pPr>
            <a:lvl3pPr marL="405408" indent="-156270">
              <a:buFont typeface="Courier New" panose="02070309020205020404" pitchFamily="49" charset="0"/>
              <a:buChar char="o"/>
              <a:defRPr sz="788" baseline="0"/>
            </a:lvl3pPr>
          </a:lstStyle>
          <a:p>
            <a:pPr lvl="0"/>
            <a:r>
              <a:rPr lang="en-US" dirty="0"/>
              <a:t>Click to add notes or sources</a:t>
            </a:r>
          </a:p>
        </p:txBody>
      </p:sp>
    </p:spTree>
    <p:extLst>
      <p:ext uri="{BB962C8B-B14F-4D97-AF65-F5344CB8AC3E}">
        <p14:creationId xmlns:p14="http://schemas.microsoft.com/office/powerpoint/2010/main" val="2335580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4" y="1596"/>
          <a:ext cx="1465" cy="1587"/>
        </p:xfrm>
        <a:graphic>
          <a:graphicData uri="http://schemas.openxmlformats.org/presentationml/2006/ole">
            <mc:AlternateContent xmlns:mc="http://schemas.openxmlformats.org/markup-compatibility/2006">
              <mc:Choice xmlns:v="urn:schemas-microsoft-com:vml" Requires="v">
                <p:oleObj spid="_x0000_s6149"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4" y="1596"/>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78" y="163513"/>
            <a:ext cx="7726347" cy="831850"/>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7796941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5079C-8A0F-4210-AA4F-D220B0154D0D}"/>
              </a:ext>
            </a:extLst>
          </p:cNvPr>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endParaRPr lang="en-GB"/>
          </a:p>
        </p:txBody>
      </p:sp>
      <p:sp>
        <p:nvSpPr>
          <p:cNvPr id="3" name="Subtitle 2">
            <a:extLst>
              <a:ext uri="{FF2B5EF4-FFF2-40B4-BE49-F238E27FC236}">
                <a16:creationId xmlns:a16="http://schemas.microsoft.com/office/drawing/2014/main" id="{0F11B964-F949-4DE4-A81F-58C4092499F1}"/>
              </a:ext>
            </a:extLst>
          </p:cNvPr>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5325E4-ADC3-42AF-8876-FFB3D9A7E0DF}"/>
              </a:ext>
            </a:extLst>
          </p:cNvPr>
          <p:cNvSpPr>
            <a:spLocks noGrp="1"/>
          </p:cNvSpPr>
          <p:nvPr>
            <p:ph type="dt" sz="half" idx="10"/>
          </p:nvPr>
        </p:nvSpPr>
        <p:spPr>
          <a:xfrm>
            <a:off x="628650" y="6356355"/>
            <a:ext cx="2057400" cy="365125"/>
          </a:xfrm>
          <a:prstGeom prst="rect">
            <a:avLst/>
          </a:prstGeom>
        </p:spPr>
        <p:txBody>
          <a:bodyPr/>
          <a:lstStyle/>
          <a:p>
            <a:fld id="{1D2C835C-6F50-47A0-BFBD-53930F2E8B55}" type="datetime1">
              <a:rPr lang="en-GB" smtClean="0"/>
              <a:t>07/07/2021</a:t>
            </a:fld>
            <a:endParaRPr lang="en-GB" dirty="0"/>
          </a:p>
        </p:txBody>
      </p:sp>
      <p:sp>
        <p:nvSpPr>
          <p:cNvPr id="5" name="Footer Placeholder 4">
            <a:extLst>
              <a:ext uri="{FF2B5EF4-FFF2-40B4-BE49-F238E27FC236}">
                <a16:creationId xmlns:a16="http://schemas.microsoft.com/office/drawing/2014/main" id="{D7588751-7DE1-4236-B997-272C8E27BD0C}"/>
              </a:ext>
            </a:extLst>
          </p:cNvPr>
          <p:cNvSpPr>
            <a:spLocks noGrp="1"/>
          </p:cNvSpPr>
          <p:nvPr>
            <p:ph type="ftr" sz="quarter" idx="11"/>
          </p:nvPr>
        </p:nvSpPr>
        <p:spPr>
          <a:xfrm>
            <a:off x="3028950" y="6356355"/>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80745C4A-21AC-484F-8378-4F8728F2A42D}"/>
              </a:ext>
            </a:extLst>
          </p:cNvPr>
          <p:cNvSpPr>
            <a:spLocks noGrp="1"/>
          </p:cNvSpPr>
          <p:nvPr>
            <p:ph type="sldNum" sz="quarter" idx="12"/>
          </p:nvPr>
        </p:nvSpPr>
        <p:spPr/>
        <p:txBody>
          <a:bodyPr/>
          <a:lstStyle/>
          <a:p>
            <a:fld id="{2E7870E1-59BE-4339-9020-01F183F8EB54}" type="slidenum">
              <a:rPr lang="en-GB" smtClean="0"/>
              <a:t>‹#›</a:t>
            </a:fld>
            <a:endParaRPr lang="en-GB" dirty="0"/>
          </a:p>
        </p:txBody>
      </p:sp>
    </p:spTree>
    <p:extLst>
      <p:ext uri="{BB962C8B-B14F-4D97-AF65-F5344CB8AC3E}">
        <p14:creationId xmlns:p14="http://schemas.microsoft.com/office/powerpoint/2010/main" val="3697731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06" y="1594"/>
          <a:ext cx="1465" cy="1587"/>
        </p:xfrm>
        <a:graphic>
          <a:graphicData uri="http://schemas.openxmlformats.org/presentationml/2006/ole">
            <mc:AlternateContent xmlns:mc="http://schemas.openxmlformats.org/markup-compatibility/2006">
              <mc:Choice xmlns:v="urn:schemas-microsoft-com:vml" Requires="v">
                <p:oleObj spid="_x0000_s7173"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6" y="1594"/>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99" y="163513"/>
            <a:ext cx="7726347" cy="831850"/>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748256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274320" y="1280160"/>
            <a:ext cx="8595360" cy="50292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
          <p:cNvSpPr>
            <a:spLocks noGrp="1"/>
          </p:cNvSpPr>
          <p:nvPr>
            <p:ph type="sldNum" sz="quarter" idx="10"/>
          </p:nvPr>
        </p:nvSpPr>
        <p:spPr>
          <a:xfrm>
            <a:off x="8643852" y="6623859"/>
            <a:ext cx="457200" cy="182880"/>
          </a:xfrm>
        </p:spPr>
        <p:txBody>
          <a:bodyPr/>
          <a:lstStyle/>
          <a:p>
            <a:pPr defTabSz="457200"/>
            <a:fld id="{61E112CC-F5C7-5E43-8EAA-F554FEB5E453}" type="slidenum">
              <a:rPr lang="en-US" smtClean="0">
                <a:solidFill>
                  <a:srgbClr val="005EB8"/>
                </a:solidFill>
              </a:rPr>
              <a:pPr defTabSz="457200"/>
              <a:t>‹#›</a:t>
            </a:fld>
            <a:endParaRPr lang="en-US" dirty="0">
              <a:solidFill>
                <a:srgbClr val="005EB8"/>
              </a:solidFill>
            </a:endParaRPr>
          </a:p>
        </p:txBody>
      </p:sp>
      <p:sp>
        <p:nvSpPr>
          <p:cNvPr id="2" name="Title 1"/>
          <p:cNvSpPr>
            <a:spLocks noGrp="1"/>
          </p:cNvSpPr>
          <p:nvPr>
            <p:ph type="title"/>
          </p:nvPr>
        </p:nvSpPr>
        <p:spPr>
          <a:xfrm>
            <a:off x="274320" y="0"/>
            <a:ext cx="8826732" cy="731520"/>
          </a:xfrm>
          <a:prstGeom prst="rect">
            <a:avLst/>
          </a:prstGeom>
        </p:spPr>
        <p:txBody>
          <a:bodyPr vert="horz" lIns="91440" tIns="45720" rIns="91440" bIns="45720" rtlCol="0" anchor="b">
            <a:normAutofit/>
          </a:bodyPr>
          <a:lstStyle>
            <a:lvl1pPr>
              <a:defRPr lang="en-GB"/>
            </a:lvl1pPr>
          </a:lstStyle>
          <a:p>
            <a:pPr lvl="0"/>
            <a:r>
              <a:rPr lang="en-US" dirty="0"/>
              <a:t>Click to edit Master title style</a:t>
            </a:r>
            <a:endParaRPr lang="en-GB" dirty="0"/>
          </a:p>
        </p:txBody>
      </p:sp>
      <p:sp>
        <p:nvSpPr>
          <p:cNvPr id="4" name="Content Placeholder 3"/>
          <p:cNvSpPr>
            <a:spLocks noGrp="1"/>
          </p:cNvSpPr>
          <p:nvPr>
            <p:ph sz="quarter" idx="12"/>
          </p:nvPr>
        </p:nvSpPr>
        <p:spPr>
          <a:xfrm>
            <a:off x="274638" y="731838"/>
            <a:ext cx="8564562" cy="411162"/>
          </a:xfrm>
          <a:prstGeom prst="rect">
            <a:avLst/>
          </a:prstGeom>
        </p:spPr>
        <p:txBody>
          <a:bodyPr/>
          <a:lstStyle>
            <a:lvl1pPr marL="0" indent="0">
              <a:buNone/>
              <a:defRPr sz="1800">
                <a:solidFill>
                  <a:schemeClr val="accent6">
                    <a:lumMod val="75000"/>
                  </a:schemeClr>
                </a:solidFill>
              </a:defRPr>
            </a:lvl1pPr>
          </a:lstStyle>
          <a:p>
            <a:pPr lvl="0"/>
            <a:r>
              <a:rPr lang="en-US" dirty="0"/>
              <a:t>Edit Master text styles</a:t>
            </a:r>
          </a:p>
        </p:txBody>
      </p:sp>
    </p:spTree>
    <p:extLst>
      <p:ext uri="{BB962C8B-B14F-4D97-AF65-F5344CB8AC3E}">
        <p14:creationId xmlns:p14="http://schemas.microsoft.com/office/powerpoint/2010/main" val="1019574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4318" y="0"/>
            <a:ext cx="8826733" cy="731520"/>
          </a:xfrm>
          <a:prstGeom prst="rect">
            <a:avLst/>
          </a:prstGeom>
        </p:spPr>
        <p:txBody>
          <a:bodyPr vert="horz" lIns="91440" tIns="45720" rIns="91440" bIns="45720" rtlCol="0" anchor="b">
            <a:normAutofit/>
          </a:bodyPr>
          <a:lstStyle>
            <a:lvl1pPr>
              <a:defRPr lang="en-US" dirty="0"/>
            </a:lvl1pPr>
          </a:lstStyle>
          <a:p>
            <a:pPr lvl="0"/>
            <a:r>
              <a:rPr lang="en-US" dirty="0"/>
              <a:t>Agenda</a:t>
            </a:r>
          </a:p>
        </p:txBody>
      </p:sp>
      <p:graphicFrame>
        <p:nvGraphicFramePr>
          <p:cNvPr id="5" name="Content Placeholder 7"/>
          <p:cNvGraphicFramePr>
            <a:graphicFrameLocks/>
          </p:cNvGraphicFramePr>
          <p:nvPr userDrawn="1">
            <p:extLst>
              <p:ext uri="{D42A27DB-BD31-4B8C-83A1-F6EECF244321}">
                <p14:modId xmlns:p14="http://schemas.microsoft.com/office/powerpoint/2010/main" val="1612444297"/>
              </p:ext>
            </p:extLst>
          </p:nvPr>
        </p:nvGraphicFramePr>
        <p:xfrm>
          <a:off x="274320" y="914400"/>
          <a:ext cx="8595361" cy="4520466"/>
        </p:xfrm>
        <a:graphic>
          <a:graphicData uri="http://schemas.openxmlformats.org/drawingml/2006/table">
            <a:tbl>
              <a:tblPr firstRow="1" bandRow="1">
                <a:tableStyleId>{93296810-A885-4BE3-A3E7-6D5BEEA58F35}</a:tableStyleId>
              </a:tblPr>
              <a:tblGrid>
                <a:gridCol w="859321">
                  <a:extLst>
                    <a:ext uri="{9D8B030D-6E8A-4147-A177-3AD203B41FA5}">
                      <a16:colId xmlns:a16="http://schemas.microsoft.com/office/drawing/2014/main" val="20000"/>
                    </a:ext>
                  </a:extLst>
                </a:gridCol>
                <a:gridCol w="6428239">
                  <a:extLst>
                    <a:ext uri="{9D8B030D-6E8A-4147-A177-3AD203B41FA5}">
                      <a16:colId xmlns:a16="http://schemas.microsoft.com/office/drawing/2014/main" val="20001"/>
                    </a:ext>
                  </a:extLst>
                </a:gridCol>
                <a:gridCol w="1307801">
                  <a:extLst>
                    <a:ext uri="{9D8B030D-6E8A-4147-A177-3AD203B41FA5}">
                      <a16:colId xmlns:a16="http://schemas.microsoft.com/office/drawing/2014/main" val="20002"/>
                    </a:ext>
                  </a:extLst>
                </a:gridCol>
              </a:tblGrid>
              <a:tr h="381000">
                <a:tc>
                  <a:txBody>
                    <a:bodyPr/>
                    <a:lstStyle/>
                    <a:p>
                      <a:pPr algn="ctr"/>
                      <a:r>
                        <a:rPr lang="en-GB" sz="1400" dirty="0"/>
                        <a:t>Time</a:t>
                      </a:r>
                      <a:endParaRPr lang="en-GB" sz="1400" dirty="0">
                        <a:latin typeface="Arial" panose="020B0604020202020204" pitchFamily="34" charset="0"/>
                        <a:cs typeface="Arial" panose="020B0604020202020204" pitchFamily="34" charset="0"/>
                      </a:endParaRPr>
                    </a:p>
                  </a:txBody>
                  <a:tcPr>
                    <a:solidFill>
                      <a:srgbClr val="0072C6"/>
                    </a:solidFill>
                  </a:tcPr>
                </a:tc>
                <a:tc>
                  <a:txBody>
                    <a:bodyPr/>
                    <a:lstStyle/>
                    <a:p>
                      <a:pPr algn="ctr"/>
                      <a:r>
                        <a:rPr lang="en-GB" sz="1400" dirty="0"/>
                        <a:t>Item</a:t>
                      </a:r>
                      <a:endParaRPr lang="en-GB" sz="1400" dirty="0">
                        <a:latin typeface="Arial" panose="020B0604020202020204" pitchFamily="34" charset="0"/>
                        <a:cs typeface="Arial" panose="020B0604020202020204" pitchFamily="34" charset="0"/>
                      </a:endParaRPr>
                    </a:p>
                  </a:txBody>
                  <a:tcPr>
                    <a:solidFill>
                      <a:srgbClr val="0072C6"/>
                    </a:solidFill>
                  </a:tcPr>
                </a:tc>
                <a:tc>
                  <a:txBody>
                    <a:bodyPr/>
                    <a:lstStyle/>
                    <a:p>
                      <a:pPr algn="ctr"/>
                      <a:r>
                        <a:rPr lang="en-GB" sz="1400" dirty="0"/>
                        <a:t>Lead</a:t>
                      </a:r>
                      <a:endParaRPr lang="en-GB" sz="1400" dirty="0">
                        <a:latin typeface="Arial" panose="020B0604020202020204" pitchFamily="34" charset="0"/>
                        <a:cs typeface="Arial" panose="020B0604020202020204" pitchFamily="34" charset="0"/>
                      </a:endParaRPr>
                    </a:p>
                  </a:txBody>
                  <a:tcPr>
                    <a:solidFill>
                      <a:srgbClr val="0072C6"/>
                    </a:solidFill>
                  </a:tcPr>
                </a:tc>
                <a:extLst>
                  <a:ext uri="{0D108BD9-81ED-4DB2-BD59-A6C34878D82A}">
                    <a16:rowId xmlns:a16="http://schemas.microsoft.com/office/drawing/2014/main" val="10000"/>
                  </a:ext>
                </a:extLst>
              </a:tr>
              <a:tr h="62829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t>Hours</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76969" marR="76969" marT="38484" marB="38484"/>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t>Click to add text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dk1"/>
                          </a:solidFill>
                          <a:latin typeface="Arial" panose="020B0604020202020204" pitchFamily="34" charset="0"/>
                          <a:ea typeface="+mn-ea"/>
                          <a:cs typeface="Arial" panose="020B0604020202020204" pitchFamily="34" charset="0"/>
                        </a:rPr>
                        <a:t>Click</a:t>
                      </a:r>
                      <a:r>
                        <a:rPr lang="en-GB" sz="1200" b="0" kern="1200" baseline="0" dirty="0">
                          <a:solidFill>
                            <a:schemeClr val="dk1"/>
                          </a:solidFill>
                          <a:latin typeface="Arial" panose="020B0604020202020204" pitchFamily="34" charset="0"/>
                          <a:ea typeface="+mn-ea"/>
                          <a:cs typeface="Arial" panose="020B0604020202020204" pitchFamily="34" charset="0"/>
                        </a:rPr>
                        <a:t> to add text</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76969" marR="76969" marT="38484" marB="38484"/>
                </a:tc>
                <a:tc>
                  <a:txBody>
                    <a:bodyPr/>
                    <a:lstStyle/>
                    <a:p>
                      <a:pPr marL="0" algn="l" defTabSz="914400" rtl="0" eaLnBrk="1" latinLnBrk="0" hangingPunct="1">
                        <a:spcAft>
                          <a:spcPts val="0"/>
                        </a:spcAft>
                      </a:pPr>
                      <a:r>
                        <a:rPr lang="en-GB" sz="1200" kern="1200" dirty="0"/>
                        <a:t>Click to add text</a:t>
                      </a:r>
                      <a:endParaRPr lang="en-GB" sz="1200" b="1" kern="1200" dirty="0">
                        <a:solidFill>
                          <a:schemeClr val="dk1"/>
                        </a:solidFill>
                        <a:latin typeface="Arial" panose="020B0604020202020204" pitchFamily="34" charset="0"/>
                        <a:ea typeface="+mn-ea"/>
                        <a:cs typeface="Arial" panose="020B0604020202020204" pitchFamily="34" charset="0"/>
                      </a:endParaRPr>
                    </a:p>
                  </a:txBody>
                  <a:tcPr marL="76969" marR="76969" marT="38484" marB="38484"/>
                </a:tc>
                <a:extLst>
                  <a:ext uri="{0D108BD9-81ED-4DB2-BD59-A6C34878D82A}">
                    <a16:rowId xmlns:a16="http://schemas.microsoft.com/office/drawing/2014/main" val="10001"/>
                  </a:ext>
                </a:extLst>
              </a:tr>
              <a:tr h="598024">
                <a:tc>
                  <a:txBody>
                    <a:bodyPr/>
                    <a:lstStyle/>
                    <a:p>
                      <a:r>
                        <a:rPr lang="en-GB" sz="1200" kern="1200" dirty="0">
                          <a:solidFill>
                            <a:schemeClr val="dk1"/>
                          </a:solidFill>
                          <a:latin typeface="+mn-lt"/>
                          <a:ea typeface="+mn-ea"/>
                          <a:cs typeface="+mn-cs"/>
                        </a:rPr>
                        <a:t>Hours</a:t>
                      </a:r>
                      <a:endParaRPr lang="en-US" sz="1200" kern="1200" dirty="0">
                        <a:solidFill>
                          <a:schemeClr val="dk1"/>
                        </a:solidFill>
                        <a:latin typeface="+mn-lt"/>
                        <a:ea typeface="+mn-ea"/>
                        <a:cs typeface="+mn-cs"/>
                      </a:endParaRPr>
                    </a:p>
                  </a:txBody>
                  <a:tcPr marL="76969" marR="76969" marT="38484" marB="3848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t>Click to add text</a:t>
                      </a:r>
                      <a:endParaRPr lang="en-GB" sz="1200" b="1" kern="1200" dirty="0">
                        <a:solidFill>
                          <a:schemeClr val="tx1"/>
                        </a:solidFill>
                        <a:latin typeface="Arial" panose="020B0604020202020204" pitchFamily="34" charset="0"/>
                        <a:ea typeface="+mn-ea"/>
                        <a:cs typeface="Arial" panose="020B0604020202020204" pitchFamily="34" charset="0"/>
                      </a:endParaRPr>
                    </a:p>
                    <a:p>
                      <a:pPr marL="6286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dk1"/>
                          </a:solidFill>
                          <a:latin typeface="Arial" panose="020B0604020202020204" pitchFamily="34" charset="0"/>
                          <a:ea typeface="+mn-ea"/>
                          <a:cs typeface="Arial" panose="020B0604020202020204" pitchFamily="34" charset="0"/>
                        </a:rPr>
                        <a:t>Click</a:t>
                      </a:r>
                      <a:r>
                        <a:rPr lang="en-GB" sz="1200" b="0" kern="1200" baseline="0" dirty="0">
                          <a:solidFill>
                            <a:schemeClr val="dk1"/>
                          </a:solidFill>
                          <a:latin typeface="Arial" panose="020B0604020202020204" pitchFamily="34" charset="0"/>
                          <a:ea typeface="+mn-ea"/>
                          <a:cs typeface="Arial" panose="020B0604020202020204" pitchFamily="34" charset="0"/>
                        </a:rPr>
                        <a:t> to add text</a:t>
                      </a:r>
                    </a:p>
                    <a:p>
                      <a:endParaRPr lang="en-US" dirty="0"/>
                    </a:p>
                  </a:txBody>
                  <a:tcPr marL="76969" marR="76969" marT="38484" marB="3848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t>Click to add text</a:t>
                      </a:r>
                      <a:endParaRPr lang="en-GB" sz="1200" b="1" kern="1200" dirty="0">
                        <a:solidFill>
                          <a:schemeClr val="dk1"/>
                        </a:solidFill>
                        <a:latin typeface="Arial" panose="020B0604020202020204" pitchFamily="34" charset="0"/>
                        <a:ea typeface="+mn-ea"/>
                        <a:cs typeface="Arial" panose="020B0604020202020204" pitchFamily="34" charset="0"/>
                      </a:endParaRPr>
                    </a:p>
                    <a:p>
                      <a:pPr marL="0" algn="l" defTabSz="914400" rtl="0" eaLnBrk="1" latinLnBrk="0" hangingPunct="1">
                        <a:spcAft>
                          <a:spcPts val="0"/>
                        </a:spcAft>
                      </a:pPr>
                      <a:endParaRPr lang="en-GB" sz="1200" b="1" kern="1200" dirty="0">
                        <a:solidFill>
                          <a:schemeClr val="dk1"/>
                        </a:solidFill>
                        <a:latin typeface="Arial" panose="020B0604020202020204" pitchFamily="34" charset="0"/>
                        <a:ea typeface="+mn-ea"/>
                        <a:cs typeface="Arial" panose="020B0604020202020204" pitchFamily="34" charset="0"/>
                      </a:endParaRPr>
                    </a:p>
                  </a:txBody>
                  <a:tcPr marL="76969" marR="76969" marT="38484" marB="38484"/>
                </a:tc>
                <a:extLst>
                  <a:ext uri="{0D108BD9-81ED-4DB2-BD59-A6C34878D82A}">
                    <a16:rowId xmlns:a16="http://schemas.microsoft.com/office/drawing/2014/main" val="10002"/>
                  </a:ext>
                </a:extLst>
              </a:tr>
              <a:tr h="642976">
                <a:tc>
                  <a:txBody>
                    <a:bodyPr/>
                    <a:lstStyle/>
                    <a:p>
                      <a:r>
                        <a:rPr lang="en-GB" sz="1200" kern="1200" dirty="0">
                          <a:solidFill>
                            <a:schemeClr val="dk1"/>
                          </a:solidFill>
                          <a:latin typeface="+mn-lt"/>
                          <a:ea typeface="+mn-ea"/>
                          <a:cs typeface="+mn-cs"/>
                        </a:rPr>
                        <a:t>Hours</a:t>
                      </a:r>
                      <a:endParaRPr lang="en-US" sz="1200" kern="1200" dirty="0">
                        <a:solidFill>
                          <a:schemeClr val="dk1"/>
                        </a:solidFill>
                        <a:latin typeface="+mn-lt"/>
                        <a:ea typeface="+mn-ea"/>
                        <a:cs typeface="+mn-cs"/>
                      </a:endParaRPr>
                    </a:p>
                  </a:txBody>
                  <a:tcPr marL="76969" marR="76969" marT="38484" marB="3848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a:t>Click to add text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dk1"/>
                          </a:solidFill>
                          <a:latin typeface="Arial" panose="020B0604020202020204" pitchFamily="34" charset="0"/>
                          <a:ea typeface="+mn-ea"/>
                          <a:cs typeface="Arial" panose="020B0604020202020204" pitchFamily="34" charset="0"/>
                        </a:rPr>
                        <a:t>Click</a:t>
                      </a:r>
                      <a:r>
                        <a:rPr lang="en-GB" sz="1200" b="0" kern="1200" baseline="0" dirty="0">
                          <a:solidFill>
                            <a:schemeClr val="dk1"/>
                          </a:solidFill>
                          <a:latin typeface="Arial" panose="020B0604020202020204" pitchFamily="34" charset="0"/>
                          <a:ea typeface="+mn-ea"/>
                          <a:cs typeface="Arial" panose="020B0604020202020204" pitchFamily="34" charset="0"/>
                        </a:rPr>
                        <a:t> to add text</a:t>
                      </a:r>
                      <a:endParaRPr lang="en-US" dirty="0"/>
                    </a:p>
                  </a:txBody>
                  <a:tcPr marL="76969" marR="76969" marT="38484" marB="3848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t>Click to add text</a:t>
                      </a:r>
                      <a:endParaRPr lang="en-GB" sz="1200" b="1" kern="1200" dirty="0">
                        <a:solidFill>
                          <a:schemeClr val="dk1"/>
                        </a:solidFill>
                        <a:latin typeface="Arial" panose="020B0604020202020204" pitchFamily="34" charset="0"/>
                        <a:ea typeface="+mn-ea"/>
                        <a:cs typeface="Arial" panose="020B0604020202020204" pitchFamily="34" charset="0"/>
                      </a:endParaRPr>
                    </a:p>
                    <a:p>
                      <a:endParaRPr lang="en-US" dirty="0"/>
                    </a:p>
                  </a:txBody>
                  <a:tcPr marL="76969" marR="76969" marT="38484" marB="38484"/>
                </a:tc>
                <a:extLst>
                  <a:ext uri="{0D108BD9-81ED-4DB2-BD59-A6C34878D82A}">
                    <a16:rowId xmlns:a16="http://schemas.microsoft.com/office/drawing/2014/main" val="10003"/>
                  </a:ext>
                </a:extLst>
              </a:tr>
              <a:tr h="498530">
                <a:tc>
                  <a:txBody>
                    <a:bodyPr/>
                    <a:lstStyle/>
                    <a:p>
                      <a:r>
                        <a:rPr lang="en-GB" sz="1200" kern="1200" dirty="0">
                          <a:solidFill>
                            <a:schemeClr val="dk1"/>
                          </a:solidFill>
                          <a:latin typeface="+mn-lt"/>
                          <a:ea typeface="+mn-ea"/>
                          <a:cs typeface="+mn-cs"/>
                        </a:rPr>
                        <a:t>Hours</a:t>
                      </a:r>
                      <a:endParaRPr lang="en-US" sz="1200" kern="1200" dirty="0">
                        <a:solidFill>
                          <a:schemeClr val="dk1"/>
                        </a:solidFill>
                        <a:latin typeface="+mn-lt"/>
                        <a:ea typeface="+mn-ea"/>
                        <a:cs typeface="+mn-cs"/>
                      </a:endParaRPr>
                    </a:p>
                  </a:txBody>
                  <a:tcPr marL="76969" marR="76969" marT="38484" marB="3848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a:t>Click to add text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dk1"/>
                          </a:solidFill>
                          <a:latin typeface="Arial" panose="020B0604020202020204" pitchFamily="34" charset="0"/>
                          <a:ea typeface="+mn-ea"/>
                          <a:cs typeface="Arial" panose="020B0604020202020204" pitchFamily="34" charset="0"/>
                        </a:rPr>
                        <a:t>Click</a:t>
                      </a:r>
                      <a:r>
                        <a:rPr lang="en-GB" sz="1200" b="0" kern="1200" baseline="0" dirty="0">
                          <a:solidFill>
                            <a:schemeClr val="dk1"/>
                          </a:solidFill>
                          <a:latin typeface="Arial" panose="020B0604020202020204" pitchFamily="34" charset="0"/>
                          <a:ea typeface="+mn-ea"/>
                          <a:cs typeface="Arial" panose="020B0604020202020204" pitchFamily="34" charset="0"/>
                        </a:rPr>
                        <a:t> to add text</a:t>
                      </a:r>
                    </a:p>
                    <a:p>
                      <a:endParaRPr lang="en-US" dirty="0"/>
                    </a:p>
                  </a:txBody>
                  <a:tcPr marL="76969" marR="76969" marT="38484" marB="3848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Click to add text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latin typeface="+mn-lt"/>
                        <a:ea typeface="+mn-ea"/>
                        <a:cs typeface="+mn-cs"/>
                      </a:endParaRPr>
                    </a:p>
                  </a:txBody>
                  <a:tcPr marL="76969" marR="76969" marT="38484" marB="38484"/>
                </a:tc>
                <a:extLst>
                  <a:ext uri="{0D108BD9-81ED-4DB2-BD59-A6C34878D82A}">
                    <a16:rowId xmlns:a16="http://schemas.microsoft.com/office/drawing/2014/main" val="10004"/>
                  </a:ext>
                </a:extLst>
              </a:tr>
              <a:tr h="498530">
                <a:tc>
                  <a:txBody>
                    <a:bodyPr/>
                    <a:lstStyle/>
                    <a:p>
                      <a:r>
                        <a:rPr lang="en-GB" sz="1200" kern="1200" dirty="0">
                          <a:solidFill>
                            <a:schemeClr val="dk1"/>
                          </a:solidFill>
                          <a:latin typeface="+mn-lt"/>
                          <a:ea typeface="+mn-ea"/>
                          <a:cs typeface="+mn-cs"/>
                        </a:rPr>
                        <a:t>Hours</a:t>
                      </a:r>
                      <a:endParaRPr lang="en-US" sz="1200" kern="1200" dirty="0">
                        <a:solidFill>
                          <a:schemeClr val="dk1"/>
                        </a:solidFill>
                        <a:latin typeface="+mn-lt"/>
                        <a:ea typeface="+mn-ea"/>
                        <a:cs typeface="+mn-cs"/>
                      </a:endParaRPr>
                    </a:p>
                  </a:txBody>
                  <a:tcPr marL="76969" marR="76969" marT="38484" marB="3848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a:t>Click to add text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dk1"/>
                          </a:solidFill>
                          <a:latin typeface="Arial" panose="020B0604020202020204" pitchFamily="34" charset="0"/>
                          <a:ea typeface="+mn-ea"/>
                          <a:cs typeface="Arial" panose="020B0604020202020204" pitchFamily="34" charset="0"/>
                        </a:rPr>
                        <a:t>Click</a:t>
                      </a:r>
                      <a:r>
                        <a:rPr lang="en-GB" sz="1200" b="0" kern="1200" baseline="0" dirty="0">
                          <a:solidFill>
                            <a:schemeClr val="dk1"/>
                          </a:solidFill>
                          <a:latin typeface="Arial" panose="020B0604020202020204" pitchFamily="34" charset="0"/>
                          <a:ea typeface="+mn-ea"/>
                          <a:cs typeface="Arial" panose="020B0604020202020204" pitchFamily="34" charset="0"/>
                        </a:rPr>
                        <a:t> to add text</a:t>
                      </a:r>
                    </a:p>
                    <a:p>
                      <a:endParaRPr lang="en-US" dirty="0"/>
                    </a:p>
                  </a:txBody>
                  <a:tcPr marL="76969" marR="76969" marT="38484" marB="3848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Click to add text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latin typeface="+mn-lt"/>
                        <a:ea typeface="+mn-ea"/>
                        <a:cs typeface="+mn-cs"/>
                      </a:endParaRPr>
                    </a:p>
                  </a:txBody>
                  <a:tcPr marL="76969" marR="76969" marT="38484" marB="38484"/>
                </a:tc>
                <a:extLst>
                  <a:ext uri="{0D108BD9-81ED-4DB2-BD59-A6C34878D82A}">
                    <a16:rowId xmlns:a16="http://schemas.microsoft.com/office/drawing/2014/main" val="10005"/>
                  </a:ext>
                </a:extLst>
              </a:tr>
              <a:tr h="498530">
                <a:tc>
                  <a:txBody>
                    <a:bodyPr/>
                    <a:lstStyle/>
                    <a:p>
                      <a:r>
                        <a:rPr lang="en-GB" sz="1200" kern="1200" dirty="0">
                          <a:solidFill>
                            <a:schemeClr val="dk1"/>
                          </a:solidFill>
                          <a:latin typeface="+mn-lt"/>
                          <a:ea typeface="+mn-ea"/>
                          <a:cs typeface="+mn-cs"/>
                        </a:rPr>
                        <a:t>Hours</a:t>
                      </a:r>
                      <a:endParaRPr lang="en-US" sz="1200" kern="1200" dirty="0">
                        <a:solidFill>
                          <a:schemeClr val="dk1"/>
                        </a:solidFill>
                        <a:latin typeface="+mn-lt"/>
                        <a:ea typeface="+mn-ea"/>
                        <a:cs typeface="+mn-cs"/>
                      </a:endParaRPr>
                    </a:p>
                  </a:txBody>
                  <a:tcPr marL="76969" marR="76969" marT="38484" marB="3848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a:t>Click to add text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dk1"/>
                          </a:solidFill>
                          <a:latin typeface="Arial" panose="020B0604020202020204" pitchFamily="34" charset="0"/>
                          <a:ea typeface="+mn-ea"/>
                          <a:cs typeface="Arial" panose="020B0604020202020204" pitchFamily="34" charset="0"/>
                        </a:rPr>
                        <a:t>Click</a:t>
                      </a:r>
                      <a:r>
                        <a:rPr lang="en-GB" sz="1200" b="0" kern="1200" baseline="0" dirty="0">
                          <a:solidFill>
                            <a:schemeClr val="dk1"/>
                          </a:solidFill>
                          <a:latin typeface="Arial" panose="020B0604020202020204" pitchFamily="34" charset="0"/>
                          <a:ea typeface="+mn-ea"/>
                          <a:cs typeface="Arial" panose="020B0604020202020204" pitchFamily="34" charset="0"/>
                        </a:rPr>
                        <a:t> to add text</a:t>
                      </a:r>
                    </a:p>
                    <a:p>
                      <a:endParaRPr lang="en-US" dirty="0"/>
                    </a:p>
                  </a:txBody>
                  <a:tcPr marL="76969" marR="76969" marT="38484" marB="3848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Click to add text</a:t>
                      </a:r>
                    </a:p>
                    <a:p>
                      <a:endParaRPr lang="en-US" dirty="0"/>
                    </a:p>
                  </a:txBody>
                  <a:tcPr marL="76969" marR="76969" marT="38484" marB="38484"/>
                </a:tc>
                <a:extLst>
                  <a:ext uri="{0D108BD9-81ED-4DB2-BD59-A6C34878D82A}">
                    <a16:rowId xmlns:a16="http://schemas.microsoft.com/office/drawing/2014/main" val="10006"/>
                  </a:ext>
                </a:extLst>
              </a:tr>
            </a:tbl>
          </a:graphicData>
        </a:graphic>
      </p:graphicFrame>
      <p:sp>
        <p:nvSpPr>
          <p:cNvPr id="7" name="Slide Number Placeholder 2"/>
          <p:cNvSpPr>
            <a:spLocks noGrp="1"/>
          </p:cNvSpPr>
          <p:nvPr>
            <p:ph type="sldNum" sz="quarter" idx="10"/>
          </p:nvPr>
        </p:nvSpPr>
        <p:spPr>
          <a:xfrm>
            <a:off x="8643852" y="6623859"/>
            <a:ext cx="457200" cy="182880"/>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Tree>
    <p:extLst>
      <p:ext uri="{BB962C8B-B14F-4D97-AF65-F5344CB8AC3E}">
        <p14:creationId xmlns:p14="http://schemas.microsoft.com/office/powerpoint/2010/main" val="297778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8" y="-1"/>
            <a:ext cx="8826733" cy="731520"/>
          </a:xfrm>
          <a:prstGeom prst="rect">
            <a:avLst/>
          </a:prstGeom>
        </p:spPr>
        <p:txBody>
          <a:bodyPr vert="horz" lIns="91440" tIns="45720" rIns="91440" bIns="45720" rtlCol="0" anchor="b">
            <a:normAutofit/>
          </a:bodyPr>
          <a:lstStyle>
            <a:lvl1pPr>
              <a:defRPr lang="en-US" dirty="0"/>
            </a:lvl1pPr>
          </a:lstStyle>
          <a:p>
            <a:pPr lvl="0"/>
            <a:r>
              <a:rPr lang="en-US" dirty="0"/>
              <a:t>Thinking pairs exercise – Layout 1</a:t>
            </a:r>
          </a:p>
        </p:txBody>
      </p:sp>
      <p:grpSp>
        <p:nvGrpSpPr>
          <p:cNvPr id="4" name="Group 3"/>
          <p:cNvGrpSpPr/>
          <p:nvPr userDrawn="1"/>
        </p:nvGrpSpPr>
        <p:grpSpPr>
          <a:xfrm>
            <a:off x="423054" y="1219106"/>
            <a:ext cx="3116291" cy="4735515"/>
            <a:chOff x="567076" y="1908423"/>
            <a:chExt cx="3372010" cy="4968552"/>
          </a:xfrm>
        </p:grpSpPr>
        <p:sp>
          <p:nvSpPr>
            <p:cNvPr id="5" name="Freeform 4"/>
            <p:cNvSpPr>
              <a:spLocks/>
            </p:cNvSpPr>
            <p:nvPr/>
          </p:nvSpPr>
          <p:spPr bwMode="auto">
            <a:xfrm>
              <a:off x="567076" y="1908423"/>
              <a:ext cx="3372010" cy="1486981"/>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1"/>
            </a:solid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12356">
                <a:defRPr/>
              </a:pPr>
              <a:endParaRPr lang="en-GB" sz="2000" kern="0" dirty="0">
                <a:solidFill>
                  <a:srgbClr val="000000"/>
                </a:solidFill>
              </a:endParaRPr>
            </a:p>
          </p:txBody>
        </p:sp>
        <p:sp>
          <p:nvSpPr>
            <p:cNvPr id="6" name="Freeform 5"/>
            <p:cNvSpPr>
              <a:spLocks/>
            </p:cNvSpPr>
            <p:nvPr/>
          </p:nvSpPr>
          <p:spPr bwMode="auto">
            <a:xfrm>
              <a:off x="567076" y="4227067"/>
              <a:ext cx="3372010" cy="1486981"/>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tx2">
                <a:lumMod val="60000"/>
                <a:lumOff val="40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12356">
                <a:defRPr/>
              </a:pPr>
              <a:endParaRPr lang="en-GB" sz="2000" kern="0" dirty="0">
                <a:solidFill>
                  <a:srgbClr val="000000"/>
                </a:solidFill>
              </a:endParaRPr>
            </a:p>
          </p:txBody>
        </p:sp>
        <p:sp>
          <p:nvSpPr>
            <p:cNvPr id="7" name="Freeform 6"/>
            <p:cNvSpPr>
              <a:spLocks/>
            </p:cNvSpPr>
            <p:nvPr/>
          </p:nvSpPr>
          <p:spPr bwMode="auto">
            <a:xfrm flipH="1">
              <a:off x="567076" y="3071350"/>
              <a:ext cx="3372010" cy="1486981"/>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tx2"/>
            </a:solidFill>
            <a:ln w="127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12356">
                <a:defRPr/>
              </a:pPr>
              <a:endParaRPr lang="en-GB" sz="2000" kern="0" dirty="0">
                <a:solidFill>
                  <a:srgbClr val="000000"/>
                </a:solidFill>
              </a:endParaRPr>
            </a:p>
          </p:txBody>
        </p:sp>
        <p:sp>
          <p:nvSpPr>
            <p:cNvPr id="8" name="Freeform 7"/>
            <p:cNvSpPr>
              <a:spLocks/>
            </p:cNvSpPr>
            <p:nvPr/>
          </p:nvSpPr>
          <p:spPr bwMode="auto">
            <a:xfrm flipH="1">
              <a:off x="567076" y="5389994"/>
              <a:ext cx="3372010" cy="1486981"/>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4">
                <a:lumMod val="60000"/>
                <a:lumOff val="40000"/>
              </a:schemeClr>
            </a:solidFill>
            <a:ln w="12700">
              <a:solidFill>
                <a:schemeClr val="accent4">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12356">
                <a:defRPr/>
              </a:pPr>
              <a:endParaRPr lang="en-GB" sz="2000" kern="0" dirty="0">
                <a:solidFill>
                  <a:srgbClr val="000000"/>
                </a:solidFill>
              </a:endParaRPr>
            </a:p>
          </p:txBody>
        </p:sp>
        <p:sp>
          <p:nvSpPr>
            <p:cNvPr id="9" name="Oval 8"/>
            <p:cNvSpPr/>
            <p:nvPr/>
          </p:nvSpPr>
          <p:spPr bwMode="ltGray">
            <a:xfrm>
              <a:off x="751287" y="2467054"/>
              <a:ext cx="611119" cy="611119"/>
            </a:xfrm>
            <a:prstGeom prst="ellipse">
              <a:avLst/>
            </a:prstGeom>
            <a:solidFill>
              <a:srgbClr val="FFFFFF"/>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12356">
                <a:defRPr/>
              </a:pPr>
              <a:endParaRPr lang="en-GB" sz="2000" kern="0" dirty="0">
                <a:solidFill>
                  <a:srgbClr val="FFFFFF"/>
                </a:solidFill>
                <a:latin typeface="Georgia" pitchFamily="18" charset="0"/>
              </a:endParaRPr>
            </a:p>
          </p:txBody>
        </p:sp>
        <p:sp>
          <p:nvSpPr>
            <p:cNvPr id="10" name="Oval 9"/>
            <p:cNvSpPr/>
            <p:nvPr/>
          </p:nvSpPr>
          <p:spPr bwMode="ltGray">
            <a:xfrm>
              <a:off x="3151405" y="3583075"/>
              <a:ext cx="611119" cy="611119"/>
            </a:xfrm>
            <a:prstGeom prst="ellipse">
              <a:avLst/>
            </a:prstGeom>
            <a:solidFill>
              <a:srgbClr val="FFFFFF"/>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12356">
                <a:defRPr/>
              </a:pPr>
              <a:endParaRPr lang="en-GB" sz="2000" kern="0" dirty="0">
                <a:solidFill>
                  <a:srgbClr val="FFFFFF"/>
                </a:solidFill>
                <a:latin typeface="Georgia" pitchFamily="18" charset="0"/>
              </a:endParaRPr>
            </a:p>
          </p:txBody>
        </p:sp>
        <p:sp>
          <p:nvSpPr>
            <p:cNvPr id="11" name="Oval 10"/>
            <p:cNvSpPr/>
            <p:nvPr/>
          </p:nvSpPr>
          <p:spPr bwMode="ltGray">
            <a:xfrm>
              <a:off x="751287" y="4804737"/>
              <a:ext cx="611118" cy="611119"/>
            </a:xfrm>
            <a:prstGeom prst="ellipse">
              <a:avLst/>
            </a:prstGeom>
            <a:solidFill>
              <a:srgbClr val="FFFFFF"/>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12356">
                <a:defRPr/>
              </a:pPr>
              <a:endParaRPr lang="en-GB" sz="2000" kern="0" dirty="0">
                <a:solidFill>
                  <a:srgbClr val="FFFFFF"/>
                </a:solidFill>
                <a:latin typeface="Georgia" pitchFamily="18" charset="0"/>
              </a:endParaRPr>
            </a:p>
          </p:txBody>
        </p:sp>
        <p:sp>
          <p:nvSpPr>
            <p:cNvPr id="12" name="Oval 11"/>
            <p:cNvSpPr/>
            <p:nvPr/>
          </p:nvSpPr>
          <p:spPr bwMode="ltGray">
            <a:xfrm>
              <a:off x="3151405" y="5936660"/>
              <a:ext cx="611119" cy="611119"/>
            </a:xfrm>
            <a:prstGeom prst="ellipse">
              <a:avLst/>
            </a:prstGeom>
            <a:solidFill>
              <a:srgbClr val="FFFFFF"/>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12356">
                <a:defRPr/>
              </a:pPr>
              <a:endParaRPr lang="en-GB" sz="2000" kern="0" dirty="0">
                <a:solidFill>
                  <a:srgbClr val="FFFFFF"/>
                </a:solidFill>
                <a:latin typeface="Georgia" pitchFamily="18" charset="0"/>
              </a:endParaRPr>
            </a:p>
          </p:txBody>
        </p:sp>
        <p:sp>
          <p:nvSpPr>
            <p:cNvPr id="13" name="TextBox 43"/>
            <p:cNvSpPr txBox="1"/>
            <p:nvPr/>
          </p:nvSpPr>
          <p:spPr>
            <a:xfrm>
              <a:off x="1890316" y="2491743"/>
              <a:ext cx="914400" cy="352784"/>
            </a:xfrm>
            <a:prstGeom prst="rect">
              <a:avLst/>
            </a:prstGeom>
            <a:noFill/>
          </p:spPr>
          <p:txBody>
            <a:bodyPr wrap="non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12356">
                <a:spcAft>
                  <a:spcPts val="900"/>
                </a:spcAft>
                <a:defRPr/>
              </a:pPr>
              <a:r>
                <a:rPr lang="en-GB" sz="2000" b="1" kern="0" dirty="0">
                  <a:solidFill>
                    <a:srgbClr val="FFFFFF"/>
                  </a:solidFill>
                </a:rPr>
                <a:t>Issue</a:t>
              </a:r>
            </a:p>
          </p:txBody>
        </p:sp>
        <p:sp>
          <p:nvSpPr>
            <p:cNvPr id="14" name="TextBox 44"/>
            <p:cNvSpPr txBox="1"/>
            <p:nvPr/>
          </p:nvSpPr>
          <p:spPr>
            <a:xfrm>
              <a:off x="1890316" y="3628779"/>
              <a:ext cx="914400" cy="352784"/>
            </a:xfrm>
            <a:prstGeom prst="rect">
              <a:avLst/>
            </a:prstGeom>
            <a:noFill/>
          </p:spPr>
          <p:txBody>
            <a:bodyPr wrap="non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12356">
                <a:spcAft>
                  <a:spcPts val="900"/>
                </a:spcAft>
                <a:defRPr/>
              </a:pPr>
              <a:r>
                <a:rPr lang="en-GB" sz="2000" b="1" kern="0" dirty="0">
                  <a:solidFill>
                    <a:srgbClr val="FFFFFF"/>
                  </a:solidFill>
                </a:rPr>
                <a:t>Discussion</a:t>
              </a:r>
            </a:p>
          </p:txBody>
        </p:sp>
        <p:sp>
          <p:nvSpPr>
            <p:cNvPr id="15" name="TextBox 45"/>
            <p:cNvSpPr txBox="1"/>
            <p:nvPr/>
          </p:nvSpPr>
          <p:spPr>
            <a:xfrm>
              <a:off x="1890316" y="4805572"/>
              <a:ext cx="914400" cy="352784"/>
            </a:xfrm>
            <a:prstGeom prst="rect">
              <a:avLst/>
            </a:prstGeom>
            <a:noFill/>
          </p:spPr>
          <p:txBody>
            <a:bodyPr wrap="non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12356">
                <a:spcAft>
                  <a:spcPts val="900"/>
                </a:spcAft>
                <a:defRPr/>
              </a:pPr>
              <a:r>
                <a:rPr lang="en-GB" sz="2000" b="1" kern="0" dirty="0">
                  <a:solidFill>
                    <a:srgbClr val="FFFFFF"/>
                  </a:solidFill>
                </a:rPr>
                <a:t>Feedback</a:t>
              </a:r>
            </a:p>
          </p:txBody>
        </p:sp>
        <p:sp>
          <p:nvSpPr>
            <p:cNvPr id="16" name="TextBox 46"/>
            <p:cNvSpPr txBox="1"/>
            <p:nvPr/>
          </p:nvSpPr>
          <p:spPr>
            <a:xfrm>
              <a:off x="1890316" y="5950560"/>
              <a:ext cx="914400" cy="352784"/>
            </a:xfrm>
            <a:prstGeom prst="rect">
              <a:avLst/>
            </a:prstGeom>
            <a:noFill/>
          </p:spPr>
          <p:txBody>
            <a:bodyPr wrap="non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12356">
                <a:spcAft>
                  <a:spcPts val="900"/>
                </a:spcAft>
                <a:defRPr/>
              </a:pPr>
              <a:r>
                <a:rPr lang="en-GB" sz="2000" b="1" kern="0" dirty="0">
                  <a:solidFill>
                    <a:srgbClr val="FFFFFF"/>
                  </a:solidFill>
                </a:rPr>
                <a:t>Action</a:t>
              </a:r>
            </a:p>
          </p:txBody>
        </p:sp>
      </p:grpSp>
      <p:sp>
        <p:nvSpPr>
          <p:cNvPr id="18" name="Freeform 17"/>
          <p:cNvSpPr>
            <a:spLocks/>
          </p:cNvSpPr>
          <p:nvPr/>
        </p:nvSpPr>
        <p:spPr bwMode="auto">
          <a:xfrm>
            <a:off x="423054" y="1219106"/>
            <a:ext cx="3116291" cy="1417238"/>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003087"/>
          </a:solidFill>
          <a:ln w="12700">
            <a:solidFill>
              <a:srgbClr val="003087"/>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12356">
              <a:defRPr/>
            </a:pPr>
            <a:endParaRPr lang="en-GB" sz="2000" kern="0" dirty="0">
              <a:solidFill>
                <a:srgbClr val="000000"/>
              </a:solidFill>
            </a:endParaRPr>
          </a:p>
        </p:txBody>
      </p:sp>
      <p:sp>
        <p:nvSpPr>
          <p:cNvPr id="19" name="Freeform 18"/>
          <p:cNvSpPr>
            <a:spLocks/>
          </p:cNvSpPr>
          <p:nvPr/>
        </p:nvSpPr>
        <p:spPr bwMode="auto">
          <a:xfrm>
            <a:off x="423054" y="3429000"/>
            <a:ext cx="3116291" cy="1417238"/>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41B6E6"/>
          </a:solidFill>
          <a:ln w="12700">
            <a:solidFill>
              <a:srgbClr val="41B6E6"/>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12356">
              <a:defRPr/>
            </a:pPr>
            <a:endParaRPr lang="en-GB" sz="2000" kern="0" dirty="0">
              <a:solidFill>
                <a:srgbClr val="000000"/>
              </a:solidFill>
            </a:endParaRPr>
          </a:p>
        </p:txBody>
      </p:sp>
      <p:sp>
        <p:nvSpPr>
          <p:cNvPr id="20" name="Freeform 19"/>
          <p:cNvSpPr>
            <a:spLocks/>
          </p:cNvSpPr>
          <p:nvPr/>
        </p:nvSpPr>
        <p:spPr bwMode="auto">
          <a:xfrm flipH="1">
            <a:off x="423054" y="2327489"/>
            <a:ext cx="3116291" cy="1417238"/>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0072C6"/>
          </a:solidFill>
          <a:ln w="12700">
            <a:solidFill>
              <a:srgbClr val="0072C6"/>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12356">
              <a:defRPr/>
            </a:pPr>
            <a:endParaRPr lang="en-GB" sz="2000" kern="0" dirty="0">
              <a:solidFill>
                <a:srgbClr val="000000"/>
              </a:solidFill>
            </a:endParaRPr>
          </a:p>
        </p:txBody>
      </p:sp>
      <p:sp>
        <p:nvSpPr>
          <p:cNvPr id="21" name="Freeform 20"/>
          <p:cNvSpPr>
            <a:spLocks/>
          </p:cNvSpPr>
          <p:nvPr/>
        </p:nvSpPr>
        <p:spPr bwMode="auto">
          <a:xfrm flipH="1">
            <a:off x="423054" y="4537383"/>
            <a:ext cx="3116291" cy="1417238"/>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4">
              <a:lumMod val="60000"/>
              <a:lumOff val="40000"/>
            </a:schemeClr>
          </a:solidFill>
          <a:ln w="12700">
            <a:solidFill>
              <a:schemeClr val="accent4">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12356">
              <a:defRPr/>
            </a:pPr>
            <a:endParaRPr lang="en-GB" sz="2000" kern="0" dirty="0">
              <a:solidFill>
                <a:srgbClr val="000000"/>
              </a:solidFill>
            </a:endParaRPr>
          </a:p>
        </p:txBody>
      </p:sp>
      <p:sp>
        <p:nvSpPr>
          <p:cNvPr id="22" name="Oval 21"/>
          <p:cNvSpPr/>
          <p:nvPr/>
        </p:nvSpPr>
        <p:spPr bwMode="ltGray">
          <a:xfrm>
            <a:off x="593295" y="1751536"/>
            <a:ext cx="564774" cy="582456"/>
          </a:xfrm>
          <a:prstGeom prst="ellipse">
            <a:avLst/>
          </a:prstGeom>
          <a:solidFill>
            <a:srgbClr val="FFFFFF"/>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12356">
              <a:defRPr/>
            </a:pPr>
            <a:endParaRPr lang="en-GB" sz="2000" kern="0" dirty="0">
              <a:solidFill>
                <a:srgbClr val="FFFFFF"/>
              </a:solidFill>
              <a:latin typeface="Georgia" pitchFamily="18" charset="0"/>
            </a:endParaRPr>
          </a:p>
        </p:txBody>
      </p:sp>
      <p:sp>
        <p:nvSpPr>
          <p:cNvPr id="23" name="Oval 22"/>
          <p:cNvSpPr/>
          <p:nvPr/>
        </p:nvSpPr>
        <p:spPr bwMode="ltGray">
          <a:xfrm>
            <a:off x="2811398" y="2815213"/>
            <a:ext cx="564774" cy="582456"/>
          </a:xfrm>
          <a:prstGeom prst="ellipse">
            <a:avLst/>
          </a:prstGeom>
          <a:solidFill>
            <a:srgbClr val="FFFFFF"/>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12356">
              <a:defRPr/>
            </a:pPr>
            <a:endParaRPr lang="en-GB" sz="2000" kern="0" dirty="0">
              <a:solidFill>
                <a:srgbClr val="FFFFFF"/>
              </a:solidFill>
              <a:latin typeface="Georgia" pitchFamily="18" charset="0"/>
            </a:endParaRPr>
          </a:p>
        </p:txBody>
      </p:sp>
      <p:sp>
        <p:nvSpPr>
          <p:cNvPr id="24" name="Oval 23"/>
          <p:cNvSpPr/>
          <p:nvPr/>
        </p:nvSpPr>
        <p:spPr bwMode="ltGray">
          <a:xfrm>
            <a:off x="593295" y="3979576"/>
            <a:ext cx="564773" cy="582456"/>
          </a:xfrm>
          <a:prstGeom prst="ellipse">
            <a:avLst/>
          </a:prstGeom>
          <a:solidFill>
            <a:srgbClr val="FFFFFF"/>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12356">
              <a:defRPr/>
            </a:pPr>
            <a:endParaRPr lang="en-GB" sz="2000" kern="0" dirty="0">
              <a:solidFill>
                <a:srgbClr val="FFFFFF"/>
              </a:solidFill>
              <a:latin typeface="Georgia" pitchFamily="18" charset="0"/>
            </a:endParaRPr>
          </a:p>
        </p:txBody>
      </p:sp>
      <p:sp>
        <p:nvSpPr>
          <p:cNvPr id="25" name="Oval 24"/>
          <p:cNvSpPr/>
          <p:nvPr/>
        </p:nvSpPr>
        <p:spPr bwMode="ltGray">
          <a:xfrm>
            <a:off x="2811398" y="5058409"/>
            <a:ext cx="564774" cy="582456"/>
          </a:xfrm>
          <a:prstGeom prst="ellipse">
            <a:avLst/>
          </a:prstGeom>
          <a:solidFill>
            <a:srgbClr val="FFFFFF"/>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12356">
              <a:defRPr/>
            </a:pPr>
            <a:endParaRPr lang="en-GB" sz="2000" kern="0" dirty="0">
              <a:solidFill>
                <a:srgbClr val="FFFFFF"/>
              </a:solidFill>
              <a:latin typeface="Georgia" pitchFamily="18" charset="0"/>
            </a:endParaRPr>
          </a:p>
        </p:txBody>
      </p:sp>
      <p:sp>
        <p:nvSpPr>
          <p:cNvPr id="26" name="TextBox 43"/>
          <p:cNvSpPr txBox="1"/>
          <p:nvPr/>
        </p:nvSpPr>
        <p:spPr>
          <a:xfrm>
            <a:off x="1645945" y="1775067"/>
            <a:ext cx="845056" cy="336238"/>
          </a:xfrm>
          <a:prstGeom prst="rect">
            <a:avLst/>
          </a:prstGeom>
          <a:noFill/>
        </p:spPr>
        <p:txBody>
          <a:bodyPr wrap="non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12356">
              <a:spcAft>
                <a:spcPts val="900"/>
              </a:spcAft>
              <a:defRPr/>
            </a:pPr>
            <a:r>
              <a:rPr lang="en-GB" sz="2000" b="1" kern="0" dirty="0">
                <a:solidFill>
                  <a:srgbClr val="FFFFFF"/>
                </a:solidFill>
              </a:rPr>
              <a:t>Issue</a:t>
            </a:r>
          </a:p>
        </p:txBody>
      </p:sp>
      <p:sp>
        <p:nvSpPr>
          <p:cNvPr id="27" name="TextBox 44"/>
          <p:cNvSpPr txBox="1"/>
          <p:nvPr/>
        </p:nvSpPr>
        <p:spPr>
          <a:xfrm>
            <a:off x="1645945" y="2858773"/>
            <a:ext cx="845056" cy="336238"/>
          </a:xfrm>
          <a:prstGeom prst="rect">
            <a:avLst/>
          </a:prstGeom>
          <a:noFill/>
        </p:spPr>
        <p:txBody>
          <a:bodyPr wrap="non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12356">
              <a:spcAft>
                <a:spcPts val="900"/>
              </a:spcAft>
              <a:defRPr/>
            </a:pPr>
            <a:r>
              <a:rPr lang="en-GB" sz="2000" b="1" kern="0" dirty="0">
                <a:solidFill>
                  <a:srgbClr val="FFFFFF"/>
                </a:solidFill>
              </a:rPr>
              <a:t>Discussion</a:t>
            </a:r>
          </a:p>
        </p:txBody>
      </p:sp>
      <p:sp>
        <p:nvSpPr>
          <p:cNvPr id="28" name="TextBox 45"/>
          <p:cNvSpPr txBox="1"/>
          <p:nvPr/>
        </p:nvSpPr>
        <p:spPr>
          <a:xfrm>
            <a:off x="1645945" y="3980372"/>
            <a:ext cx="845056" cy="336238"/>
          </a:xfrm>
          <a:prstGeom prst="rect">
            <a:avLst/>
          </a:prstGeom>
          <a:noFill/>
        </p:spPr>
        <p:txBody>
          <a:bodyPr wrap="non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12356">
              <a:spcAft>
                <a:spcPts val="900"/>
              </a:spcAft>
              <a:defRPr/>
            </a:pPr>
            <a:r>
              <a:rPr lang="en-GB" sz="2000" b="1" kern="0" dirty="0">
                <a:solidFill>
                  <a:srgbClr val="FFFFFF"/>
                </a:solidFill>
              </a:rPr>
              <a:t>Feedback</a:t>
            </a:r>
          </a:p>
        </p:txBody>
      </p:sp>
      <p:sp>
        <p:nvSpPr>
          <p:cNvPr id="29" name="TextBox 46"/>
          <p:cNvSpPr txBox="1"/>
          <p:nvPr/>
        </p:nvSpPr>
        <p:spPr>
          <a:xfrm>
            <a:off x="1645945" y="5071657"/>
            <a:ext cx="845056" cy="336238"/>
          </a:xfrm>
          <a:prstGeom prst="rect">
            <a:avLst/>
          </a:prstGeom>
          <a:noFill/>
        </p:spPr>
        <p:txBody>
          <a:bodyPr wrap="non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12356">
              <a:spcAft>
                <a:spcPts val="900"/>
              </a:spcAft>
              <a:defRPr/>
            </a:pPr>
            <a:r>
              <a:rPr lang="en-GB" sz="2000" b="1" kern="0" dirty="0">
                <a:solidFill>
                  <a:srgbClr val="FFFFFF"/>
                </a:solidFill>
              </a:rPr>
              <a:t>Action</a:t>
            </a:r>
          </a:p>
        </p:txBody>
      </p:sp>
      <p:sp>
        <p:nvSpPr>
          <p:cNvPr id="30" name="Freeform 29"/>
          <p:cNvSpPr>
            <a:spLocks noEditPoints="1"/>
          </p:cNvSpPr>
          <p:nvPr userDrawn="1"/>
        </p:nvSpPr>
        <p:spPr bwMode="auto">
          <a:xfrm>
            <a:off x="712206" y="1823405"/>
            <a:ext cx="311919" cy="419889"/>
          </a:xfrm>
          <a:custGeom>
            <a:avLst/>
            <a:gdLst>
              <a:gd name="T0" fmla="*/ 198266225 w 580"/>
              <a:gd name="T1" fmla="*/ 613374536 h 782"/>
              <a:gd name="T2" fmla="*/ 198266225 w 580"/>
              <a:gd name="T3" fmla="*/ 590657523 h 782"/>
              <a:gd name="T4" fmla="*/ 202824264 w 580"/>
              <a:gd name="T5" fmla="*/ 538406662 h 782"/>
              <a:gd name="T6" fmla="*/ 211940342 w 580"/>
              <a:gd name="T7" fmla="*/ 497514973 h 782"/>
              <a:gd name="T8" fmla="*/ 218777400 w 580"/>
              <a:gd name="T9" fmla="*/ 479341362 h 782"/>
              <a:gd name="T10" fmla="*/ 239287509 w 580"/>
              <a:gd name="T11" fmla="*/ 445264244 h 782"/>
              <a:gd name="T12" fmla="*/ 250681539 w 580"/>
              <a:gd name="T13" fmla="*/ 431634037 h 782"/>
              <a:gd name="T14" fmla="*/ 293981909 w 580"/>
              <a:gd name="T15" fmla="*/ 390742348 h 782"/>
              <a:gd name="T16" fmla="*/ 369186350 w 580"/>
              <a:gd name="T17" fmla="*/ 327133646 h 782"/>
              <a:gd name="T18" fmla="*/ 405649595 w 580"/>
              <a:gd name="T19" fmla="*/ 288513125 h 782"/>
              <a:gd name="T20" fmla="*/ 417043625 w 580"/>
              <a:gd name="T21" fmla="*/ 263523811 h 782"/>
              <a:gd name="T22" fmla="*/ 417043625 w 580"/>
              <a:gd name="T23" fmla="*/ 254437006 h 782"/>
              <a:gd name="T24" fmla="*/ 412485586 w 580"/>
              <a:gd name="T25" fmla="*/ 224904356 h 782"/>
              <a:gd name="T26" fmla="*/ 398812537 w 580"/>
              <a:gd name="T27" fmla="*/ 204458512 h 782"/>
              <a:gd name="T28" fmla="*/ 387417439 w 580"/>
              <a:gd name="T29" fmla="*/ 195371707 h 782"/>
              <a:gd name="T30" fmla="*/ 357791253 w 580"/>
              <a:gd name="T31" fmla="*/ 186283836 h 782"/>
              <a:gd name="T32" fmla="*/ 339560164 w 580"/>
              <a:gd name="T33" fmla="*/ 186283836 h 782"/>
              <a:gd name="T34" fmla="*/ 300818967 w 580"/>
              <a:gd name="T35" fmla="*/ 193099472 h 782"/>
              <a:gd name="T36" fmla="*/ 268913695 w 580"/>
              <a:gd name="T37" fmla="*/ 213545317 h 782"/>
              <a:gd name="T38" fmla="*/ 255239578 w 580"/>
              <a:gd name="T39" fmla="*/ 229447759 h 782"/>
              <a:gd name="T40" fmla="*/ 237008489 w 580"/>
              <a:gd name="T41" fmla="*/ 279426320 h 782"/>
              <a:gd name="T42" fmla="*/ 0 w 580"/>
              <a:gd name="T43" fmla="*/ 281697488 h 782"/>
              <a:gd name="T44" fmla="*/ 4558041 w 580"/>
              <a:gd name="T45" fmla="*/ 252164772 h 782"/>
              <a:gd name="T46" fmla="*/ 18231097 w 580"/>
              <a:gd name="T47" fmla="*/ 193099472 h 782"/>
              <a:gd name="T48" fmla="*/ 43299253 w 580"/>
              <a:gd name="T49" fmla="*/ 143120978 h 782"/>
              <a:gd name="T50" fmla="*/ 72925455 w 580"/>
              <a:gd name="T51" fmla="*/ 97685853 h 782"/>
              <a:gd name="T52" fmla="*/ 93435564 w 580"/>
              <a:gd name="T53" fmla="*/ 77240009 h 782"/>
              <a:gd name="T54" fmla="*/ 139014886 w 580"/>
              <a:gd name="T55" fmla="*/ 43162874 h 782"/>
              <a:gd name="T56" fmla="*/ 195988273 w 580"/>
              <a:gd name="T57" fmla="*/ 20445853 h 782"/>
              <a:gd name="T58" fmla="*/ 264355656 w 580"/>
              <a:gd name="T59" fmla="*/ 4543405 h 782"/>
              <a:gd name="T60" fmla="*/ 341839184 w 580"/>
              <a:gd name="T61" fmla="*/ 0 h 782"/>
              <a:gd name="T62" fmla="*/ 373744389 w 580"/>
              <a:gd name="T63" fmla="*/ 0 h 782"/>
              <a:gd name="T64" fmla="*/ 432996762 w 580"/>
              <a:gd name="T65" fmla="*/ 6815639 h 782"/>
              <a:gd name="T66" fmla="*/ 485412076 w 580"/>
              <a:gd name="T67" fmla="*/ 20445853 h 782"/>
              <a:gd name="T68" fmla="*/ 530990331 w 580"/>
              <a:gd name="T69" fmla="*/ 40891706 h 782"/>
              <a:gd name="T70" fmla="*/ 551500439 w 580"/>
              <a:gd name="T71" fmla="*/ 54521913 h 782"/>
              <a:gd name="T72" fmla="*/ 599357848 w 580"/>
              <a:gd name="T73" fmla="*/ 93142451 h 782"/>
              <a:gd name="T74" fmla="*/ 633542073 w 580"/>
              <a:gd name="T75" fmla="*/ 138577542 h 782"/>
              <a:gd name="T76" fmla="*/ 654052181 w 580"/>
              <a:gd name="T77" fmla="*/ 190827238 h 782"/>
              <a:gd name="T78" fmla="*/ 660889240 w 580"/>
              <a:gd name="T79" fmla="*/ 249893603 h 782"/>
              <a:gd name="T80" fmla="*/ 658610220 w 580"/>
              <a:gd name="T81" fmla="*/ 274882851 h 782"/>
              <a:gd name="T82" fmla="*/ 644937171 w 580"/>
              <a:gd name="T83" fmla="*/ 322589177 h 782"/>
              <a:gd name="T84" fmla="*/ 633542073 w 580"/>
              <a:gd name="T85" fmla="*/ 345307256 h 782"/>
              <a:gd name="T86" fmla="*/ 590242837 w 580"/>
              <a:gd name="T87" fmla="*/ 397557984 h 782"/>
              <a:gd name="T88" fmla="*/ 519595234 w 580"/>
              <a:gd name="T89" fmla="*/ 461166686 h 782"/>
              <a:gd name="T90" fmla="*/ 492248067 w 580"/>
              <a:gd name="T91" fmla="*/ 483884765 h 782"/>
              <a:gd name="T92" fmla="*/ 453506870 w 580"/>
              <a:gd name="T93" fmla="*/ 522504220 h 782"/>
              <a:gd name="T94" fmla="*/ 442111773 w 580"/>
              <a:gd name="T95" fmla="*/ 538406662 h 782"/>
              <a:gd name="T96" fmla="*/ 430717742 w 580"/>
              <a:gd name="T97" fmla="*/ 570211679 h 782"/>
              <a:gd name="T98" fmla="*/ 426159703 w 580"/>
              <a:gd name="T99" fmla="*/ 613374536 h 782"/>
              <a:gd name="T100" fmla="*/ 191430234 w 580"/>
              <a:gd name="T101" fmla="*/ 672440901 h 782"/>
              <a:gd name="T102" fmla="*/ 435274714 w 580"/>
              <a:gd name="T103" fmla="*/ 888257320 h 782"/>
              <a:gd name="T104" fmla="*/ 191430234 w 580"/>
              <a:gd name="T105" fmla="*/ 672440901 h 7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0"/>
              <a:gd name="T160" fmla="*/ 0 h 782"/>
              <a:gd name="T161" fmla="*/ 580 w 580"/>
              <a:gd name="T162" fmla="*/ 782 h 7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0" h="782">
                <a:moveTo>
                  <a:pt x="374" y="540"/>
                </a:moveTo>
                <a:lnTo>
                  <a:pt x="174" y="540"/>
                </a:lnTo>
                <a:lnTo>
                  <a:pt x="174" y="520"/>
                </a:lnTo>
                <a:lnTo>
                  <a:pt x="176" y="496"/>
                </a:lnTo>
                <a:lnTo>
                  <a:pt x="178" y="474"/>
                </a:lnTo>
                <a:lnTo>
                  <a:pt x="182" y="454"/>
                </a:lnTo>
                <a:lnTo>
                  <a:pt x="186" y="438"/>
                </a:lnTo>
                <a:lnTo>
                  <a:pt x="192" y="422"/>
                </a:lnTo>
                <a:lnTo>
                  <a:pt x="200" y="406"/>
                </a:lnTo>
                <a:lnTo>
                  <a:pt x="210" y="392"/>
                </a:lnTo>
                <a:lnTo>
                  <a:pt x="220" y="380"/>
                </a:lnTo>
                <a:lnTo>
                  <a:pt x="236" y="364"/>
                </a:lnTo>
                <a:lnTo>
                  <a:pt x="258" y="344"/>
                </a:lnTo>
                <a:lnTo>
                  <a:pt x="324" y="288"/>
                </a:lnTo>
                <a:lnTo>
                  <a:pt x="342" y="270"/>
                </a:lnTo>
                <a:lnTo>
                  <a:pt x="356" y="254"/>
                </a:lnTo>
                <a:lnTo>
                  <a:pt x="364" y="238"/>
                </a:lnTo>
                <a:lnTo>
                  <a:pt x="366" y="232"/>
                </a:lnTo>
                <a:lnTo>
                  <a:pt x="366" y="224"/>
                </a:lnTo>
                <a:lnTo>
                  <a:pt x="366" y="210"/>
                </a:lnTo>
                <a:lnTo>
                  <a:pt x="362" y="198"/>
                </a:lnTo>
                <a:lnTo>
                  <a:pt x="356" y="188"/>
                </a:lnTo>
                <a:lnTo>
                  <a:pt x="350" y="180"/>
                </a:lnTo>
                <a:lnTo>
                  <a:pt x="340" y="172"/>
                </a:lnTo>
                <a:lnTo>
                  <a:pt x="328" y="168"/>
                </a:lnTo>
                <a:lnTo>
                  <a:pt x="314" y="164"/>
                </a:lnTo>
                <a:lnTo>
                  <a:pt x="298" y="164"/>
                </a:lnTo>
                <a:lnTo>
                  <a:pt x="280" y="166"/>
                </a:lnTo>
                <a:lnTo>
                  <a:pt x="264" y="170"/>
                </a:lnTo>
                <a:lnTo>
                  <a:pt x="248" y="178"/>
                </a:lnTo>
                <a:lnTo>
                  <a:pt x="236" y="188"/>
                </a:lnTo>
                <a:lnTo>
                  <a:pt x="224" y="202"/>
                </a:lnTo>
                <a:lnTo>
                  <a:pt x="216" y="222"/>
                </a:lnTo>
                <a:lnTo>
                  <a:pt x="208" y="246"/>
                </a:lnTo>
                <a:lnTo>
                  <a:pt x="204" y="274"/>
                </a:lnTo>
                <a:lnTo>
                  <a:pt x="0" y="248"/>
                </a:lnTo>
                <a:lnTo>
                  <a:pt x="4" y="222"/>
                </a:lnTo>
                <a:lnTo>
                  <a:pt x="10" y="196"/>
                </a:lnTo>
                <a:lnTo>
                  <a:pt x="16" y="170"/>
                </a:lnTo>
                <a:lnTo>
                  <a:pt x="26" y="148"/>
                </a:lnTo>
                <a:lnTo>
                  <a:pt x="38" y="126"/>
                </a:lnTo>
                <a:lnTo>
                  <a:pt x="50" y="106"/>
                </a:lnTo>
                <a:lnTo>
                  <a:pt x="64" y="86"/>
                </a:lnTo>
                <a:lnTo>
                  <a:pt x="82" y="68"/>
                </a:lnTo>
                <a:lnTo>
                  <a:pt x="100" y="52"/>
                </a:lnTo>
                <a:lnTo>
                  <a:pt x="122" y="38"/>
                </a:lnTo>
                <a:lnTo>
                  <a:pt x="146" y="26"/>
                </a:lnTo>
                <a:lnTo>
                  <a:pt x="172" y="18"/>
                </a:lnTo>
                <a:lnTo>
                  <a:pt x="200" y="10"/>
                </a:lnTo>
                <a:lnTo>
                  <a:pt x="232" y="4"/>
                </a:lnTo>
                <a:lnTo>
                  <a:pt x="264" y="2"/>
                </a:lnTo>
                <a:lnTo>
                  <a:pt x="300" y="0"/>
                </a:lnTo>
                <a:lnTo>
                  <a:pt x="328" y="0"/>
                </a:lnTo>
                <a:lnTo>
                  <a:pt x="354" y="2"/>
                </a:lnTo>
                <a:lnTo>
                  <a:pt x="380" y="6"/>
                </a:lnTo>
                <a:lnTo>
                  <a:pt x="404" y="12"/>
                </a:lnTo>
                <a:lnTo>
                  <a:pt x="426" y="18"/>
                </a:lnTo>
                <a:lnTo>
                  <a:pt x="446" y="26"/>
                </a:lnTo>
                <a:lnTo>
                  <a:pt x="466" y="36"/>
                </a:lnTo>
                <a:lnTo>
                  <a:pt x="484" y="48"/>
                </a:lnTo>
                <a:lnTo>
                  <a:pt x="508" y="64"/>
                </a:lnTo>
                <a:lnTo>
                  <a:pt x="526" y="82"/>
                </a:lnTo>
                <a:lnTo>
                  <a:pt x="542" y="102"/>
                </a:lnTo>
                <a:lnTo>
                  <a:pt x="556" y="122"/>
                </a:lnTo>
                <a:lnTo>
                  <a:pt x="566" y="144"/>
                </a:lnTo>
                <a:lnTo>
                  <a:pt x="574" y="168"/>
                </a:lnTo>
                <a:lnTo>
                  <a:pt x="578" y="194"/>
                </a:lnTo>
                <a:lnTo>
                  <a:pt x="580" y="220"/>
                </a:lnTo>
                <a:lnTo>
                  <a:pt x="578" y="242"/>
                </a:lnTo>
                <a:lnTo>
                  <a:pt x="574" y="262"/>
                </a:lnTo>
                <a:lnTo>
                  <a:pt x="566" y="284"/>
                </a:lnTo>
                <a:lnTo>
                  <a:pt x="556" y="304"/>
                </a:lnTo>
                <a:lnTo>
                  <a:pt x="540" y="326"/>
                </a:lnTo>
                <a:lnTo>
                  <a:pt x="518" y="350"/>
                </a:lnTo>
                <a:lnTo>
                  <a:pt x="490" y="378"/>
                </a:lnTo>
                <a:lnTo>
                  <a:pt x="456" y="406"/>
                </a:lnTo>
                <a:lnTo>
                  <a:pt x="432" y="426"/>
                </a:lnTo>
                <a:lnTo>
                  <a:pt x="412" y="444"/>
                </a:lnTo>
                <a:lnTo>
                  <a:pt x="398" y="460"/>
                </a:lnTo>
                <a:lnTo>
                  <a:pt x="388" y="474"/>
                </a:lnTo>
                <a:lnTo>
                  <a:pt x="382" y="486"/>
                </a:lnTo>
                <a:lnTo>
                  <a:pt x="378" y="502"/>
                </a:lnTo>
                <a:lnTo>
                  <a:pt x="376" y="520"/>
                </a:lnTo>
                <a:lnTo>
                  <a:pt x="374" y="540"/>
                </a:lnTo>
                <a:close/>
                <a:moveTo>
                  <a:pt x="168" y="592"/>
                </a:moveTo>
                <a:lnTo>
                  <a:pt x="382" y="592"/>
                </a:lnTo>
                <a:lnTo>
                  <a:pt x="382" y="782"/>
                </a:lnTo>
                <a:lnTo>
                  <a:pt x="168" y="782"/>
                </a:lnTo>
                <a:lnTo>
                  <a:pt x="168" y="592"/>
                </a:lnTo>
                <a:close/>
              </a:path>
            </a:pathLst>
          </a:custGeom>
          <a:solidFill>
            <a:srgbClr val="003087"/>
          </a:solidFill>
          <a:ln w="9525">
            <a:noFill/>
            <a:round/>
            <a:headEnd/>
            <a:tailEnd/>
          </a:ln>
        </p:spPr>
        <p:txBody>
          <a:bodyPr lIns="90856" tIns="45454" rIns="90856" bIns="4545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580">
              <a:defRPr/>
            </a:pPr>
            <a:endParaRPr lang="en-GB" sz="1900" dirty="0">
              <a:solidFill>
                <a:srgbClr val="000000"/>
              </a:solidFill>
            </a:endParaRPr>
          </a:p>
        </p:txBody>
      </p:sp>
      <p:sp>
        <p:nvSpPr>
          <p:cNvPr id="31" name="Freeform 30"/>
          <p:cNvSpPr>
            <a:spLocks noEditPoints="1"/>
          </p:cNvSpPr>
          <p:nvPr userDrawn="1"/>
        </p:nvSpPr>
        <p:spPr bwMode="auto">
          <a:xfrm>
            <a:off x="2886732" y="2957986"/>
            <a:ext cx="387981" cy="354033"/>
          </a:xfrm>
          <a:custGeom>
            <a:avLst/>
            <a:gdLst>
              <a:gd name="T0" fmla="*/ 282 w 320"/>
              <a:gd name="T1" fmla="*/ 112 h 292"/>
              <a:gd name="T2" fmla="*/ 294 w 320"/>
              <a:gd name="T3" fmla="*/ 114 h 292"/>
              <a:gd name="T4" fmla="*/ 308 w 320"/>
              <a:gd name="T5" fmla="*/ 120 h 292"/>
              <a:gd name="T6" fmla="*/ 320 w 320"/>
              <a:gd name="T7" fmla="*/ 138 h 292"/>
              <a:gd name="T8" fmla="*/ 320 w 320"/>
              <a:gd name="T9" fmla="*/ 196 h 292"/>
              <a:gd name="T10" fmla="*/ 320 w 320"/>
              <a:gd name="T11" fmla="*/ 202 h 292"/>
              <a:gd name="T12" fmla="*/ 316 w 320"/>
              <a:gd name="T13" fmla="*/ 214 h 292"/>
              <a:gd name="T14" fmla="*/ 304 w 320"/>
              <a:gd name="T15" fmla="*/ 228 h 292"/>
              <a:gd name="T16" fmla="*/ 282 w 320"/>
              <a:gd name="T17" fmla="*/ 234 h 292"/>
              <a:gd name="T18" fmla="*/ 252 w 320"/>
              <a:gd name="T19" fmla="*/ 234 h 292"/>
              <a:gd name="T20" fmla="*/ 260 w 320"/>
              <a:gd name="T21" fmla="*/ 264 h 292"/>
              <a:gd name="T22" fmla="*/ 272 w 320"/>
              <a:gd name="T23" fmla="*/ 286 h 292"/>
              <a:gd name="T24" fmla="*/ 278 w 320"/>
              <a:gd name="T25" fmla="*/ 292 h 292"/>
              <a:gd name="T26" fmla="*/ 254 w 320"/>
              <a:gd name="T27" fmla="*/ 278 h 292"/>
              <a:gd name="T28" fmla="*/ 234 w 320"/>
              <a:gd name="T29" fmla="*/ 260 h 292"/>
              <a:gd name="T30" fmla="*/ 218 w 320"/>
              <a:gd name="T31" fmla="*/ 234 h 292"/>
              <a:gd name="T32" fmla="*/ 198 w 320"/>
              <a:gd name="T33" fmla="*/ 234 h 292"/>
              <a:gd name="T34" fmla="*/ 186 w 320"/>
              <a:gd name="T35" fmla="*/ 232 h 292"/>
              <a:gd name="T36" fmla="*/ 172 w 320"/>
              <a:gd name="T37" fmla="*/ 224 h 292"/>
              <a:gd name="T38" fmla="*/ 162 w 320"/>
              <a:gd name="T39" fmla="*/ 208 h 292"/>
              <a:gd name="T40" fmla="*/ 160 w 320"/>
              <a:gd name="T41" fmla="*/ 150 h 292"/>
              <a:gd name="T42" fmla="*/ 160 w 320"/>
              <a:gd name="T43" fmla="*/ 144 h 292"/>
              <a:gd name="T44" fmla="*/ 164 w 320"/>
              <a:gd name="T45" fmla="*/ 130 h 292"/>
              <a:gd name="T46" fmla="*/ 176 w 320"/>
              <a:gd name="T47" fmla="*/ 118 h 292"/>
              <a:gd name="T48" fmla="*/ 198 w 320"/>
              <a:gd name="T49" fmla="*/ 112 h 292"/>
              <a:gd name="T50" fmla="*/ 140 w 320"/>
              <a:gd name="T51" fmla="*/ 150 h 292"/>
              <a:gd name="T52" fmla="*/ 142 w 320"/>
              <a:gd name="T53" fmla="*/ 142 h 292"/>
              <a:gd name="T54" fmla="*/ 148 w 320"/>
              <a:gd name="T55" fmla="*/ 122 h 292"/>
              <a:gd name="T56" fmla="*/ 162 w 320"/>
              <a:gd name="T57" fmla="*/ 104 h 292"/>
              <a:gd name="T58" fmla="*/ 184 w 320"/>
              <a:gd name="T59" fmla="*/ 94 h 292"/>
              <a:gd name="T60" fmla="*/ 282 w 320"/>
              <a:gd name="T61" fmla="*/ 92 h 292"/>
              <a:gd name="T62" fmla="*/ 288 w 320"/>
              <a:gd name="T63" fmla="*/ 94 h 292"/>
              <a:gd name="T64" fmla="*/ 288 w 320"/>
              <a:gd name="T65" fmla="*/ 52 h 292"/>
              <a:gd name="T66" fmla="*/ 286 w 320"/>
              <a:gd name="T67" fmla="*/ 36 h 292"/>
              <a:gd name="T68" fmla="*/ 276 w 320"/>
              <a:gd name="T69" fmla="*/ 16 h 292"/>
              <a:gd name="T70" fmla="*/ 254 w 320"/>
              <a:gd name="T71" fmla="*/ 2 h 292"/>
              <a:gd name="T72" fmla="*/ 236 w 320"/>
              <a:gd name="T73" fmla="*/ 0 h 292"/>
              <a:gd name="T74" fmla="*/ 52 w 320"/>
              <a:gd name="T75" fmla="*/ 0 h 292"/>
              <a:gd name="T76" fmla="*/ 34 w 320"/>
              <a:gd name="T77" fmla="*/ 2 h 292"/>
              <a:gd name="T78" fmla="*/ 16 w 320"/>
              <a:gd name="T79" fmla="*/ 12 h 292"/>
              <a:gd name="T80" fmla="*/ 2 w 320"/>
              <a:gd name="T81" fmla="*/ 34 h 292"/>
              <a:gd name="T82" fmla="*/ 0 w 320"/>
              <a:gd name="T83" fmla="*/ 52 h 292"/>
              <a:gd name="T84" fmla="*/ 0 w 320"/>
              <a:gd name="T85" fmla="*/ 112 h 292"/>
              <a:gd name="T86" fmla="*/ 2 w 320"/>
              <a:gd name="T87" fmla="*/ 130 h 292"/>
              <a:gd name="T88" fmla="*/ 12 w 320"/>
              <a:gd name="T89" fmla="*/ 148 h 292"/>
              <a:gd name="T90" fmla="*/ 34 w 320"/>
              <a:gd name="T91" fmla="*/ 162 h 292"/>
              <a:gd name="T92" fmla="*/ 52 w 320"/>
              <a:gd name="T93" fmla="*/ 164 h 292"/>
              <a:gd name="T94" fmla="*/ 64 w 320"/>
              <a:gd name="T95" fmla="*/ 164 h 292"/>
              <a:gd name="T96" fmla="*/ 54 w 320"/>
              <a:gd name="T97" fmla="*/ 206 h 292"/>
              <a:gd name="T98" fmla="*/ 44 w 320"/>
              <a:gd name="T99" fmla="*/ 226 h 292"/>
              <a:gd name="T100" fmla="*/ 30 w 320"/>
              <a:gd name="T101" fmla="*/ 244 h 292"/>
              <a:gd name="T102" fmla="*/ 40 w 320"/>
              <a:gd name="T103" fmla="*/ 240 h 292"/>
              <a:gd name="T104" fmla="*/ 62 w 320"/>
              <a:gd name="T105" fmla="*/ 226 h 292"/>
              <a:gd name="T106" fmla="*/ 90 w 320"/>
              <a:gd name="T107" fmla="*/ 200 h 292"/>
              <a:gd name="T108" fmla="*/ 110 w 320"/>
              <a:gd name="T109" fmla="*/ 164 h 292"/>
              <a:gd name="T110" fmla="*/ 140 w 320"/>
              <a:gd name="T111" fmla="*/ 15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 h="292">
                <a:moveTo>
                  <a:pt x="282" y="112"/>
                </a:moveTo>
                <a:lnTo>
                  <a:pt x="282" y="112"/>
                </a:lnTo>
                <a:lnTo>
                  <a:pt x="288" y="112"/>
                </a:lnTo>
                <a:lnTo>
                  <a:pt x="294" y="114"/>
                </a:lnTo>
                <a:lnTo>
                  <a:pt x="302" y="116"/>
                </a:lnTo>
                <a:lnTo>
                  <a:pt x="308" y="120"/>
                </a:lnTo>
                <a:lnTo>
                  <a:pt x="314" y="128"/>
                </a:lnTo>
                <a:lnTo>
                  <a:pt x="320" y="138"/>
                </a:lnTo>
                <a:lnTo>
                  <a:pt x="320" y="150"/>
                </a:lnTo>
                <a:lnTo>
                  <a:pt x="320" y="196"/>
                </a:lnTo>
                <a:lnTo>
                  <a:pt x="320" y="196"/>
                </a:lnTo>
                <a:lnTo>
                  <a:pt x="320" y="202"/>
                </a:lnTo>
                <a:lnTo>
                  <a:pt x="318" y="208"/>
                </a:lnTo>
                <a:lnTo>
                  <a:pt x="316" y="214"/>
                </a:lnTo>
                <a:lnTo>
                  <a:pt x="312" y="222"/>
                </a:lnTo>
                <a:lnTo>
                  <a:pt x="304" y="228"/>
                </a:lnTo>
                <a:lnTo>
                  <a:pt x="294" y="232"/>
                </a:lnTo>
                <a:lnTo>
                  <a:pt x="282" y="234"/>
                </a:lnTo>
                <a:lnTo>
                  <a:pt x="252" y="234"/>
                </a:lnTo>
                <a:lnTo>
                  <a:pt x="252" y="234"/>
                </a:lnTo>
                <a:lnTo>
                  <a:pt x="256" y="248"/>
                </a:lnTo>
                <a:lnTo>
                  <a:pt x="260" y="264"/>
                </a:lnTo>
                <a:lnTo>
                  <a:pt x="268" y="280"/>
                </a:lnTo>
                <a:lnTo>
                  <a:pt x="272" y="286"/>
                </a:lnTo>
                <a:lnTo>
                  <a:pt x="278" y="292"/>
                </a:lnTo>
                <a:lnTo>
                  <a:pt x="278" y="292"/>
                </a:lnTo>
                <a:lnTo>
                  <a:pt x="272" y="290"/>
                </a:lnTo>
                <a:lnTo>
                  <a:pt x="254" y="278"/>
                </a:lnTo>
                <a:lnTo>
                  <a:pt x="244" y="270"/>
                </a:lnTo>
                <a:lnTo>
                  <a:pt x="234" y="260"/>
                </a:lnTo>
                <a:lnTo>
                  <a:pt x="226" y="248"/>
                </a:lnTo>
                <a:lnTo>
                  <a:pt x="218" y="234"/>
                </a:lnTo>
                <a:lnTo>
                  <a:pt x="198" y="234"/>
                </a:lnTo>
                <a:lnTo>
                  <a:pt x="198" y="234"/>
                </a:lnTo>
                <a:lnTo>
                  <a:pt x="192" y="234"/>
                </a:lnTo>
                <a:lnTo>
                  <a:pt x="186" y="232"/>
                </a:lnTo>
                <a:lnTo>
                  <a:pt x="180" y="230"/>
                </a:lnTo>
                <a:lnTo>
                  <a:pt x="172" y="224"/>
                </a:lnTo>
                <a:lnTo>
                  <a:pt x="166" y="218"/>
                </a:lnTo>
                <a:lnTo>
                  <a:pt x="162" y="208"/>
                </a:lnTo>
                <a:lnTo>
                  <a:pt x="160" y="196"/>
                </a:lnTo>
                <a:lnTo>
                  <a:pt x="160" y="150"/>
                </a:lnTo>
                <a:lnTo>
                  <a:pt x="160" y="150"/>
                </a:lnTo>
                <a:lnTo>
                  <a:pt x="160" y="144"/>
                </a:lnTo>
                <a:lnTo>
                  <a:pt x="162" y="138"/>
                </a:lnTo>
                <a:lnTo>
                  <a:pt x="164" y="130"/>
                </a:lnTo>
                <a:lnTo>
                  <a:pt x="170" y="124"/>
                </a:lnTo>
                <a:lnTo>
                  <a:pt x="176" y="118"/>
                </a:lnTo>
                <a:lnTo>
                  <a:pt x="186" y="114"/>
                </a:lnTo>
                <a:lnTo>
                  <a:pt x="198" y="112"/>
                </a:lnTo>
                <a:lnTo>
                  <a:pt x="282" y="112"/>
                </a:lnTo>
                <a:close/>
                <a:moveTo>
                  <a:pt x="140" y="150"/>
                </a:moveTo>
                <a:lnTo>
                  <a:pt x="140" y="150"/>
                </a:lnTo>
                <a:lnTo>
                  <a:pt x="142" y="142"/>
                </a:lnTo>
                <a:lnTo>
                  <a:pt x="144" y="132"/>
                </a:lnTo>
                <a:lnTo>
                  <a:pt x="148" y="122"/>
                </a:lnTo>
                <a:lnTo>
                  <a:pt x="154" y="112"/>
                </a:lnTo>
                <a:lnTo>
                  <a:pt x="162" y="104"/>
                </a:lnTo>
                <a:lnTo>
                  <a:pt x="172" y="98"/>
                </a:lnTo>
                <a:lnTo>
                  <a:pt x="184" y="94"/>
                </a:lnTo>
                <a:lnTo>
                  <a:pt x="198" y="92"/>
                </a:lnTo>
                <a:lnTo>
                  <a:pt x="282" y="92"/>
                </a:lnTo>
                <a:lnTo>
                  <a:pt x="282" y="92"/>
                </a:lnTo>
                <a:lnTo>
                  <a:pt x="288" y="94"/>
                </a:lnTo>
                <a:lnTo>
                  <a:pt x="288" y="52"/>
                </a:lnTo>
                <a:lnTo>
                  <a:pt x="288" y="52"/>
                </a:lnTo>
                <a:lnTo>
                  <a:pt x="288" y="44"/>
                </a:lnTo>
                <a:lnTo>
                  <a:pt x="286" y="36"/>
                </a:lnTo>
                <a:lnTo>
                  <a:pt x="282" y="26"/>
                </a:lnTo>
                <a:lnTo>
                  <a:pt x="276" y="16"/>
                </a:lnTo>
                <a:lnTo>
                  <a:pt x="266" y="8"/>
                </a:lnTo>
                <a:lnTo>
                  <a:pt x="254" y="2"/>
                </a:lnTo>
                <a:lnTo>
                  <a:pt x="246" y="0"/>
                </a:lnTo>
                <a:lnTo>
                  <a:pt x="236" y="0"/>
                </a:lnTo>
                <a:lnTo>
                  <a:pt x="52" y="0"/>
                </a:lnTo>
                <a:lnTo>
                  <a:pt x="52" y="0"/>
                </a:lnTo>
                <a:lnTo>
                  <a:pt x="44" y="0"/>
                </a:lnTo>
                <a:lnTo>
                  <a:pt x="34" y="2"/>
                </a:lnTo>
                <a:lnTo>
                  <a:pt x="26" y="6"/>
                </a:lnTo>
                <a:lnTo>
                  <a:pt x="16" y="12"/>
                </a:lnTo>
                <a:lnTo>
                  <a:pt x="8" y="22"/>
                </a:lnTo>
                <a:lnTo>
                  <a:pt x="2" y="34"/>
                </a:lnTo>
                <a:lnTo>
                  <a:pt x="0" y="42"/>
                </a:lnTo>
                <a:lnTo>
                  <a:pt x="0" y="52"/>
                </a:lnTo>
                <a:lnTo>
                  <a:pt x="0" y="112"/>
                </a:lnTo>
                <a:lnTo>
                  <a:pt x="0" y="112"/>
                </a:lnTo>
                <a:lnTo>
                  <a:pt x="0" y="120"/>
                </a:lnTo>
                <a:lnTo>
                  <a:pt x="2" y="130"/>
                </a:lnTo>
                <a:lnTo>
                  <a:pt x="6" y="138"/>
                </a:lnTo>
                <a:lnTo>
                  <a:pt x="12" y="148"/>
                </a:lnTo>
                <a:lnTo>
                  <a:pt x="22" y="156"/>
                </a:lnTo>
                <a:lnTo>
                  <a:pt x="34" y="162"/>
                </a:lnTo>
                <a:lnTo>
                  <a:pt x="42" y="164"/>
                </a:lnTo>
                <a:lnTo>
                  <a:pt x="52" y="164"/>
                </a:lnTo>
                <a:lnTo>
                  <a:pt x="64" y="164"/>
                </a:lnTo>
                <a:lnTo>
                  <a:pt x="64" y="164"/>
                </a:lnTo>
                <a:lnTo>
                  <a:pt x="60" y="186"/>
                </a:lnTo>
                <a:lnTo>
                  <a:pt x="54" y="206"/>
                </a:lnTo>
                <a:lnTo>
                  <a:pt x="50" y="218"/>
                </a:lnTo>
                <a:lnTo>
                  <a:pt x="44" y="226"/>
                </a:lnTo>
                <a:lnTo>
                  <a:pt x="38" y="236"/>
                </a:lnTo>
                <a:lnTo>
                  <a:pt x="30" y="244"/>
                </a:lnTo>
                <a:lnTo>
                  <a:pt x="30" y="244"/>
                </a:lnTo>
                <a:lnTo>
                  <a:pt x="40" y="240"/>
                </a:lnTo>
                <a:lnTo>
                  <a:pt x="50" y="234"/>
                </a:lnTo>
                <a:lnTo>
                  <a:pt x="62" y="226"/>
                </a:lnTo>
                <a:lnTo>
                  <a:pt x="76" y="214"/>
                </a:lnTo>
                <a:lnTo>
                  <a:pt x="90" y="200"/>
                </a:lnTo>
                <a:lnTo>
                  <a:pt x="102" y="184"/>
                </a:lnTo>
                <a:lnTo>
                  <a:pt x="110" y="164"/>
                </a:lnTo>
                <a:lnTo>
                  <a:pt x="140" y="164"/>
                </a:lnTo>
                <a:lnTo>
                  <a:pt x="140" y="150"/>
                </a:lnTo>
                <a:close/>
              </a:path>
            </a:pathLst>
          </a:custGeom>
          <a:solidFill>
            <a:srgbClr val="0072C6"/>
          </a:solidFill>
          <a:ln>
            <a:noFill/>
          </a:ln>
        </p:spPr>
        <p:txBody>
          <a:bodyPr vert="horz" wrap="square" lIns="90856" tIns="45454" rIns="90856" bIns="4545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580">
              <a:defRPr/>
            </a:pPr>
            <a:endParaRPr lang="en-GB" sz="1900" dirty="0">
              <a:solidFill>
                <a:srgbClr val="000000"/>
              </a:solidFill>
            </a:endParaRPr>
          </a:p>
        </p:txBody>
      </p:sp>
      <p:sp>
        <p:nvSpPr>
          <p:cNvPr id="32" name="Freeform 31"/>
          <p:cNvSpPr>
            <a:spLocks noEditPoints="1"/>
          </p:cNvSpPr>
          <p:nvPr userDrawn="1"/>
        </p:nvSpPr>
        <p:spPr bwMode="auto">
          <a:xfrm>
            <a:off x="2931302" y="5114747"/>
            <a:ext cx="298730" cy="469776"/>
          </a:xfrm>
          <a:custGeom>
            <a:avLst/>
            <a:gdLst>
              <a:gd name="T0" fmla="*/ 150 w 248"/>
              <a:gd name="T1" fmla="*/ 30 h 390"/>
              <a:gd name="T2" fmla="*/ 160 w 248"/>
              <a:gd name="T3" fmla="*/ 12 h 390"/>
              <a:gd name="T4" fmla="*/ 178 w 248"/>
              <a:gd name="T5" fmla="*/ 2 h 390"/>
              <a:gd name="T6" fmla="*/ 192 w 248"/>
              <a:gd name="T7" fmla="*/ 2 h 390"/>
              <a:gd name="T8" fmla="*/ 212 w 248"/>
              <a:gd name="T9" fmla="*/ 12 h 390"/>
              <a:gd name="T10" fmla="*/ 222 w 248"/>
              <a:gd name="T11" fmla="*/ 30 h 390"/>
              <a:gd name="T12" fmla="*/ 222 w 248"/>
              <a:gd name="T13" fmla="*/ 44 h 390"/>
              <a:gd name="T14" fmla="*/ 212 w 248"/>
              <a:gd name="T15" fmla="*/ 64 h 390"/>
              <a:gd name="T16" fmla="*/ 192 w 248"/>
              <a:gd name="T17" fmla="*/ 74 h 390"/>
              <a:gd name="T18" fmla="*/ 178 w 248"/>
              <a:gd name="T19" fmla="*/ 74 h 390"/>
              <a:gd name="T20" fmla="*/ 160 w 248"/>
              <a:gd name="T21" fmla="*/ 64 h 390"/>
              <a:gd name="T22" fmla="*/ 150 w 248"/>
              <a:gd name="T23" fmla="*/ 44 h 390"/>
              <a:gd name="T24" fmla="*/ 248 w 248"/>
              <a:gd name="T25" fmla="*/ 120 h 390"/>
              <a:gd name="T26" fmla="*/ 242 w 248"/>
              <a:gd name="T27" fmla="*/ 100 h 390"/>
              <a:gd name="T28" fmla="*/ 232 w 248"/>
              <a:gd name="T29" fmla="*/ 90 h 390"/>
              <a:gd name="T30" fmla="*/ 210 w 248"/>
              <a:gd name="T31" fmla="*/ 84 h 390"/>
              <a:gd name="T32" fmla="*/ 194 w 248"/>
              <a:gd name="T33" fmla="*/ 88 h 390"/>
              <a:gd name="T34" fmla="*/ 182 w 248"/>
              <a:gd name="T35" fmla="*/ 98 h 390"/>
              <a:gd name="T36" fmla="*/ 182 w 248"/>
              <a:gd name="T37" fmla="*/ 98 h 390"/>
              <a:gd name="T38" fmla="*/ 84 w 248"/>
              <a:gd name="T39" fmla="*/ 156 h 390"/>
              <a:gd name="T40" fmla="*/ 74 w 248"/>
              <a:gd name="T41" fmla="*/ 160 h 390"/>
              <a:gd name="T42" fmla="*/ 70 w 248"/>
              <a:gd name="T43" fmla="*/ 170 h 390"/>
              <a:gd name="T44" fmla="*/ 80 w 248"/>
              <a:gd name="T45" fmla="*/ 184 h 390"/>
              <a:gd name="T46" fmla="*/ 146 w 248"/>
              <a:gd name="T47" fmla="*/ 186 h 390"/>
              <a:gd name="T48" fmla="*/ 172 w 248"/>
              <a:gd name="T49" fmla="*/ 160 h 390"/>
              <a:gd name="T50" fmla="*/ 138 w 248"/>
              <a:gd name="T51" fmla="*/ 222 h 390"/>
              <a:gd name="T52" fmla="*/ 146 w 248"/>
              <a:gd name="T53" fmla="*/ 212 h 390"/>
              <a:gd name="T54" fmla="*/ 142 w 248"/>
              <a:gd name="T55" fmla="*/ 204 h 390"/>
              <a:gd name="T56" fmla="*/ 50 w 248"/>
              <a:gd name="T57" fmla="*/ 202 h 390"/>
              <a:gd name="T58" fmla="*/ 42 w 248"/>
              <a:gd name="T59" fmla="*/ 204 h 390"/>
              <a:gd name="T60" fmla="*/ 38 w 248"/>
              <a:gd name="T61" fmla="*/ 212 h 390"/>
              <a:gd name="T62" fmla="*/ 46 w 248"/>
              <a:gd name="T63" fmla="*/ 222 h 390"/>
              <a:gd name="T64" fmla="*/ 104 w 248"/>
              <a:gd name="T65" fmla="*/ 224 h 390"/>
              <a:gd name="T66" fmla="*/ 98 w 248"/>
              <a:gd name="T67" fmla="*/ 226 h 390"/>
              <a:gd name="T68" fmla="*/ 94 w 248"/>
              <a:gd name="T69" fmla="*/ 228 h 390"/>
              <a:gd name="T70" fmla="*/ 0 w 248"/>
              <a:gd name="T71" fmla="*/ 324 h 390"/>
              <a:gd name="T72" fmla="*/ 6 w 248"/>
              <a:gd name="T73" fmla="*/ 344 h 390"/>
              <a:gd name="T74" fmla="*/ 20 w 248"/>
              <a:gd name="T75" fmla="*/ 350 h 390"/>
              <a:gd name="T76" fmla="*/ 88 w 248"/>
              <a:gd name="T77" fmla="*/ 290 h 390"/>
              <a:gd name="T78" fmla="*/ 90 w 248"/>
              <a:gd name="T79" fmla="*/ 378 h 390"/>
              <a:gd name="T80" fmla="*/ 108 w 248"/>
              <a:gd name="T81" fmla="*/ 390 h 390"/>
              <a:gd name="T82" fmla="*/ 116 w 248"/>
              <a:gd name="T83" fmla="*/ 388 h 390"/>
              <a:gd name="T84" fmla="*/ 128 w 248"/>
              <a:gd name="T85" fmla="*/ 370 h 390"/>
              <a:gd name="T86" fmla="*/ 216 w 248"/>
              <a:gd name="T87" fmla="*/ 284 h 390"/>
              <a:gd name="T88" fmla="*/ 236 w 248"/>
              <a:gd name="T89" fmla="*/ 282 h 390"/>
              <a:gd name="T90" fmla="*/ 248 w 248"/>
              <a:gd name="T91" fmla="*/ 264 h 390"/>
              <a:gd name="T92" fmla="*/ 248 w 248"/>
              <a:gd name="T93" fmla="*/ 120 h 390"/>
              <a:gd name="T94" fmla="*/ 28 w 248"/>
              <a:gd name="T95" fmla="*/ 202 h 390"/>
              <a:gd name="T96" fmla="*/ 36 w 248"/>
              <a:gd name="T97" fmla="*/ 208 h 390"/>
              <a:gd name="T98" fmla="*/ 42 w 248"/>
              <a:gd name="T99" fmla="*/ 206 h 390"/>
              <a:gd name="T100" fmla="*/ 44 w 248"/>
              <a:gd name="T101" fmla="*/ 196 h 390"/>
              <a:gd name="T102" fmla="*/ 16 w 248"/>
              <a:gd name="T103" fmla="*/ 118 h 390"/>
              <a:gd name="T104" fmla="*/ 8 w 248"/>
              <a:gd name="T105" fmla="*/ 116 h 390"/>
              <a:gd name="T106" fmla="*/ 2 w 248"/>
              <a:gd name="T107" fmla="*/ 120 h 390"/>
              <a:gd name="T108" fmla="*/ 28 w 248"/>
              <a:gd name="T109" fmla="*/ 20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8" h="390">
                <a:moveTo>
                  <a:pt x="148" y="38"/>
                </a:moveTo>
                <a:lnTo>
                  <a:pt x="148" y="38"/>
                </a:lnTo>
                <a:lnTo>
                  <a:pt x="150" y="30"/>
                </a:lnTo>
                <a:lnTo>
                  <a:pt x="152" y="22"/>
                </a:lnTo>
                <a:lnTo>
                  <a:pt x="154" y="16"/>
                </a:lnTo>
                <a:lnTo>
                  <a:pt x="160" y="12"/>
                </a:lnTo>
                <a:lnTo>
                  <a:pt x="164" y="6"/>
                </a:lnTo>
                <a:lnTo>
                  <a:pt x="172" y="4"/>
                </a:lnTo>
                <a:lnTo>
                  <a:pt x="178" y="2"/>
                </a:lnTo>
                <a:lnTo>
                  <a:pt x="186" y="0"/>
                </a:lnTo>
                <a:lnTo>
                  <a:pt x="186" y="0"/>
                </a:lnTo>
                <a:lnTo>
                  <a:pt x="192" y="2"/>
                </a:lnTo>
                <a:lnTo>
                  <a:pt x="200" y="4"/>
                </a:lnTo>
                <a:lnTo>
                  <a:pt x="206" y="6"/>
                </a:lnTo>
                <a:lnTo>
                  <a:pt x="212" y="12"/>
                </a:lnTo>
                <a:lnTo>
                  <a:pt x="216" y="16"/>
                </a:lnTo>
                <a:lnTo>
                  <a:pt x="220" y="22"/>
                </a:lnTo>
                <a:lnTo>
                  <a:pt x="222" y="30"/>
                </a:lnTo>
                <a:lnTo>
                  <a:pt x="222" y="38"/>
                </a:lnTo>
                <a:lnTo>
                  <a:pt x="222" y="38"/>
                </a:lnTo>
                <a:lnTo>
                  <a:pt x="222" y="44"/>
                </a:lnTo>
                <a:lnTo>
                  <a:pt x="220" y="52"/>
                </a:lnTo>
                <a:lnTo>
                  <a:pt x="216" y="58"/>
                </a:lnTo>
                <a:lnTo>
                  <a:pt x="212" y="64"/>
                </a:lnTo>
                <a:lnTo>
                  <a:pt x="206" y="68"/>
                </a:lnTo>
                <a:lnTo>
                  <a:pt x="200" y="72"/>
                </a:lnTo>
                <a:lnTo>
                  <a:pt x="192" y="74"/>
                </a:lnTo>
                <a:lnTo>
                  <a:pt x="186" y="74"/>
                </a:lnTo>
                <a:lnTo>
                  <a:pt x="186" y="74"/>
                </a:lnTo>
                <a:lnTo>
                  <a:pt x="178" y="74"/>
                </a:lnTo>
                <a:lnTo>
                  <a:pt x="172" y="72"/>
                </a:lnTo>
                <a:lnTo>
                  <a:pt x="164" y="68"/>
                </a:lnTo>
                <a:lnTo>
                  <a:pt x="160" y="64"/>
                </a:lnTo>
                <a:lnTo>
                  <a:pt x="154" y="58"/>
                </a:lnTo>
                <a:lnTo>
                  <a:pt x="152" y="52"/>
                </a:lnTo>
                <a:lnTo>
                  <a:pt x="150" y="44"/>
                </a:lnTo>
                <a:lnTo>
                  <a:pt x="148" y="38"/>
                </a:lnTo>
                <a:lnTo>
                  <a:pt x="148" y="38"/>
                </a:lnTo>
                <a:close/>
                <a:moveTo>
                  <a:pt x="248" y="120"/>
                </a:moveTo>
                <a:lnTo>
                  <a:pt x="248" y="120"/>
                </a:lnTo>
                <a:lnTo>
                  <a:pt x="246" y="106"/>
                </a:lnTo>
                <a:lnTo>
                  <a:pt x="242" y="100"/>
                </a:lnTo>
                <a:lnTo>
                  <a:pt x="238" y="96"/>
                </a:lnTo>
                <a:lnTo>
                  <a:pt x="238" y="96"/>
                </a:lnTo>
                <a:lnTo>
                  <a:pt x="232" y="90"/>
                </a:lnTo>
                <a:lnTo>
                  <a:pt x="226" y="88"/>
                </a:lnTo>
                <a:lnTo>
                  <a:pt x="218" y="84"/>
                </a:lnTo>
                <a:lnTo>
                  <a:pt x="210" y="84"/>
                </a:lnTo>
                <a:lnTo>
                  <a:pt x="210" y="84"/>
                </a:lnTo>
                <a:lnTo>
                  <a:pt x="202" y="86"/>
                </a:lnTo>
                <a:lnTo>
                  <a:pt x="194" y="88"/>
                </a:lnTo>
                <a:lnTo>
                  <a:pt x="188" y="92"/>
                </a:lnTo>
                <a:lnTo>
                  <a:pt x="182" y="98"/>
                </a:lnTo>
                <a:lnTo>
                  <a:pt x="182" y="98"/>
                </a:lnTo>
                <a:lnTo>
                  <a:pt x="182" y="98"/>
                </a:lnTo>
                <a:lnTo>
                  <a:pt x="182" y="98"/>
                </a:lnTo>
                <a:lnTo>
                  <a:pt x="182" y="98"/>
                </a:lnTo>
                <a:lnTo>
                  <a:pt x="178" y="102"/>
                </a:lnTo>
                <a:lnTo>
                  <a:pt x="138" y="156"/>
                </a:lnTo>
                <a:lnTo>
                  <a:pt x="84" y="156"/>
                </a:lnTo>
                <a:lnTo>
                  <a:pt x="84" y="156"/>
                </a:lnTo>
                <a:lnTo>
                  <a:pt x="80" y="156"/>
                </a:lnTo>
                <a:lnTo>
                  <a:pt x="74" y="160"/>
                </a:lnTo>
                <a:lnTo>
                  <a:pt x="70" y="164"/>
                </a:lnTo>
                <a:lnTo>
                  <a:pt x="70" y="170"/>
                </a:lnTo>
                <a:lnTo>
                  <a:pt x="70" y="170"/>
                </a:lnTo>
                <a:lnTo>
                  <a:pt x="70" y="176"/>
                </a:lnTo>
                <a:lnTo>
                  <a:pt x="74" y="182"/>
                </a:lnTo>
                <a:lnTo>
                  <a:pt x="80" y="184"/>
                </a:lnTo>
                <a:lnTo>
                  <a:pt x="84" y="186"/>
                </a:lnTo>
                <a:lnTo>
                  <a:pt x="146" y="186"/>
                </a:lnTo>
                <a:lnTo>
                  <a:pt x="146" y="186"/>
                </a:lnTo>
                <a:lnTo>
                  <a:pt x="152" y="184"/>
                </a:lnTo>
                <a:lnTo>
                  <a:pt x="158" y="180"/>
                </a:lnTo>
                <a:lnTo>
                  <a:pt x="172" y="160"/>
                </a:lnTo>
                <a:lnTo>
                  <a:pt x="172" y="222"/>
                </a:lnTo>
                <a:lnTo>
                  <a:pt x="138" y="222"/>
                </a:lnTo>
                <a:lnTo>
                  <a:pt x="138" y="222"/>
                </a:lnTo>
                <a:lnTo>
                  <a:pt x="142" y="218"/>
                </a:lnTo>
                <a:lnTo>
                  <a:pt x="144" y="216"/>
                </a:lnTo>
                <a:lnTo>
                  <a:pt x="146" y="212"/>
                </a:lnTo>
                <a:lnTo>
                  <a:pt x="146" y="212"/>
                </a:lnTo>
                <a:lnTo>
                  <a:pt x="144" y="208"/>
                </a:lnTo>
                <a:lnTo>
                  <a:pt x="142" y="204"/>
                </a:lnTo>
                <a:lnTo>
                  <a:pt x="138" y="202"/>
                </a:lnTo>
                <a:lnTo>
                  <a:pt x="134" y="202"/>
                </a:lnTo>
                <a:lnTo>
                  <a:pt x="50" y="202"/>
                </a:lnTo>
                <a:lnTo>
                  <a:pt x="50" y="202"/>
                </a:lnTo>
                <a:lnTo>
                  <a:pt x="46" y="202"/>
                </a:lnTo>
                <a:lnTo>
                  <a:pt x="42" y="204"/>
                </a:lnTo>
                <a:lnTo>
                  <a:pt x="40" y="208"/>
                </a:lnTo>
                <a:lnTo>
                  <a:pt x="38" y="212"/>
                </a:lnTo>
                <a:lnTo>
                  <a:pt x="38" y="212"/>
                </a:lnTo>
                <a:lnTo>
                  <a:pt x="40" y="216"/>
                </a:lnTo>
                <a:lnTo>
                  <a:pt x="42" y="220"/>
                </a:lnTo>
                <a:lnTo>
                  <a:pt x="46" y="222"/>
                </a:lnTo>
                <a:lnTo>
                  <a:pt x="50" y="224"/>
                </a:lnTo>
                <a:lnTo>
                  <a:pt x="104" y="224"/>
                </a:lnTo>
                <a:lnTo>
                  <a:pt x="104" y="224"/>
                </a:lnTo>
                <a:lnTo>
                  <a:pt x="100" y="224"/>
                </a:lnTo>
                <a:lnTo>
                  <a:pt x="100" y="224"/>
                </a:lnTo>
                <a:lnTo>
                  <a:pt x="98" y="226"/>
                </a:lnTo>
                <a:lnTo>
                  <a:pt x="98" y="226"/>
                </a:lnTo>
                <a:lnTo>
                  <a:pt x="94" y="228"/>
                </a:lnTo>
                <a:lnTo>
                  <a:pt x="94" y="228"/>
                </a:lnTo>
                <a:lnTo>
                  <a:pt x="6" y="318"/>
                </a:lnTo>
                <a:lnTo>
                  <a:pt x="6" y="318"/>
                </a:lnTo>
                <a:lnTo>
                  <a:pt x="0" y="324"/>
                </a:lnTo>
                <a:lnTo>
                  <a:pt x="0" y="332"/>
                </a:lnTo>
                <a:lnTo>
                  <a:pt x="0" y="338"/>
                </a:lnTo>
                <a:lnTo>
                  <a:pt x="6" y="344"/>
                </a:lnTo>
                <a:lnTo>
                  <a:pt x="6" y="344"/>
                </a:lnTo>
                <a:lnTo>
                  <a:pt x="12" y="350"/>
                </a:lnTo>
                <a:lnTo>
                  <a:pt x="20" y="350"/>
                </a:lnTo>
                <a:lnTo>
                  <a:pt x="26" y="350"/>
                </a:lnTo>
                <a:lnTo>
                  <a:pt x="32" y="344"/>
                </a:lnTo>
                <a:lnTo>
                  <a:pt x="88" y="290"/>
                </a:lnTo>
                <a:lnTo>
                  <a:pt x="88" y="370"/>
                </a:lnTo>
                <a:lnTo>
                  <a:pt x="88" y="370"/>
                </a:lnTo>
                <a:lnTo>
                  <a:pt x="90" y="378"/>
                </a:lnTo>
                <a:lnTo>
                  <a:pt x="94" y="384"/>
                </a:lnTo>
                <a:lnTo>
                  <a:pt x="100" y="388"/>
                </a:lnTo>
                <a:lnTo>
                  <a:pt x="108" y="390"/>
                </a:lnTo>
                <a:lnTo>
                  <a:pt x="108" y="390"/>
                </a:lnTo>
                <a:lnTo>
                  <a:pt x="108" y="390"/>
                </a:lnTo>
                <a:lnTo>
                  <a:pt x="116" y="388"/>
                </a:lnTo>
                <a:lnTo>
                  <a:pt x="122" y="384"/>
                </a:lnTo>
                <a:lnTo>
                  <a:pt x="126" y="378"/>
                </a:lnTo>
                <a:lnTo>
                  <a:pt x="128" y="370"/>
                </a:lnTo>
                <a:lnTo>
                  <a:pt x="128" y="284"/>
                </a:lnTo>
                <a:lnTo>
                  <a:pt x="192" y="284"/>
                </a:lnTo>
                <a:lnTo>
                  <a:pt x="216" y="284"/>
                </a:lnTo>
                <a:lnTo>
                  <a:pt x="230" y="284"/>
                </a:lnTo>
                <a:lnTo>
                  <a:pt x="230" y="284"/>
                </a:lnTo>
                <a:lnTo>
                  <a:pt x="236" y="282"/>
                </a:lnTo>
                <a:lnTo>
                  <a:pt x="244" y="278"/>
                </a:lnTo>
                <a:lnTo>
                  <a:pt x="248" y="272"/>
                </a:lnTo>
                <a:lnTo>
                  <a:pt x="248" y="264"/>
                </a:lnTo>
                <a:lnTo>
                  <a:pt x="248" y="122"/>
                </a:lnTo>
                <a:lnTo>
                  <a:pt x="248" y="122"/>
                </a:lnTo>
                <a:lnTo>
                  <a:pt x="248" y="120"/>
                </a:lnTo>
                <a:lnTo>
                  <a:pt x="248" y="120"/>
                </a:lnTo>
                <a:close/>
                <a:moveTo>
                  <a:pt x="28" y="202"/>
                </a:moveTo>
                <a:lnTo>
                  <a:pt x="28" y="202"/>
                </a:lnTo>
                <a:lnTo>
                  <a:pt x="30" y="206"/>
                </a:lnTo>
                <a:lnTo>
                  <a:pt x="36" y="208"/>
                </a:lnTo>
                <a:lnTo>
                  <a:pt x="36" y="208"/>
                </a:lnTo>
                <a:lnTo>
                  <a:pt x="38" y="208"/>
                </a:lnTo>
                <a:lnTo>
                  <a:pt x="38" y="208"/>
                </a:lnTo>
                <a:lnTo>
                  <a:pt x="42" y="206"/>
                </a:lnTo>
                <a:lnTo>
                  <a:pt x="44" y="204"/>
                </a:lnTo>
                <a:lnTo>
                  <a:pt x="44" y="200"/>
                </a:lnTo>
                <a:lnTo>
                  <a:pt x="44" y="196"/>
                </a:lnTo>
                <a:lnTo>
                  <a:pt x="18" y="122"/>
                </a:lnTo>
                <a:lnTo>
                  <a:pt x="18" y="122"/>
                </a:lnTo>
                <a:lnTo>
                  <a:pt x="16" y="118"/>
                </a:lnTo>
                <a:lnTo>
                  <a:pt x="14" y="116"/>
                </a:lnTo>
                <a:lnTo>
                  <a:pt x="10" y="116"/>
                </a:lnTo>
                <a:lnTo>
                  <a:pt x="8" y="116"/>
                </a:lnTo>
                <a:lnTo>
                  <a:pt x="8" y="116"/>
                </a:lnTo>
                <a:lnTo>
                  <a:pt x="4" y="118"/>
                </a:lnTo>
                <a:lnTo>
                  <a:pt x="2" y="120"/>
                </a:lnTo>
                <a:lnTo>
                  <a:pt x="2" y="124"/>
                </a:lnTo>
                <a:lnTo>
                  <a:pt x="2" y="126"/>
                </a:lnTo>
                <a:lnTo>
                  <a:pt x="28" y="202"/>
                </a:lnTo>
                <a:close/>
              </a:path>
            </a:pathLst>
          </a:custGeom>
          <a:solidFill>
            <a:schemeClr val="accent4">
              <a:lumMod val="60000"/>
              <a:lumOff val="40000"/>
            </a:schemeClr>
          </a:solidFill>
          <a:ln>
            <a:noFill/>
          </a:ln>
        </p:spPr>
        <p:txBody>
          <a:bodyPr vert="horz" wrap="square" lIns="90856" tIns="45454" rIns="90856" bIns="4545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580">
              <a:defRPr/>
            </a:pPr>
            <a:endParaRPr lang="en-GB" sz="1900" dirty="0">
              <a:solidFill>
                <a:srgbClr val="000000"/>
              </a:solidFill>
            </a:endParaRPr>
          </a:p>
        </p:txBody>
      </p:sp>
      <p:sp>
        <p:nvSpPr>
          <p:cNvPr id="33" name="Freeform 32"/>
          <p:cNvSpPr>
            <a:spLocks noEditPoints="1"/>
          </p:cNvSpPr>
          <p:nvPr userDrawn="1"/>
        </p:nvSpPr>
        <p:spPr bwMode="auto">
          <a:xfrm>
            <a:off x="648828" y="4047060"/>
            <a:ext cx="438669" cy="4630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rgbClr val="41B6E6"/>
          </a:solidFill>
          <a:ln>
            <a:noFill/>
          </a:ln>
        </p:spPr>
        <p:txBody>
          <a:bodyPr vert="horz" wrap="square" lIns="90856" tIns="45454" rIns="90856" bIns="4545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580">
              <a:defRPr/>
            </a:pPr>
            <a:endParaRPr lang="en-GB" sz="1900" dirty="0">
              <a:solidFill>
                <a:srgbClr val="000000"/>
              </a:solidFill>
            </a:endParaRPr>
          </a:p>
        </p:txBody>
      </p:sp>
      <p:sp>
        <p:nvSpPr>
          <p:cNvPr id="35" name="Text Placeholder 34"/>
          <p:cNvSpPr>
            <a:spLocks noGrp="1"/>
          </p:cNvSpPr>
          <p:nvPr userDrawn="1">
            <p:ph type="body" sz="quarter" idx="11"/>
          </p:nvPr>
        </p:nvSpPr>
        <p:spPr>
          <a:xfrm>
            <a:off x="3718067" y="1476751"/>
            <a:ext cx="4800600" cy="739775"/>
          </a:xfrm>
          <a:prstGeom prst="rect">
            <a:avLst/>
          </a:prstGeom>
        </p:spPr>
        <p:txBody>
          <a:bodyPr/>
          <a:lstStyle>
            <a:lvl1pPr>
              <a:defRPr sz="1200"/>
            </a:lvl1pPr>
          </a:lstStyle>
          <a:p>
            <a:pPr lvl="0"/>
            <a:r>
              <a:rPr lang="en-US"/>
              <a:t>Click to edit Master text styles</a:t>
            </a:r>
          </a:p>
        </p:txBody>
      </p:sp>
      <p:sp>
        <p:nvSpPr>
          <p:cNvPr id="36" name="Text Placeholder 34"/>
          <p:cNvSpPr>
            <a:spLocks noGrp="1"/>
          </p:cNvSpPr>
          <p:nvPr userDrawn="1">
            <p:ph type="body" sz="quarter" idx="12"/>
          </p:nvPr>
        </p:nvSpPr>
        <p:spPr>
          <a:xfrm>
            <a:off x="3735000" y="2636344"/>
            <a:ext cx="4800600" cy="739775"/>
          </a:xfrm>
          <a:prstGeom prst="rect">
            <a:avLst/>
          </a:prstGeom>
        </p:spPr>
        <p:txBody>
          <a:bodyPr/>
          <a:lstStyle>
            <a:lvl1pPr>
              <a:defRPr sz="1200"/>
            </a:lvl1pPr>
          </a:lstStyle>
          <a:p>
            <a:pPr lvl="0"/>
            <a:r>
              <a:rPr lang="en-US"/>
              <a:t>Click to edit Master text styles</a:t>
            </a:r>
          </a:p>
        </p:txBody>
      </p:sp>
      <p:sp>
        <p:nvSpPr>
          <p:cNvPr id="37" name="Text Placeholder 34"/>
          <p:cNvSpPr>
            <a:spLocks noGrp="1"/>
          </p:cNvSpPr>
          <p:nvPr userDrawn="1">
            <p:ph type="body" sz="quarter" idx="13"/>
          </p:nvPr>
        </p:nvSpPr>
        <p:spPr>
          <a:xfrm>
            <a:off x="3718067" y="3677172"/>
            <a:ext cx="4800600" cy="739775"/>
          </a:xfrm>
          <a:prstGeom prst="rect">
            <a:avLst/>
          </a:prstGeom>
        </p:spPr>
        <p:txBody>
          <a:bodyPr/>
          <a:lstStyle>
            <a:lvl1pPr>
              <a:defRPr sz="1200"/>
            </a:lvl1pPr>
          </a:lstStyle>
          <a:p>
            <a:pPr lvl="0"/>
            <a:r>
              <a:rPr lang="en-US"/>
              <a:t>Click to edit Master text styles</a:t>
            </a:r>
          </a:p>
        </p:txBody>
      </p:sp>
      <p:sp>
        <p:nvSpPr>
          <p:cNvPr id="38" name="Text Placeholder 34"/>
          <p:cNvSpPr>
            <a:spLocks noGrp="1"/>
          </p:cNvSpPr>
          <p:nvPr userDrawn="1">
            <p:ph type="body" sz="quarter" idx="14"/>
          </p:nvPr>
        </p:nvSpPr>
        <p:spPr>
          <a:xfrm>
            <a:off x="3718067" y="4844748"/>
            <a:ext cx="4800600" cy="739775"/>
          </a:xfrm>
          <a:prstGeom prst="rect">
            <a:avLst/>
          </a:prstGeom>
        </p:spPr>
        <p:txBody>
          <a:bodyPr/>
          <a:lstStyle>
            <a:lvl1pPr>
              <a:defRPr sz="1200"/>
            </a:lvl1pPr>
          </a:lstStyle>
          <a:p>
            <a:pPr lvl="0"/>
            <a:r>
              <a:rPr lang="en-US"/>
              <a:t>Click to edit Master text styles</a:t>
            </a:r>
          </a:p>
        </p:txBody>
      </p:sp>
      <p:sp>
        <p:nvSpPr>
          <p:cNvPr id="41" name="Text Placeholder 40"/>
          <p:cNvSpPr>
            <a:spLocks noGrp="1"/>
          </p:cNvSpPr>
          <p:nvPr userDrawn="1">
            <p:ph type="body" sz="quarter" idx="15" hasCustomPrompt="1"/>
          </p:nvPr>
        </p:nvSpPr>
        <p:spPr>
          <a:xfrm>
            <a:off x="7772400" y="920368"/>
            <a:ext cx="1143000" cy="381000"/>
          </a:xfrm>
          <a:prstGeom prst="rect">
            <a:avLst/>
          </a:prstGeom>
        </p:spPr>
        <p:txBody>
          <a:bodyPr anchor="ctr"/>
          <a:lstStyle>
            <a:lvl1pPr marL="0" indent="0">
              <a:buNone/>
              <a:defRPr sz="1200"/>
            </a:lvl1pPr>
          </a:lstStyle>
          <a:p>
            <a:pPr lvl="0"/>
            <a:r>
              <a:rPr lang="en-US" dirty="0"/>
              <a:t>Add Time</a:t>
            </a:r>
          </a:p>
        </p:txBody>
      </p:sp>
      <p:cxnSp>
        <p:nvCxnSpPr>
          <p:cNvPr id="40" name="Straight Connector 39"/>
          <p:cNvCxnSpPr/>
          <p:nvPr userDrawn="1"/>
        </p:nvCxnSpPr>
        <p:spPr>
          <a:xfrm>
            <a:off x="3710158" y="2233459"/>
            <a:ext cx="4808509" cy="0"/>
          </a:xfrm>
          <a:prstGeom prst="line">
            <a:avLst/>
          </a:prstGeom>
          <a:noFill/>
          <a:ln w="9525" cap="flat" cmpd="sng" algn="ctr">
            <a:solidFill>
              <a:srgbClr val="003087"/>
            </a:solidFill>
            <a:prstDash val="dash"/>
          </a:ln>
          <a:effectLst/>
        </p:spPr>
      </p:cxnSp>
      <p:cxnSp>
        <p:nvCxnSpPr>
          <p:cNvPr id="43" name="Straight Connector 42"/>
          <p:cNvCxnSpPr/>
          <p:nvPr userDrawn="1"/>
        </p:nvCxnSpPr>
        <p:spPr>
          <a:xfrm>
            <a:off x="3710158" y="4461393"/>
            <a:ext cx="4808509" cy="4079"/>
          </a:xfrm>
          <a:prstGeom prst="line">
            <a:avLst/>
          </a:prstGeom>
          <a:noFill/>
          <a:ln w="9525" cap="flat" cmpd="sng" algn="ctr">
            <a:solidFill>
              <a:srgbClr val="41B6E6"/>
            </a:solidFill>
            <a:prstDash val="dash"/>
          </a:ln>
          <a:effectLst/>
        </p:spPr>
      </p:cxnSp>
      <p:cxnSp>
        <p:nvCxnSpPr>
          <p:cNvPr id="44" name="Straight Connector 43"/>
          <p:cNvCxnSpPr/>
          <p:nvPr userDrawn="1"/>
        </p:nvCxnSpPr>
        <p:spPr>
          <a:xfrm>
            <a:off x="3710158" y="5610400"/>
            <a:ext cx="4808509" cy="0"/>
          </a:xfrm>
          <a:prstGeom prst="line">
            <a:avLst/>
          </a:prstGeom>
          <a:noFill/>
          <a:ln w="9525" cap="flat" cmpd="sng" algn="ctr">
            <a:solidFill>
              <a:schemeClr val="accent4">
                <a:lumMod val="60000"/>
                <a:lumOff val="40000"/>
              </a:schemeClr>
            </a:solidFill>
            <a:prstDash val="dash"/>
          </a:ln>
          <a:effectLst/>
        </p:spPr>
      </p:cxnSp>
      <p:sp>
        <p:nvSpPr>
          <p:cNvPr id="45" name="Slide Number Placeholder 2"/>
          <p:cNvSpPr>
            <a:spLocks noGrp="1"/>
          </p:cNvSpPr>
          <p:nvPr userDrawn="1">
            <p:ph type="sldNum" sz="quarter" idx="10"/>
          </p:nvPr>
        </p:nvSpPr>
        <p:spPr>
          <a:xfrm>
            <a:off x="8643852" y="6623859"/>
            <a:ext cx="457200" cy="182880"/>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grpSp>
        <p:nvGrpSpPr>
          <p:cNvPr id="46" name="Group 45"/>
          <p:cNvGrpSpPr/>
          <p:nvPr userDrawn="1"/>
        </p:nvGrpSpPr>
        <p:grpSpPr>
          <a:xfrm>
            <a:off x="7213363" y="858868"/>
            <a:ext cx="504000" cy="504000"/>
            <a:chOff x="6705118" y="1309771"/>
            <a:chExt cx="504000" cy="504000"/>
          </a:xfrm>
        </p:grpSpPr>
        <p:sp>
          <p:nvSpPr>
            <p:cNvPr id="47" name="Oval 46"/>
            <p:cNvSpPr/>
            <p:nvPr/>
          </p:nvSpPr>
          <p:spPr bwMode="ltGray">
            <a:xfrm>
              <a:off x="6705118" y="1309771"/>
              <a:ext cx="504000" cy="504000"/>
            </a:xfrm>
            <a:prstGeom prst="ellipse">
              <a:avLst/>
            </a:prstGeom>
            <a:solidFill>
              <a:srgbClr val="005EB8"/>
            </a:solidFill>
            <a:ln w="3175" cap="flat" cmpd="sng" algn="ctr">
              <a:solidFill>
                <a:srgbClr val="005EB8"/>
              </a:solidFill>
              <a:prstDash val="solid"/>
            </a:ln>
            <a:effectLst/>
          </p:spPr>
          <p:txBody>
            <a:bodyPr rtlCol="0" anchor="ctr"/>
            <a:lstStyle/>
            <a:p>
              <a:pPr algn="ctr">
                <a:defRPr/>
              </a:pPr>
              <a:endParaRPr lang="en-GB" kern="0" dirty="0">
                <a:solidFill>
                  <a:srgbClr val="FFFFFF"/>
                </a:solidFill>
                <a:latin typeface="Georgia" pitchFamily="18" charset="0"/>
              </a:endParaRPr>
            </a:p>
          </p:txBody>
        </p:sp>
        <p:sp>
          <p:nvSpPr>
            <p:cNvPr id="48" name="Oval 47"/>
            <p:cNvSpPr/>
            <p:nvPr/>
          </p:nvSpPr>
          <p:spPr bwMode="ltGray">
            <a:xfrm>
              <a:off x="6766528" y="1371181"/>
              <a:ext cx="381180" cy="381180"/>
            </a:xfrm>
            <a:prstGeom prst="ellipse">
              <a:avLst/>
            </a:prstGeom>
            <a:solidFill>
              <a:srgbClr val="005EB8"/>
            </a:solidFill>
            <a:ln w="38100" cap="flat" cmpd="sng" algn="ctr">
              <a:solidFill>
                <a:srgbClr val="FFFFFF"/>
              </a:solidFill>
              <a:prstDash val="solid"/>
            </a:ln>
            <a:effectLst/>
          </p:spPr>
          <p:txBody>
            <a:bodyPr rtlCol="0" anchor="ctr"/>
            <a:lstStyle/>
            <a:p>
              <a:pPr algn="ctr">
                <a:defRPr/>
              </a:pPr>
              <a:endParaRPr lang="en-GB" kern="0" dirty="0">
                <a:solidFill>
                  <a:srgbClr val="FFFFFF"/>
                </a:solidFill>
                <a:latin typeface="Georgia" pitchFamily="18" charset="0"/>
              </a:endParaRPr>
            </a:p>
          </p:txBody>
        </p:sp>
        <p:cxnSp>
          <p:nvCxnSpPr>
            <p:cNvPr id="49" name="Straight Connector 48"/>
            <p:cNvCxnSpPr/>
            <p:nvPr/>
          </p:nvCxnSpPr>
          <p:spPr>
            <a:xfrm>
              <a:off x="6775320" y="1561771"/>
              <a:ext cx="381180" cy="0"/>
            </a:xfrm>
            <a:prstGeom prst="line">
              <a:avLst/>
            </a:prstGeom>
            <a:noFill/>
            <a:ln w="9525" cap="flat" cmpd="sng" algn="ctr">
              <a:solidFill>
                <a:srgbClr val="FFFFFF"/>
              </a:solidFill>
              <a:prstDash val="solid"/>
            </a:ln>
            <a:effectLst/>
          </p:spPr>
        </p:cxnSp>
        <p:cxnSp>
          <p:nvCxnSpPr>
            <p:cNvPr id="50" name="Straight Connector 49"/>
            <p:cNvCxnSpPr/>
            <p:nvPr/>
          </p:nvCxnSpPr>
          <p:spPr>
            <a:xfrm flipV="1">
              <a:off x="6965910" y="1371181"/>
              <a:ext cx="0" cy="381180"/>
            </a:xfrm>
            <a:prstGeom prst="line">
              <a:avLst/>
            </a:prstGeom>
            <a:noFill/>
            <a:ln w="9525" cap="flat" cmpd="sng" algn="ctr">
              <a:solidFill>
                <a:srgbClr val="FFFFFF"/>
              </a:solidFill>
              <a:prstDash val="solid"/>
            </a:ln>
            <a:effectLst/>
          </p:spPr>
        </p:cxnSp>
        <p:sp>
          <p:nvSpPr>
            <p:cNvPr id="51" name="Oval 50"/>
            <p:cNvSpPr/>
            <p:nvPr/>
          </p:nvSpPr>
          <p:spPr bwMode="ltGray">
            <a:xfrm>
              <a:off x="6828507" y="1424368"/>
              <a:ext cx="274807" cy="274807"/>
            </a:xfrm>
            <a:prstGeom prst="ellipse">
              <a:avLst/>
            </a:prstGeom>
            <a:solidFill>
              <a:srgbClr val="005EB8"/>
            </a:solidFill>
            <a:ln w="38100" cap="flat" cmpd="sng" algn="ctr">
              <a:noFill/>
              <a:prstDash val="solid"/>
            </a:ln>
            <a:effectLst/>
          </p:spPr>
          <p:txBody>
            <a:bodyPr rtlCol="0" anchor="ctr"/>
            <a:lstStyle/>
            <a:p>
              <a:pPr algn="ctr">
                <a:defRPr/>
              </a:pPr>
              <a:endParaRPr lang="en-GB" kern="0" dirty="0">
                <a:solidFill>
                  <a:srgbClr val="FFFFFF"/>
                </a:solidFill>
                <a:latin typeface="Georgia" pitchFamily="18" charset="0"/>
              </a:endParaRPr>
            </a:p>
          </p:txBody>
        </p:sp>
        <p:grpSp>
          <p:nvGrpSpPr>
            <p:cNvPr id="52" name="Group 51"/>
            <p:cNvGrpSpPr/>
            <p:nvPr/>
          </p:nvGrpSpPr>
          <p:grpSpPr>
            <a:xfrm>
              <a:off x="6857008" y="1468872"/>
              <a:ext cx="217805" cy="133046"/>
              <a:chOff x="2173587" y="4641056"/>
              <a:chExt cx="264813" cy="161760"/>
            </a:xfrm>
          </p:grpSpPr>
          <p:cxnSp>
            <p:nvCxnSpPr>
              <p:cNvPr id="53" name="Straight Connector 52"/>
              <p:cNvCxnSpPr/>
              <p:nvPr/>
            </p:nvCxnSpPr>
            <p:spPr>
              <a:xfrm flipV="1">
                <a:off x="2257692" y="4641056"/>
                <a:ext cx="180708" cy="161760"/>
              </a:xfrm>
              <a:prstGeom prst="line">
                <a:avLst/>
              </a:prstGeom>
              <a:noFill/>
              <a:ln w="19050" cap="flat" cmpd="sng" algn="ctr">
                <a:solidFill>
                  <a:srgbClr val="FFFFFF"/>
                </a:solidFill>
                <a:prstDash val="solid"/>
              </a:ln>
              <a:effectLst/>
            </p:spPr>
          </p:cxnSp>
          <p:cxnSp>
            <p:nvCxnSpPr>
              <p:cNvPr id="54" name="Straight Connector 53"/>
              <p:cNvCxnSpPr/>
              <p:nvPr/>
            </p:nvCxnSpPr>
            <p:spPr>
              <a:xfrm flipH="1" flipV="1">
                <a:off x="2173587" y="4723876"/>
                <a:ext cx="105393" cy="32146"/>
              </a:xfrm>
              <a:prstGeom prst="line">
                <a:avLst/>
              </a:prstGeom>
              <a:noFill/>
              <a:ln w="19050" cap="flat" cmpd="sng" algn="ctr">
                <a:solidFill>
                  <a:srgbClr val="FFFFFF"/>
                </a:solidFill>
                <a:prstDash val="solid"/>
              </a:ln>
              <a:effectLst/>
            </p:spPr>
          </p:cxnSp>
          <p:sp>
            <p:nvSpPr>
              <p:cNvPr id="55" name="Oval 54"/>
              <p:cNvSpPr/>
              <p:nvPr/>
            </p:nvSpPr>
            <p:spPr bwMode="ltGray">
              <a:xfrm>
                <a:off x="2277047" y="4742184"/>
                <a:ext cx="45719" cy="45719"/>
              </a:xfrm>
              <a:prstGeom prst="ellipse">
                <a:avLst/>
              </a:prstGeom>
              <a:solidFill>
                <a:srgbClr val="005EB8"/>
              </a:solidFill>
              <a:ln w="12700" cap="flat" cmpd="sng" algn="ctr">
                <a:solidFill>
                  <a:srgbClr val="FFFFFF"/>
                </a:solidFill>
                <a:prstDash val="solid"/>
              </a:ln>
              <a:effectLst/>
            </p:spPr>
            <p:txBody>
              <a:bodyPr rtlCol="0" anchor="ctr"/>
              <a:lstStyle/>
              <a:p>
                <a:pPr algn="ctr">
                  <a:defRPr/>
                </a:pPr>
                <a:endParaRPr lang="en-GB" kern="0" dirty="0">
                  <a:solidFill>
                    <a:srgbClr val="FFFFFF"/>
                  </a:solidFill>
                  <a:latin typeface="Georgia" pitchFamily="18" charset="0"/>
                </a:endParaRPr>
              </a:p>
            </p:txBody>
          </p:sp>
        </p:grpSp>
      </p:grpSp>
    </p:spTree>
    <p:extLst>
      <p:ext uri="{BB962C8B-B14F-4D97-AF65-F5344CB8AC3E}">
        <p14:creationId xmlns:p14="http://schemas.microsoft.com/office/powerpoint/2010/main" val="22681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1"/>
            <a:ext cx="8823960" cy="731520"/>
          </a:xfrm>
          <a:prstGeom prst="rect">
            <a:avLst/>
          </a:prstGeom>
        </p:spPr>
        <p:txBody>
          <a:bodyPr vert="horz" lIns="91440" tIns="45720" rIns="91440" bIns="45720" rtlCol="0" anchor="b">
            <a:normAutofit/>
          </a:bodyPr>
          <a:lstStyle>
            <a:lvl1pPr>
              <a:defRPr lang="en-US" dirty="0"/>
            </a:lvl1pPr>
          </a:lstStyle>
          <a:p>
            <a:pPr lvl="0"/>
            <a:r>
              <a:rPr lang="en-US" dirty="0"/>
              <a:t>Thinking pairs exercise- Layout 2</a:t>
            </a:r>
          </a:p>
        </p:txBody>
      </p:sp>
      <p:sp>
        <p:nvSpPr>
          <p:cNvPr id="4" name="Freeform 3"/>
          <p:cNvSpPr>
            <a:spLocks noEditPoints="1"/>
          </p:cNvSpPr>
          <p:nvPr userDrawn="1"/>
        </p:nvSpPr>
        <p:spPr bwMode="auto">
          <a:xfrm>
            <a:off x="1143000" y="1979488"/>
            <a:ext cx="311919" cy="419889"/>
          </a:xfrm>
          <a:custGeom>
            <a:avLst/>
            <a:gdLst>
              <a:gd name="T0" fmla="*/ 198266225 w 580"/>
              <a:gd name="T1" fmla="*/ 613374536 h 782"/>
              <a:gd name="T2" fmla="*/ 198266225 w 580"/>
              <a:gd name="T3" fmla="*/ 590657523 h 782"/>
              <a:gd name="T4" fmla="*/ 202824264 w 580"/>
              <a:gd name="T5" fmla="*/ 538406662 h 782"/>
              <a:gd name="T6" fmla="*/ 211940342 w 580"/>
              <a:gd name="T7" fmla="*/ 497514973 h 782"/>
              <a:gd name="T8" fmla="*/ 218777400 w 580"/>
              <a:gd name="T9" fmla="*/ 479341362 h 782"/>
              <a:gd name="T10" fmla="*/ 239287509 w 580"/>
              <a:gd name="T11" fmla="*/ 445264244 h 782"/>
              <a:gd name="T12" fmla="*/ 250681539 w 580"/>
              <a:gd name="T13" fmla="*/ 431634037 h 782"/>
              <a:gd name="T14" fmla="*/ 293981909 w 580"/>
              <a:gd name="T15" fmla="*/ 390742348 h 782"/>
              <a:gd name="T16" fmla="*/ 369186350 w 580"/>
              <a:gd name="T17" fmla="*/ 327133646 h 782"/>
              <a:gd name="T18" fmla="*/ 405649595 w 580"/>
              <a:gd name="T19" fmla="*/ 288513125 h 782"/>
              <a:gd name="T20" fmla="*/ 417043625 w 580"/>
              <a:gd name="T21" fmla="*/ 263523811 h 782"/>
              <a:gd name="T22" fmla="*/ 417043625 w 580"/>
              <a:gd name="T23" fmla="*/ 254437006 h 782"/>
              <a:gd name="T24" fmla="*/ 412485586 w 580"/>
              <a:gd name="T25" fmla="*/ 224904356 h 782"/>
              <a:gd name="T26" fmla="*/ 398812537 w 580"/>
              <a:gd name="T27" fmla="*/ 204458512 h 782"/>
              <a:gd name="T28" fmla="*/ 387417439 w 580"/>
              <a:gd name="T29" fmla="*/ 195371707 h 782"/>
              <a:gd name="T30" fmla="*/ 357791253 w 580"/>
              <a:gd name="T31" fmla="*/ 186283836 h 782"/>
              <a:gd name="T32" fmla="*/ 339560164 w 580"/>
              <a:gd name="T33" fmla="*/ 186283836 h 782"/>
              <a:gd name="T34" fmla="*/ 300818967 w 580"/>
              <a:gd name="T35" fmla="*/ 193099472 h 782"/>
              <a:gd name="T36" fmla="*/ 268913695 w 580"/>
              <a:gd name="T37" fmla="*/ 213545317 h 782"/>
              <a:gd name="T38" fmla="*/ 255239578 w 580"/>
              <a:gd name="T39" fmla="*/ 229447759 h 782"/>
              <a:gd name="T40" fmla="*/ 237008489 w 580"/>
              <a:gd name="T41" fmla="*/ 279426320 h 782"/>
              <a:gd name="T42" fmla="*/ 0 w 580"/>
              <a:gd name="T43" fmla="*/ 281697488 h 782"/>
              <a:gd name="T44" fmla="*/ 4558041 w 580"/>
              <a:gd name="T45" fmla="*/ 252164772 h 782"/>
              <a:gd name="T46" fmla="*/ 18231097 w 580"/>
              <a:gd name="T47" fmla="*/ 193099472 h 782"/>
              <a:gd name="T48" fmla="*/ 43299253 w 580"/>
              <a:gd name="T49" fmla="*/ 143120978 h 782"/>
              <a:gd name="T50" fmla="*/ 72925455 w 580"/>
              <a:gd name="T51" fmla="*/ 97685853 h 782"/>
              <a:gd name="T52" fmla="*/ 93435564 w 580"/>
              <a:gd name="T53" fmla="*/ 77240009 h 782"/>
              <a:gd name="T54" fmla="*/ 139014886 w 580"/>
              <a:gd name="T55" fmla="*/ 43162874 h 782"/>
              <a:gd name="T56" fmla="*/ 195988273 w 580"/>
              <a:gd name="T57" fmla="*/ 20445853 h 782"/>
              <a:gd name="T58" fmla="*/ 264355656 w 580"/>
              <a:gd name="T59" fmla="*/ 4543405 h 782"/>
              <a:gd name="T60" fmla="*/ 341839184 w 580"/>
              <a:gd name="T61" fmla="*/ 0 h 782"/>
              <a:gd name="T62" fmla="*/ 373744389 w 580"/>
              <a:gd name="T63" fmla="*/ 0 h 782"/>
              <a:gd name="T64" fmla="*/ 432996762 w 580"/>
              <a:gd name="T65" fmla="*/ 6815639 h 782"/>
              <a:gd name="T66" fmla="*/ 485412076 w 580"/>
              <a:gd name="T67" fmla="*/ 20445853 h 782"/>
              <a:gd name="T68" fmla="*/ 530990331 w 580"/>
              <a:gd name="T69" fmla="*/ 40891706 h 782"/>
              <a:gd name="T70" fmla="*/ 551500439 w 580"/>
              <a:gd name="T71" fmla="*/ 54521913 h 782"/>
              <a:gd name="T72" fmla="*/ 599357848 w 580"/>
              <a:gd name="T73" fmla="*/ 93142451 h 782"/>
              <a:gd name="T74" fmla="*/ 633542073 w 580"/>
              <a:gd name="T75" fmla="*/ 138577542 h 782"/>
              <a:gd name="T76" fmla="*/ 654052181 w 580"/>
              <a:gd name="T77" fmla="*/ 190827238 h 782"/>
              <a:gd name="T78" fmla="*/ 660889240 w 580"/>
              <a:gd name="T79" fmla="*/ 249893603 h 782"/>
              <a:gd name="T80" fmla="*/ 658610220 w 580"/>
              <a:gd name="T81" fmla="*/ 274882851 h 782"/>
              <a:gd name="T82" fmla="*/ 644937171 w 580"/>
              <a:gd name="T83" fmla="*/ 322589177 h 782"/>
              <a:gd name="T84" fmla="*/ 633542073 w 580"/>
              <a:gd name="T85" fmla="*/ 345307256 h 782"/>
              <a:gd name="T86" fmla="*/ 590242837 w 580"/>
              <a:gd name="T87" fmla="*/ 397557984 h 782"/>
              <a:gd name="T88" fmla="*/ 519595234 w 580"/>
              <a:gd name="T89" fmla="*/ 461166686 h 782"/>
              <a:gd name="T90" fmla="*/ 492248067 w 580"/>
              <a:gd name="T91" fmla="*/ 483884765 h 782"/>
              <a:gd name="T92" fmla="*/ 453506870 w 580"/>
              <a:gd name="T93" fmla="*/ 522504220 h 782"/>
              <a:gd name="T94" fmla="*/ 442111773 w 580"/>
              <a:gd name="T95" fmla="*/ 538406662 h 782"/>
              <a:gd name="T96" fmla="*/ 430717742 w 580"/>
              <a:gd name="T97" fmla="*/ 570211679 h 782"/>
              <a:gd name="T98" fmla="*/ 426159703 w 580"/>
              <a:gd name="T99" fmla="*/ 613374536 h 782"/>
              <a:gd name="T100" fmla="*/ 191430234 w 580"/>
              <a:gd name="T101" fmla="*/ 672440901 h 782"/>
              <a:gd name="T102" fmla="*/ 435274714 w 580"/>
              <a:gd name="T103" fmla="*/ 888257320 h 782"/>
              <a:gd name="T104" fmla="*/ 191430234 w 580"/>
              <a:gd name="T105" fmla="*/ 672440901 h 7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0"/>
              <a:gd name="T160" fmla="*/ 0 h 782"/>
              <a:gd name="T161" fmla="*/ 580 w 580"/>
              <a:gd name="T162" fmla="*/ 782 h 7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0" h="782">
                <a:moveTo>
                  <a:pt x="374" y="540"/>
                </a:moveTo>
                <a:lnTo>
                  <a:pt x="174" y="540"/>
                </a:lnTo>
                <a:lnTo>
                  <a:pt x="174" y="520"/>
                </a:lnTo>
                <a:lnTo>
                  <a:pt x="176" y="496"/>
                </a:lnTo>
                <a:lnTo>
                  <a:pt x="178" y="474"/>
                </a:lnTo>
                <a:lnTo>
                  <a:pt x="182" y="454"/>
                </a:lnTo>
                <a:lnTo>
                  <a:pt x="186" y="438"/>
                </a:lnTo>
                <a:lnTo>
                  <a:pt x="192" y="422"/>
                </a:lnTo>
                <a:lnTo>
                  <a:pt x="200" y="406"/>
                </a:lnTo>
                <a:lnTo>
                  <a:pt x="210" y="392"/>
                </a:lnTo>
                <a:lnTo>
                  <a:pt x="220" y="380"/>
                </a:lnTo>
                <a:lnTo>
                  <a:pt x="236" y="364"/>
                </a:lnTo>
                <a:lnTo>
                  <a:pt x="258" y="344"/>
                </a:lnTo>
                <a:lnTo>
                  <a:pt x="324" y="288"/>
                </a:lnTo>
                <a:lnTo>
                  <a:pt x="342" y="270"/>
                </a:lnTo>
                <a:lnTo>
                  <a:pt x="356" y="254"/>
                </a:lnTo>
                <a:lnTo>
                  <a:pt x="364" y="238"/>
                </a:lnTo>
                <a:lnTo>
                  <a:pt x="366" y="232"/>
                </a:lnTo>
                <a:lnTo>
                  <a:pt x="366" y="224"/>
                </a:lnTo>
                <a:lnTo>
                  <a:pt x="366" y="210"/>
                </a:lnTo>
                <a:lnTo>
                  <a:pt x="362" y="198"/>
                </a:lnTo>
                <a:lnTo>
                  <a:pt x="356" y="188"/>
                </a:lnTo>
                <a:lnTo>
                  <a:pt x="350" y="180"/>
                </a:lnTo>
                <a:lnTo>
                  <a:pt x="340" y="172"/>
                </a:lnTo>
                <a:lnTo>
                  <a:pt x="328" y="168"/>
                </a:lnTo>
                <a:lnTo>
                  <a:pt x="314" y="164"/>
                </a:lnTo>
                <a:lnTo>
                  <a:pt x="298" y="164"/>
                </a:lnTo>
                <a:lnTo>
                  <a:pt x="280" y="166"/>
                </a:lnTo>
                <a:lnTo>
                  <a:pt x="264" y="170"/>
                </a:lnTo>
                <a:lnTo>
                  <a:pt x="248" y="178"/>
                </a:lnTo>
                <a:lnTo>
                  <a:pt x="236" y="188"/>
                </a:lnTo>
                <a:lnTo>
                  <a:pt x="224" y="202"/>
                </a:lnTo>
                <a:lnTo>
                  <a:pt x="216" y="222"/>
                </a:lnTo>
                <a:lnTo>
                  <a:pt x="208" y="246"/>
                </a:lnTo>
                <a:lnTo>
                  <a:pt x="204" y="274"/>
                </a:lnTo>
                <a:lnTo>
                  <a:pt x="0" y="248"/>
                </a:lnTo>
                <a:lnTo>
                  <a:pt x="4" y="222"/>
                </a:lnTo>
                <a:lnTo>
                  <a:pt x="10" y="196"/>
                </a:lnTo>
                <a:lnTo>
                  <a:pt x="16" y="170"/>
                </a:lnTo>
                <a:lnTo>
                  <a:pt x="26" y="148"/>
                </a:lnTo>
                <a:lnTo>
                  <a:pt x="38" y="126"/>
                </a:lnTo>
                <a:lnTo>
                  <a:pt x="50" y="106"/>
                </a:lnTo>
                <a:lnTo>
                  <a:pt x="64" y="86"/>
                </a:lnTo>
                <a:lnTo>
                  <a:pt x="82" y="68"/>
                </a:lnTo>
                <a:lnTo>
                  <a:pt x="100" y="52"/>
                </a:lnTo>
                <a:lnTo>
                  <a:pt x="122" y="38"/>
                </a:lnTo>
                <a:lnTo>
                  <a:pt x="146" y="26"/>
                </a:lnTo>
                <a:lnTo>
                  <a:pt x="172" y="18"/>
                </a:lnTo>
                <a:lnTo>
                  <a:pt x="200" y="10"/>
                </a:lnTo>
                <a:lnTo>
                  <a:pt x="232" y="4"/>
                </a:lnTo>
                <a:lnTo>
                  <a:pt x="264" y="2"/>
                </a:lnTo>
                <a:lnTo>
                  <a:pt x="300" y="0"/>
                </a:lnTo>
                <a:lnTo>
                  <a:pt x="328" y="0"/>
                </a:lnTo>
                <a:lnTo>
                  <a:pt x="354" y="2"/>
                </a:lnTo>
                <a:lnTo>
                  <a:pt x="380" y="6"/>
                </a:lnTo>
                <a:lnTo>
                  <a:pt x="404" y="12"/>
                </a:lnTo>
                <a:lnTo>
                  <a:pt x="426" y="18"/>
                </a:lnTo>
                <a:lnTo>
                  <a:pt x="446" y="26"/>
                </a:lnTo>
                <a:lnTo>
                  <a:pt x="466" y="36"/>
                </a:lnTo>
                <a:lnTo>
                  <a:pt x="484" y="48"/>
                </a:lnTo>
                <a:lnTo>
                  <a:pt x="508" y="64"/>
                </a:lnTo>
                <a:lnTo>
                  <a:pt x="526" y="82"/>
                </a:lnTo>
                <a:lnTo>
                  <a:pt x="542" y="102"/>
                </a:lnTo>
                <a:lnTo>
                  <a:pt x="556" y="122"/>
                </a:lnTo>
                <a:lnTo>
                  <a:pt x="566" y="144"/>
                </a:lnTo>
                <a:lnTo>
                  <a:pt x="574" y="168"/>
                </a:lnTo>
                <a:lnTo>
                  <a:pt x="578" y="194"/>
                </a:lnTo>
                <a:lnTo>
                  <a:pt x="580" y="220"/>
                </a:lnTo>
                <a:lnTo>
                  <a:pt x="578" y="242"/>
                </a:lnTo>
                <a:lnTo>
                  <a:pt x="574" y="262"/>
                </a:lnTo>
                <a:lnTo>
                  <a:pt x="566" y="284"/>
                </a:lnTo>
                <a:lnTo>
                  <a:pt x="556" y="304"/>
                </a:lnTo>
                <a:lnTo>
                  <a:pt x="540" y="326"/>
                </a:lnTo>
                <a:lnTo>
                  <a:pt x="518" y="350"/>
                </a:lnTo>
                <a:lnTo>
                  <a:pt x="490" y="378"/>
                </a:lnTo>
                <a:lnTo>
                  <a:pt x="456" y="406"/>
                </a:lnTo>
                <a:lnTo>
                  <a:pt x="432" y="426"/>
                </a:lnTo>
                <a:lnTo>
                  <a:pt x="412" y="444"/>
                </a:lnTo>
                <a:lnTo>
                  <a:pt x="398" y="460"/>
                </a:lnTo>
                <a:lnTo>
                  <a:pt x="388" y="474"/>
                </a:lnTo>
                <a:lnTo>
                  <a:pt x="382" y="486"/>
                </a:lnTo>
                <a:lnTo>
                  <a:pt x="378" y="502"/>
                </a:lnTo>
                <a:lnTo>
                  <a:pt x="376" y="520"/>
                </a:lnTo>
                <a:lnTo>
                  <a:pt x="374" y="540"/>
                </a:lnTo>
                <a:close/>
                <a:moveTo>
                  <a:pt x="168" y="592"/>
                </a:moveTo>
                <a:lnTo>
                  <a:pt x="382" y="592"/>
                </a:lnTo>
                <a:lnTo>
                  <a:pt x="382" y="782"/>
                </a:lnTo>
                <a:lnTo>
                  <a:pt x="168" y="782"/>
                </a:lnTo>
                <a:lnTo>
                  <a:pt x="168" y="592"/>
                </a:lnTo>
                <a:close/>
              </a:path>
            </a:pathLst>
          </a:custGeom>
          <a:solidFill>
            <a:schemeClr val="accent1"/>
          </a:solidFill>
          <a:ln w="9525">
            <a:noFill/>
            <a:round/>
            <a:headEnd/>
            <a:tailEnd/>
          </a:ln>
        </p:spPr>
        <p:txBody>
          <a:bodyPr lIns="90856" tIns="45454" rIns="90856" bIns="4545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580">
              <a:defRPr/>
            </a:pPr>
            <a:endParaRPr lang="en-GB" sz="1900" dirty="0">
              <a:solidFill>
                <a:srgbClr val="000000"/>
              </a:solidFill>
            </a:endParaRPr>
          </a:p>
        </p:txBody>
      </p:sp>
      <p:sp>
        <p:nvSpPr>
          <p:cNvPr id="5" name="Freeform 4"/>
          <p:cNvSpPr>
            <a:spLocks noEditPoints="1"/>
          </p:cNvSpPr>
          <p:nvPr userDrawn="1"/>
        </p:nvSpPr>
        <p:spPr bwMode="auto">
          <a:xfrm>
            <a:off x="3178624" y="2062654"/>
            <a:ext cx="387981" cy="354033"/>
          </a:xfrm>
          <a:custGeom>
            <a:avLst/>
            <a:gdLst>
              <a:gd name="T0" fmla="*/ 282 w 320"/>
              <a:gd name="T1" fmla="*/ 112 h 292"/>
              <a:gd name="T2" fmla="*/ 294 w 320"/>
              <a:gd name="T3" fmla="*/ 114 h 292"/>
              <a:gd name="T4" fmla="*/ 308 w 320"/>
              <a:gd name="T5" fmla="*/ 120 h 292"/>
              <a:gd name="T6" fmla="*/ 320 w 320"/>
              <a:gd name="T7" fmla="*/ 138 h 292"/>
              <a:gd name="T8" fmla="*/ 320 w 320"/>
              <a:gd name="T9" fmla="*/ 196 h 292"/>
              <a:gd name="T10" fmla="*/ 320 w 320"/>
              <a:gd name="T11" fmla="*/ 202 h 292"/>
              <a:gd name="T12" fmla="*/ 316 w 320"/>
              <a:gd name="T13" fmla="*/ 214 h 292"/>
              <a:gd name="T14" fmla="*/ 304 w 320"/>
              <a:gd name="T15" fmla="*/ 228 h 292"/>
              <a:gd name="T16" fmla="*/ 282 w 320"/>
              <a:gd name="T17" fmla="*/ 234 h 292"/>
              <a:gd name="T18" fmla="*/ 252 w 320"/>
              <a:gd name="T19" fmla="*/ 234 h 292"/>
              <a:gd name="T20" fmla="*/ 260 w 320"/>
              <a:gd name="T21" fmla="*/ 264 h 292"/>
              <a:gd name="T22" fmla="*/ 272 w 320"/>
              <a:gd name="T23" fmla="*/ 286 h 292"/>
              <a:gd name="T24" fmla="*/ 278 w 320"/>
              <a:gd name="T25" fmla="*/ 292 h 292"/>
              <a:gd name="T26" fmla="*/ 254 w 320"/>
              <a:gd name="T27" fmla="*/ 278 h 292"/>
              <a:gd name="T28" fmla="*/ 234 w 320"/>
              <a:gd name="T29" fmla="*/ 260 h 292"/>
              <a:gd name="T30" fmla="*/ 218 w 320"/>
              <a:gd name="T31" fmla="*/ 234 h 292"/>
              <a:gd name="T32" fmla="*/ 198 w 320"/>
              <a:gd name="T33" fmla="*/ 234 h 292"/>
              <a:gd name="T34" fmla="*/ 186 w 320"/>
              <a:gd name="T35" fmla="*/ 232 h 292"/>
              <a:gd name="T36" fmla="*/ 172 w 320"/>
              <a:gd name="T37" fmla="*/ 224 h 292"/>
              <a:gd name="T38" fmla="*/ 162 w 320"/>
              <a:gd name="T39" fmla="*/ 208 h 292"/>
              <a:gd name="T40" fmla="*/ 160 w 320"/>
              <a:gd name="T41" fmla="*/ 150 h 292"/>
              <a:gd name="T42" fmla="*/ 160 w 320"/>
              <a:gd name="T43" fmla="*/ 144 h 292"/>
              <a:gd name="T44" fmla="*/ 164 w 320"/>
              <a:gd name="T45" fmla="*/ 130 h 292"/>
              <a:gd name="T46" fmla="*/ 176 w 320"/>
              <a:gd name="T47" fmla="*/ 118 h 292"/>
              <a:gd name="T48" fmla="*/ 198 w 320"/>
              <a:gd name="T49" fmla="*/ 112 h 292"/>
              <a:gd name="T50" fmla="*/ 140 w 320"/>
              <a:gd name="T51" fmla="*/ 150 h 292"/>
              <a:gd name="T52" fmla="*/ 142 w 320"/>
              <a:gd name="T53" fmla="*/ 142 h 292"/>
              <a:gd name="T54" fmla="*/ 148 w 320"/>
              <a:gd name="T55" fmla="*/ 122 h 292"/>
              <a:gd name="T56" fmla="*/ 162 w 320"/>
              <a:gd name="T57" fmla="*/ 104 h 292"/>
              <a:gd name="T58" fmla="*/ 184 w 320"/>
              <a:gd name="T59" fmla="*/ 94 h 292"/>
              <a:gd name="T60" fmla="*/ 282 w 320"/>
              <a:gd name="T61" fmla="*/ 92 h 292"/>
              <a:gd name="T62" fmla="*/ 288 w 320"/>
              <a:gd name="T63" fmla="*/ 94 h 292"/>
              <a:gd name="T64" fmla="*/ 288 w 320"/>
              <a:gd name="T65" fmla="*/ 52 h 292"/>
              <a:gd name="T66" fmla="*/ 286 w 320"/>
              <a:gd name="T67" fmla="*/ 36 h 292"/>
              <a:gd name="T68" fmla="*/ 276 w 320"/>
              <a:gd name="T69" fmla="*/ 16 h 292"/>
              <a:gd name="T70" fmla="*/ 254 w 320"/>
              <a:gd name="T71" fmla="*/ 2 h 292"/>
              <a:gd name="T72" fmla="*/ 236 w 320"/>
              <a:gd name="T73" fmla="*/ 0 h 292"/>
              <a:gd name="T74" fmla="*/ 52 w 320"/>
              <a:gd name="T75" fmla="*/ 0 h 292"/>
              <a:gd name="T76" fmla="*/ 34 w 320"/>
              <a:gd name="T77" fmla="*/ 2 h 292"/>
              <a:gd name="T78" fmla="*/ 16 w 320"/>
              <a:gd name="T79" fmla="*/ 12 h 292"/>
              <a:gd name="T80" fmla="*/ 2 w 320"/>
              <a:gd name="T81" fmla="*/ 34 h 292"/>
              <a:gd name="T82" fmla="*/ 0 w 320"/>
              <a:gd name="T83" fmla="*/ 52 h 292"/>
              <a:gd name="T84" fmla="*/ 0 w 320"/>
              <a:gd name="T85" fmla="*/ 112 h 292"/>
              <a:gd name="T86" fmla="*/ 2 w 320"/>
              <a:gd name="T87" fmla="*/ 130 h 292"/>
              <a:gd name="T88" fmla="*/ 12 w 320"/>
              <a:gd name="T89" fmla="*/ 148 h 292"/>
              <a:gd name="T90" fmla="*/ 34 w 320"/>
              <a:gd name="T91" fmla="*/ 162 h 292"/>
              <a:gd name="T92" fmla="*/ 52 w 320"/>
              <a:gd name="T93" fmla="*/ 164 h 292"/>
              <a:gd name="T94" fmla="*/ 64 w 320"/>
              <a:gd name="T95" fmla="*/ 164 h 292"/>
              <a:gd name="T96" fmla="*/ 54 w 320"/>
              <a:gd name="T97" fmla="*/ 206 h 292"/>
              <a:gd name="T98" fmla="*/ 44 w 320"/>
              <a:gd name="T99" fmla="*/ 226 h 292"/>
              <a:gd name="T100" fmla="*/ 30 w 320"/>
              <a:gd name="T101" fmla="*/ 244 h 292"/>
              <a:gd name="T102" fmla="*/ 40 w 320"/>
              <a:gd name="T103" fmla="*/ 240 h 292"/>
              <a:gd name="T104" fmla="*/ 62 w 320"/>
              <a:gd name="T105" fmla="*/ 226 h 292"/>
              <a:gd name="T106" fmla="*/ 90 w 320"/>
              <a:gd name="T107" fmla="*/ 200 h 292"/>
              <a:gd name="T108" fmla="*/ 110 w 320"/>
              <a:gd name="T109" fmla="*/ 164 h 292"/>
              <a:gd name="T110" fmla="*/ 140 w 320"/>
              <a:gd name="T111" fmla="*/ 15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 h="292">
                <a:moveTo>
                  <a:pt x="282" y="112"/>
                </a:moveTo>
                <a:lnTo>
                  <a:pt x="282" y="112"/>
                </a:lnTo>
                <a:lnTo>
                  <a:pt x="288" y="112"/>
                </a:lnTo>
                <a:lnTo>
                  <a:pt x="294" y="114"/>
                </a:lnTo>
                <a:lnTo>
                  <a:pt x="302" y="116"/>
                </a:lnTo>
                <a:lnTo>
                  <a:pt x="308" y="120"/>
                </a:lnTo>
                <a:lnTo>
                  <a:pt x="314" y="128"/>
                </a:lnTo>
                <a:lnTo>
                  <a:pt x="320" y="138"/>
                </a:lnTo>
                <a:lnTo>
                  <a:pt x="320" y="150"/>
                </a:lnTo>
                <a:lnTo>
                  <a:pt x="320" y="196"/>
                </a:lnTo>
                <a:lnTo>
                  <a:pt x="320" y="196"/>
                </a:lnTo>
                <a:lnTo>
                  <a:pt x="320" y="202"/>
                </a:lnTo>
                <a:lnTo>
                  <a:pt x="318" y="208"/>
                </a:lnTo>
                <a:lnTo>
                  <a:pt x="316" y="214"/>
                </a:lnTo>
                <a:lnTo>
                  <a:pt x="312" y="222"/>
                </a:lnTo>
                <a:lnTo>
                  <a:pt x="304" y="228"/>
                </a:lnTo>
                <a:lnTo>
                  <a:pt x="294" y="232"/>
                </a:lnTo>
                <a:lnTo>
                  <a:pt x="282" y="234"/>
                </a:lnTo>
                <a:lnTo>
                  <a:pt x="252" y="234"/>
                </a:lnTo>
                <a:lnTo>
                  <a:pt x="252" y="234"/>
                </a:lnTo>
                <a:lnTo>
                  <a:pt x="256" y="248"/>
                </a:lnTo>
                <a:lnTo>
                  <a:pt x="260" y="264"/>
                </a:lnTo>
                <a:lnTo>
                  <a:pt x="268" y="280"/>
                </a:lnTo>
                <a:lnTo>
                  <a:pt x="272" y="286"/>
                </a:lnTo>
                <a:lnTo>
                  <a:pt x="278" y="292"/>
                </a:lnTo>
                <a:lnTo>
                  <a:pt x="278" y="292"/>
                </a:lnTo>
                <a:lnTo>
                  <a:pt x="272" y="290"/>
                </a:lnTo>
                <a:lnTo>
                  <a:pt x="254" y="278"/>
                </a:lnTo>
                <a:lnTo>
                  <a:pt x="244" y="270"/>
                </a:lnTo>
                <a:lnTo>
                  <a:pt x="234" y="260"/>
                </a:lnTo>
                <a:lnTo>
                  <a:pt x="226" y="248"/>
                </a:lnTo>
                <a:lnTo>
                  <a:pt x="218" y="234"/>
                </a:lnTo>
                <a:lnTo>
                  <a:pt x="198" y="234"/>
                </a:lnTo>
                <a:lnTo>
                  <a:pt x="198" y="234"/>
                </a:lnTo>
                <a:lnTo>
                  <a:pt x="192" y="234"/>
                </a:lnTo>
                <a:lnTo>
                  <a:pt x="186" y="232"/>
                </a:lnTo>
                <a:lnTo>
                  <a:pt x="180" y="230"/>
                </a:lnTo>
                <a:lnTo>
                  <a:pt x="172" y="224"/>
                </a:lnTo>
                <a:lnTo>
                  <a:pt x="166" y="218"/>
                </a:lnTo>
                <a:lnTo>
                  <a:pt x="162" y="208"/>
                </a:lnTo>
                <a:lnTo>
                  <a:pt x="160" y="196"/>
                </a:lnTo>
                <a:lnTo>
                  <a:pt x="160" y="150"/>
                </a:lnTo>
                <a:lnTo>
                  <a:pt x="160" y="150"/>
                </a:lnTo>
                <a:lnTo>
                  <a:pt x="160" y="144"/>
                </a:lnTo>
                <a:lnTo>
                  <a:pt x="162" y="138"/>
                </a:lnTo>
                <a:lnTo>
                  <a:pt x="164" y="130"/>
                </a:lnTo>
                <a:lnTo>
                  <a:pt x="170" y="124"/>
                </a:lnTo>
                <a:lnTo>
                  <a:pt x="176" y="118"/>
                </a:lnTo>
                <a:lnTo>
                  <a:pt x="186" y="114"/>
                </a:lnTo>
                <a:lnTo>
                  <a:pt x="198" y="112"/>
                </a:lnTo>
                <a:lnTo>
                  <a:pt x="282" y="112"/>
                </a:lnTo>
                <a:close/>
                <a:moveTo>
                  <a:pt x="140" y="150"/>
                </a:moveTo>
                <a:lnTo>
                  <a:pt x="140" y="150"/>
                </a:lnTo>
                <a:lnTo>
                  <a:pt x="142" y="142"/>
                </a:lnTo>
                <a:lnTo>
                  <a:pt x="144" y="132"/>
                </a:lnTo>
                <a:lnTo>
                  <a:pt x="148" y="122"/>
                </a:lnTo>
                <a:lnTo>
                  <a:pt x="154" y="112"/>
                </a:lnTo>
                <a:lnTo>
                  <a:pt x="162" y="104"/>
                </a:lnTo>
                <a:lnTo>
                  <a:pt x="172" y="98"/>
                </a:lnTo>
                <a:lnTo>
                  <a:pt x="184" y="94"/>
                </a:lnTo>
                <a:lnTo>
                  <a:pt x="198" y="92"/>
                </a:lnTo>
                <a:lnTo>
                  <a:pt x="282" y="92"/>
                </a:lnTo>
                <a:lnTo>
                  <a:pt x="282" y="92"/>
                </a:lnTo>
                <a:lnTo>
                  <a:pt x="288" y="94"/>
                </a:lnTo>
                <a:lnTo>
                  <a:pt x="288" y="52"/>
                </a:lnTo>
                <a:lnTo>
                  <a:pt x="288" y="52"/>
                </a:lnTo>
                <a:lnTo>
                  <a:pt x="288" y="44"/>
                </a:lnTo>
                <a:lnTo>
                  <a:pt x="286" y="36"/>
                </a:lnTo>
                <a:lnTo>
                  <a:pt x="282" y="26"/>
                </a:lnTo>
                <a:lnTo>
                  <a:pt x="276" y="16"/>
                </a:lnTo>
                <a:lnTo>
                  <a:pt x="266" y="8"/>
                </a:lnTo>
                <a:lnTo>
                  <a:pt x="254" y="2"/>
                </a:lnTo>
                <a:lnTo>
                  <a:pt x="246" y="0"/>
                </a:lnTo>
                <a:lnTo>
                  <a:pt x="236" y="0"/>
                </a:lnTo>
                <a:lnTo>
                  <a:pt x="52" y="0"/>
                </a:lnTo>
                <a:lnTo>
                  <a:pt x="52" y="0"/>
                </a:lnTo>
                <a:lnTo>
                  <a:pt x="44" y="0"/>
                </a:lnTo>
                <a:lnTo>
                  <a:pt x="34" y="2"/>
                </a:lnTo>
                <a:lnTo>
                  <a:pt x="26" y="6"/>
                </a:lnTo>
                <a:lnTo>
                  <a:pt x="16" y="12"/>
                </a:lnTo>
                <a:lnTo>
                  <a:pt x="8" y="22"/>
                </a:lnTo>
                <a:lnTo>
                  <a:pt x="2" y="34"/>
                </a:lnTo>
                <a:lnTo>
                  <a:pt x="0" y="42"/>
                </a:lnTo>
                <a:lnTo>
                  <a:pt x="0" y="52"/>
                </a:lnTo>
                <a:lnTo>
                  <a:pt x="0" y="112"/>
                </a:lnTo>
                <a:lnTo>
                  <a:pt x="0" y="112"/>
                </a:lnTo>
                <a:lnTo>
                  <a:pt x="0" y="120"/>
                </a:lnTo>
                <a:lnTo>
                  <a:pt x="2" y="130"/>
                </a:lnTo>
                <a:lnTo>
                  <a:pt x="6" y="138"/>
                </a:lnTo>
                <a:lnTo>
                  <a:pt x="12" y="148"/>
                </a:lnTo>
                <a:lnTo>
                  <a:pt x="22" y="156"/>
                </a:lnTo>
                <a:lnTo>
                  <a:pt x="34" y="162"/>
                </a:lnTo>
                <a:lnTo>
                  <a:pt x="42" y="164"/>
                </a:lnTo>
                <a:lnTo>
                  <a:pt x="52" y="164"/>
                </a:lnTo>
                <a:lnTo>
                  <a:pt x="64" y="164"/>
                </a:lnTo>
                <a:lnTo>
                  <a:pt x="64" y="164"/>
                </a:lnTo>
                <a:lnTo>
                  <a:pt x="60" y="186"/>
                </a:lnTo>
                <a:lnTo>
                  <a:pt x="54" y="206"/>
                </a:lnTo>
                <a:lnTo>
                  <a:pt x="50" y="218"/>
                </a:lnTo>
                <a:lnTo>
                  <a:pt x="44" y="226"/>
                </a:lnTo>
                <a:lnTo>
                  <a:pt x="38" y="236"/>
                </a:lnTo>
                <a:lnTo>
                  <a:pt x="30" y="244"/>
                </a:lnTo>
                <a:lnTo>
                  <a:pt x="30" y="244"/>
                </a:lnTo>
                <a:lnTo>
                  <a:pt x="40" y="240"/>
                </a:lnTo>
                <a:lnTo>
                  <a:pt x="50" y="234"/>
                </a:lnTo>
                <a:lnTo>
                  <a:pt x="62" y="226"/>
                </a:lnTo>
                <a:lnTo>
                  <a:pt x="76" y="214"/>
                </a:lnTo>
                <a:lnTo>
                  <a:pt x="90" y="200"/>
                </a:lnTo>
                <a:lnTo>
                  <a:pt x="102" y="184"/>
                </a:lnTo>
                <a:lnTo>
                  <a:pt x="110" y="164"/>
                </a:lnTo>
                <a:lnTo>
                  <a:pt x="140" y="164"/>
                </a:lnTo>
                <a:lnTo>
                  <a:pt x="140" y="150"/>
                </a:lnTo>
                <a:close/>
              </a:path>
            </a:pathLst>
          </a:custGeom>
          <a:solidFill>
            <a:srgbClr val="005EB8"/>
          </a:solidFill>
          <a:ln>
            <a:noFill/>
          </a:ln>
        </p:spPr>
        <p:txBody>
          <a:bodyPr vert="horz" wrap="square" lIns="90856" tIns="45454" rIns="90856" bIns="4545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580">
              <a:defRPr/>
            </a:pPr>
            <a:endParaRPr lang="en-GB" sz="1900" dirty="0">
              <a:solidFill>
                <a:srgbClr val="000000"/>
              </a:solidFill>
            </a:endParaRPr>
          </a:p>
        </p:txBody>
      </p:sp>
      <p:sp>
        <p:nvSpPr>
          <p:cNvPr id="6" name="Freeform 5"/>
          <p:cNvSpPr>
            <a:spLocks noEditPoints="1"/>
          </p:cNvSpPr>
          <p:nvPr userDrawn="1"/>
        </p:nvSpPr>
        <p:spPr bwMode="auto">
          <a:xfrm>
            <a:off x="5334000" y="1957912"/>
            <a:ext cx="438669" cy="4630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tx2">
              <a:lumMod val="60000"/>
              <a:lumOff val="40000"/>
            </a:schemeClr>
          </a:solidFill>
          <a:ln>
            <a:noFill/>
          </a:ln>
        </p:spPr>
        <p:txBody>
          <a:bodyPr vert="horz" wrap="square" lIns="90856" tIns="45454" rIns="90856" bIns="4545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580">
              <a:defRPr/>
            </a:pPr>
            <a:endParaRPr lang="en-GB" sz="1900" dirty="0">
              <a:solidFill>
                <a:srgbClr val="000000"/>
              </a:solidFill>
            </a:endParaRPr>
          </a:p>
        </p:txBody>
      </p:sp>
      <p:sp>
        <p:nvSpPr>
          <p:cNvPr id="7" name="Freeform 6"/>
          <p:cNvSpPr>
            <a:spLocks noEditPoints="1"/>
          </p:cNvSpPr>
          <p:nvPr userDrawn="1"/>
        </p:nvSpPr>
        <p:spPr bwMode="auto">
          <a:xfrm>
            <a:off x="7457935" y="1979488"/>
            <a:ext cx="298730" cy="469776"/>
          </a:xfrm>
          <a:custGeom>
            <a:avLst/>
            <a:gdLst>
              <a:gd name="T0" fmla="*/ 150 w 248"/>
              <a:gd name="T1" fmla="*/ 30 h 390"/>
              <a:gd name="T2" fmla="*/ 160 w 248"/>
              <a:gd name="T3" fmla="*/ 12 h 390"/>
              <a:gd name="T4" fmla="*/ 178 w 248"/>
              <a:gd name="T5" fmla="*/ 2 h 390"/>
              <a:gd name="T6" fmla="*/ 192 w 248"/>
              <a:gd name="T7" fmla="*/ 2 h 390"/>
              <a:gd name="T8" fmla="*/ 212 w 248"/>
              <a:gd name="T9" fmla="*/ 12 h 390"/>
              <a:gd name="T10" fmla="*/ 222 w 248"/>
              <a:gd name="T11" fmla="*/ 30 h 390"/>
              <a:gd name="T12" fmla="*/ 222 w 248"/>
              <a:gd name="T13" fmla="*/ 44 h 390"/>
              <a:gd name="T14" fmla="*/ 212 w 248"/>
              <a:gd name="T15" fmla="*/ 64 h 390"/>
              <a:gd name="T16" fmla="*/ 192 w 248"/>
              <a:gd name="T17" fmla="*/ 74 h 390"/>
              <a:gd name="T18" fmla="*/ 178 w 248"/>
              <a:gd name="T19" fmla="*/ 74 h 390"/>
              <a:gd name="T20" fmla="*/ 160 w 248"/>
              <a:gd name="T21" fmla="*/ 64 h 390"/>
              <a:gd name="T22" fmla="*/ 150 w 248"/>
              <a:gd name="T23" fmla="*/ 44 h 390"/>
              <a:gd name="T24" fmla="*/ 248 w 248"/>
              <a:gd name="T25" fmla="*/ 120 h 390"/>
              <a:gd name="T26" fmla="*/ 242 w 248"/>
              <a:gd name="T27" fmla="*/ 100 h 390"/>
              <a:gd name="T28" fmla="*/ 232 w 248"/>
              <a:gd name="T29" fmla="*/ 90 h 390"/>
              <a:gd name="T30" fmla="*/ 210 w 248"/>
              <a:gd name="T31" fmla="*/ 84 h 390"/>
              <a:gd name="T32" fmla="*/ 194 w 248"/>
              <a:gd name="T33" fmla="*/ 88 h 390"/>
              <a:gd name="T34" fmla="*/ 182 w 248"/>
              <a:gd name="T35" fmla="*/ 98 h 390"/>
              <a:gd name="T36" fmla="*/ 182 w 248"/>
              <a:gd name="T37" fmla="*/ 98 h 390"/>
              <a:gd name="T38" fmla="*/ 84 w 248"/>
              <a:gd name="T39" fmla="*/ 156 h 390"/>
              <a:gd name="T40" fmla="*/ 74 w 248"/>
              <a:gd name="T41" fmla="*/ 160 h 390"/>
              <a:gd name="T42" fmla="*/ 70 w 248"/>
              <a:gd name="T43" fmla="*/ 170 h 390"/>
              <a:gd name="T44" fmla="*/ 80 w 248"/>
              <a:gd name="T45" fmla="*/ 184 h 390"/>
              <a:gd name="T46" fmla="*/ 146 w 248"/>
              <a:gd name="T47" fmla="*/ 186 h 390"/>
              <a:gd name="T48" fmla="*/ 172 w 248"/>
              <a:gd name="T49" fmla="*/ 160 h 390"/>
              <a:gd name="T50" fmla="*/ 138 w 248"/>
              <a:gd name="T51" fmla="*/ 222 h 390"/>
              <a:gd name="T52" fmla="*/ 146 w 248"/>
              <a:gd name="T53" fmla="*/ 212 h 390"/>
              <a:gd name="T54" fmla="*/ 142 w 248"/>
              <a:gd name="T55" fmla="*/ 204 h 390"/>
              <a:gd name="T56" fmla="*/ 50 w 248"/>
              <a:gd name="T57" fmla="*/ 202 h 390"/>
              <a:gd name="T58" fmla="*/ 42 w 248"/>
              <a:gd name="T59" fmla="*/ 204 h 390"/>
              <a:gd name="T60" fmla="*/ 38 w 248"/>
              <a:gd name="T61" fmla="*/ 212 h 390"/>
              <a:gd name="T62" fmla="*/ 46 w 248"/>
              <a:gd name="T63" fmla="*/ 222 h 390"/>
              <a:gd name="T64" fmla="*/ 104 w 248"/>
              <a:gd name="T65" fmla="*/ 224 h 390"/>
              <a:gd name="T66" fmla="*/ 98 w 248"/>
              <a:gd name="T67" fmla="*/ 226 h 390"/>
              <a:gd name="T68" fmla="*/ 94 w 248"/>
              <a:gd name="T69" fmla="*/ 228 h 390"/>
              <a:gd name="T70" fmla="*/ 0 w 248"/>
              <a:gd name="T71" fmla="*/ 324 h 390"/>
              <a:gd name="T72" fmla="*/ 6 w 248"/>
              <a:gd name="T73" fmla="*/ 344 h 390"/>
              <a:gd name="T74" fmla="*/ 20 w 248"/>
              <a:gd name="T75" fmla="*/ 350 h 390"/>
              <a:gd name="T76" fmla="*/ 88 w 248"/>
              <a:gd name="T77" fmla="*/ 290 h 390"/>
              <a:gd name="T78" fmla="*/ 90 w 248"/>
              <a:gd name="T79" fmla="*/ 378 h 390"/>
              <a:gd name="T80" fmla="*/ 108 w 248"/>
              <a:gd name="T81" fmla="*/ 390 h 390"/>
              <a:gd name="T82" fmla="*/ 116 w 248"/>
              <a:gd name="T83" fmla="*/ 388 h 390"/>
              <a:gd name="T84" fmla="*/ 128 w 248"/>
              <a:gd name="T85" fmla="*/ 370 h 390"/>
              <a:gd name="T86" fmla="*/ 216 w 248"/>
              <a:gd name="T87" fmla="*/ 284 h 390"/>
              <a:gd name="T88" fmla="*/ 236 w 248"/>
              <a:gd name="T89" fmla="*/ 282 h 390"/>
              <a:gd name="T90" fmla="*/ 248 w 248"/>
              <a:gd name="T91" fmla="*/ 264 h 390"/>
              <a:gd name="T92" fmla="*/ 248 w 248"/>
              <a:gd name="T93" fmla="*/ 120 h 390"/>
              <a:gd name="T94" fmla="*/ 28 w 248"/>
              <a:gd name="T95" fmla="*/ 202 h 390"/>
              <a:gd name="T96" fmla="*/ 36 w 248"/>
              <a:gd name="T97" fmla="*/ 208 h 390"/>
              <a:gd name="T98" fmla="*/ 42 w 248"/>
              <a:gd name="T99" fmla="*/ 206 h 390"/>
              <a:gd name="T100" fmla="*/ 44 w 248"/>
              <a:gd name="T101" fmla="*/ 196 h 390"/>
              <a:gd name="T102" fmla="*/ 16 w 248"/>
              <a:gd name="T103" fmla="*/ 118 h 390"/>
              <a:gd name="T104" fmla="*/ 8 w 248"/>
              <a:gd name="T105" fmla="*/ 116 h 390"/>
              <a:gd name="T106" fmla="*/ 2 w 248"/>
              <a:gd name="T107" fmla="*/ 120 h 390"/>
              <a:gd name="T108" fmla="*/ 28 w 248"/>
              <a:gd name="T109" fmla="*/ 20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8" h="390">
                <a:moveTo>
                  <a:pt x="148" y="38"/>
                </a:moveTo>
                <a:lnTo>
                  <a:pt x="148" y="38"/>
                </a:lnTo>
                <a:lnTo>
                  <a:pt x="150" y="30"/>
                </a:lnTo>
                <a:lnTo>
                  <a:pt x="152" y="22"/>
                </a:lnTo>
                <a:lnTo>
                  <a:pt x="154" y="16"/>
                </a:lnTo>
                <a:lnTo>
                  <a:pt x="160" y="12"/>
                </a:lnTo>
                <a:lnTo>
                  <a:pt x="164" y="6"/>
                </a:lnTo>
                <a:lnTo>
                  <a:pt x="172" y="4"/>
                </a:lnTo>
                <a:lnTo>
                  <a:pt x="178" y="2"/>
                </a:lnTo>
                <a:lnTo>
                  <a:pt x="186" y="0"/>
                </a:lnTo>
                <a:lnTo>
                  <a:pt x="186" y="0"/>
                </a:lnTo>
                <a:lnTo>
                  <a:pt x="192" y="2"/>
                </a:lnTo>
                <a:lnTo>
                  <a:pt x="200" y="4"/>
                </a:lnTo>
                <a:lnTo>
                  <a:pt x="206" y="6"/>
                </a:lnTo>
                <a:lnTo>
                  <a:pt x="212" y="12"/>
                </a:lnTo>
                <a:lnTo>
                  <a:pt x="216" y="16"/>
                </a:lnTo>
                <a:lnTo>
                  <a:pt x="220" y="22"/>
                </a:lnTo>
                <a:lnTo>
                  <a:pt x="222" y="30"/>
                </a:lnTo>
                <a:lnTo>
                  <a:pt x="222" y="38"/>
                </a:lnTo>
                <a:lnTo>
                  <a:pt x="222" y="38"/>
                </a:lnTo>
                <a:lnTo>
                  <a:pt x="222" y="44"/>
                </a:lnTo>
                <a:lnTo>
                  <a:pt x="220" y="52"/>
                </a:lnTo>
                <a:lnTo>
                  <a:pt x="216" y="58"/>
                </a:lnTo>
                <a:lnTo>
                  <a:pt x="212" y="64"/>
                </a:lnTo>
                <a:lnTo>
                  <a:pt x="206" y="68"/>
                </a:lnTo>
                <a:lnTo>
                  <a:pt x="200" y="72"/>
                </a:lnTo>
                <a:lnTo>
                  <a:pt x="192" y="74"/>
                </a:lnTo>
                <a:lnTo>
                  <a:pt x="186" y="74"/>
                </a:lnTo>
                <a:lnTo>
                  <a:pt x="186" y="74"/>
                </a:lnTo>
                <a:lnTo>
                  <a:pt x="178" y="74"/>
                </a:lnTo>
                <a:lnTo>
                  <a:pt x="172" y="72"/>
                </a:lnTo>
                <a:lnTo>
                  <a:pt x="164" y="68"/>
                </a:lnTo>
                <a:lnTo>
                  <a:pt x="160" y="64"/>
                </a:lnTo>
                <a:lnTo>
                  <a:pt x="154" y="58"/>
                </a:lnTo>
                <a:lnTo>
                  <a:pt x="152" y="52"/>
                </a:lnTo>
                <a:lnTo>
                  <a:pt x="150" y="44"/>
                </a:lnTo>
                <a:lnTo>
                  <a:pt x="148" y="38"/>
                </a:lnTo>
                <a:lnTo>
                  <a:pt x="148" y="38"/>
                </a:lnTo>
                <a:close/>
                <a:moveTo>
                  <a:pt x="248" y="120"/>
                </a:moveTo>
                <a:lnTo>
                  <a:pt x="248" y="120"/>
                </a:lnTo>
                <a:lnTo>
                  <a:pt x="246" y="106"/>
                </a:lnTo>
                <a:lnTo>
                  <a:pt x="242" y="100"/>
                </a:lnTo>
                <a:lnTo>
                  <a:pt x="238" y="96"/>
                </a:lnTo>
                <a:lnTo>
                  <a:pt x="238" y="96"/>
                </a:lnTo>
                <a:lnTo>
                  <a:pt x="232" y="90"/>
                </a:lnTo>
                <a:lnTo>
                  <a:pt x="226" y="88"/>
                </a:lnTo>
                <a:lnTo>
                  <a:pt x="218" y="84"/>
                </a:lnTo>
                <a:lnTo>
                  <a:pt x="210" y="84"/>
                </a:lnTo>
                <a:lnTo>
                  <a:pt x="210" y="84"/>
                </a:lnTo>
                <a:lnTo>
                  <a:pt x="202" y="86"/>
                </a:lnTo>
                <a:lnTo>
                  <a:pt x="194" y="88"/>
                </a:lnTo>
                <a:lnTo>
                  <a:pt x="188" y="92"/>
                </a:lnTo>
                <a:lnTo>
                  <a:pt x="182" y="98"/>
                </a:lnTo>
                <a:lnTo>
                  <a:pt x="182" y="98"/>
                </a:lnTo>
                <a:lnTo>
                  <a:pt x="182" y="98"/>
                </a:lnTo>
                <a:lnTo>
                  <a:pt x="182" y="98"/>
                </a:lnTo>
                <a:lnTo>
                  <a:pt x="182" y="98"/>
                </a:lnTo>
                <a:lnTo>
                  <a:pt x="178" y="102"/>
                </a:lnTo>
                <a:lnTo>
                  <a:pt x="138" y="156"/>
                </a:lnTo>
                <a:lnTo>
                  <a:pt x="84" y="156"/>
                </a:lnTo>
                <a:lnTo>
                  <a:pt x="84" y="156"/>
                </a:lnTo>
                <a:lnTo>
                  <a:pt x="80" y="156"/>
                </a:lnTo>
                <a:lnTo>
                  <a:pt x="74" y="160"/>
                </a:lnTo>
                <a:lnTo>
                  <a:pt x="70" y="164"/>
                </a:lnTo>
                <a:lnTo>
                  <a:pt x="70" y="170"/>
                </a:lnTo>
                <a:lnTo>
                  <a:pt x="70" y="170"/>
                </a:lnTo>
                <a:lnTo>
                  <a:pt x="70" y="176"/>
                </a:lnTo>
                <a:lnTo>
                  <a:pt x="74" y="182"/>
                </a:lnTo>
                <a:lnTo>
                  <a:pt x="80" y="184"/>
                </a:lnTo>
                <a:lnTo>
                  <a:pt x="84" y="186"/>
                </a:lnTo>
                <a:lnTo>
                  <a:pt x="146" y="186"/>
                </a:lnTo>
                <a:lnTo>
                  <a:pt x="146" y="186"/>
                </a:lnTo>
                <a:lnTo>
                  <a:pt x="152" y="184"/>
                </a:lnTo>
                <a:lnTo>
                  <a:pt x="158" y="180"/>
                </a:lnTo>
                <a:lnTo>
                  <a:pt x="172" y="160"/>
                </a:lnTo>
                <a:lnTo>
                  <a:pt x="172" y="222"/>
                </a:lnTo>
                <a:lnTo>
                  <a:pt x="138" y="222"/>
                </a:lnTo>
                <a:lnTo>
                  <a:pt x="138" y="222"/>
                </a:lnTo>
                <a:lnTo>
                  <a:pt x="142" y="218"/>
                </a:lnTo>
                <a:lnTo>
                  <a:pt x="144" y="216"/>
                </a:lnTo>
                <a:lnTo>
                  <a:pt x="146" y="212"/>
                </a:lnTo>
                <a:lnTo>
                  <a:pt x="146" y="212"/>
                </a:lnTo>
                <a:lnTo>
                  <a:pt x="144" y="208"/>
                </a:lnTo>
                <a:lnTo>
                  <a:pt x="142" y="204"/>
                </a:lnTo>
                <a:lnTo>
                  <a:pt x="138" y="202"/>
                </a:lnTo>
                <a:lnTo>
                  <a:pt x="134" y="202"/>
                </a:lnTo>
                <a:lnTo>
                  <a:pt x="50" y="202"/>
                </a:lnTo>
                <a:lnTo>
                  <a:pt x="50" y="202"/>
                </a:lnTo>
                <a:lnTo>
                  <a:pt x="46" y="202"/>
                </a:lnTo>
                <a:lnTo>
                  <a:pt x="42" y="204"/>
                </a:lnTo>
                <a:lnTo>
                  <a:pt x="40" y="208"/>
                </a:lnTo>
                <a:lnTo>
                  <a:pt x="38" y="212"/>
                </a:lnTo>
                <a:lnTo>
                  <a:pt x="38" y="212"/>
                </a:lnTo>
                <a:lnTo>
                  <a:pt x="40" y="216"/>
                </a:lnTo>
                <a:lnTo>
                  <a:pt x="42" y="220"/>
                </a:lnTo>
                <a:lnTo>
                  <a:pt x="46" y="222"/>
                </a:lnTo>
                <a:lnTo>
                  <a:pt x="50" y="224"/>
                </a:lnTo>
                <a:lnTo>
                  <a:pt x="104" y="224"/>
                </a:lnTo>
                <a:lnTo>
                  <a:pt x="104" y="224"/>
                </a:lnTo>
                <a:lnTo>
                  <a:pt x="100" y="224"/>
                </a:lnTo>
                <a:lnTo>
                  <a:pt x="100" y="224"/>
                </a:lnTo>
                <a:lnTo>
                  <a:pt x="98" y="226"/>
                </a:lnTo>
                <a:lnTo>
                  <a:pt x="98" y="226"/>
                </a:lnTo>
                <a:lnTo>
                  <a:pt x="94" y="228"/>
                </a:lnTo>
                <a:lnTo>
                  <a:pt x="94" y="228"/>
                </a:lnTo>
                <a:lnTo>
                  <a:pt x="6" y="318"/>
                </a:lnTo>
                <a:lnTo>
                  <a:pt x="6" y="318"/>
                </a:lnTo>
                <a:lnTo>
                  <a:pt x="0" y="324"/>
                </a:lnTo>
                <a:lnTo>
                  <a:pt x="0" y="332"/>
                </a:lnTo>
                <a:lnTo>
                  <a:pt x="0" y="338"/>
                </a:lnTo>
                <a:lnTo>
                  <a:pt x="6" y="344"/>
                </a:lnTo>
                <a:lnTo>
                  <a:pt x="6" y="344"/>
                </a:lnTo>
                <a:lnTo>
                  <a:pt x="12" y="350"/>
                </a:lnTo>
                <a:lnTo>
                  <a:pt x="20" y="350"/>
                </a:lnTo>
                <a:lnTo>
                  <a:pt x="26" y="350"/>
                </a:lnTo>
                <a:lnTo>
                  <a:pt x="32" y="344"/>
                </a:lnTo>
                <a:lnTo>
                  <a:pt x="88" y="290"/>
                </a:lnTo>
                <a:lnTo>
                  <a:pt x="88" y="370"/>
                </a:lnTo>
                <a:lnTo>
                  <a:pt x="88" y="370"/>
                </a:lnTo>
                <a:lnTo>
                  <a:pt x="90" y="378"/>
                </a:lnTo>
                <a:lnTo>
                  <a:pt x="94" y="384"/>
                </a:lnTo>
                <a:lnTo>
                  <a:pt x="100" y="388"/>
                </a:lnTo>
                <a:lnTo>
                  <a:pt x="108" y="390"/>
                </a:lnTo>
                <a:lnTo>
                  <a:pt x="108" y="390"/>
                </a:lnTo>
                <a:lnTo>
                  <a:pt x="108" y="390"/>
                </a:lnTo>
                <a:lnTo>
                  <a:pt x="116" y="388"/>
                </a:lnTo>
                <a:lnTo>
                  <a:pt x="122" y="384"/>
                </a:lnTo>
                <a:lnTo>
                  <a:pt x="126" y="378"/>
                </a:lnTo>
                <a:lnTo>
                  <a:pt x="128" y="370"/>
                </a:lnTo>
                <a:lnTo>
                  <a:pt x="128" y="284"/>
                </a:lnTo>
                <a:lnTo>
                  <a:pt x="192" y="284"/>
                </a:lnTo>
                <a:lnTo>
                  <a:pt x="216" y="284"/>
                </a:lnTo>
                <a:lnTo>
                  <a:pt x="230" y="284"/>
                </a:lnTo>
                <a:lnTo>
                  <a:pt x="230" y="284"/>
                </a:lnTo>
                <a:lnTo>
                  <a:pt x="236" y="282"/>
                </a:lnTo>
                <a:lnTo>
                  <a:pt x="244" y="278"/>
                </a:lnTo>
                <a:lnTo>
                  <a:pt x="248" y="272"/>
                </a:lnTo>
                <a:lnTo>
                  <a:pt x="248" y="264"/>
                </a:lnTo>
                <a:lnTo>
                  <a:pt x="248" y="122"/>
                </a:lnTo>
                <a:lnTo>
                  <a:pt x="248" y="122"/>
                </a:lnTo>
                <a:lnTo>
                  <a:pt x="248" y="120"/>
                </a:lnTo>
                <a:lnTo>
                  <a:pt x="248" y="120"/>
                </a:lnTo>
                <a:close/>
                <a:moveTo>
                  <a:pt x="28" y="202"/>
                </a:moveTo>
                <a:lnTo>
                  <a:pt x="28" y="202"/>
                </a:lnTo>
                <a:lnTo>
                  <a:pt x="30" y="206"/>
                </a:lnTo>
                <a:lnTo>
                  <a:pt x="36" y="208"/>
                </a:lnTo>
                <a:lnTo>
                  <a:pt x="36" y="208"/>
                </a:lnTo>
                <a:lnTo>
                  <a:pt x="38" y="208"/>
                </a:lnTo>
                <a:lnTo>
                  <a:pt x="38" y="208"/>
                </a:lnTo>
                <a:lnTo>
                  <a:pt x="42" y="206"/>
                </a:lnTo>
                <a:lnTo>
                  <a:pt x="44" y="204"/>
                </a:lnTo>
                <a:lnTo>
                  <a:pt x="44" y="200"/>
                </a:lnTo>
                <a:lnTo>
                  <a:pt x="44" y="196"/>
                </a:lnTo>
                <a:lnTo>
                  <a:pt x="18" y="122"/>
                </a:lnTo>
                <a:lnTo>
                  <a:pt x="18" y="122"/>
                </a:lnTo>
                <a:lnTo>
                  <a:pt x="16" y="118"/>
                </a:lnTo>
                <a:lnTo>
                  <a:pt x="14" y="116"/>
                </a:lnTo>
                <a:lnTo>
                  <a:pt x="10" y="116"/>
                </a:lnTo>
                <a:lnTo>
                  <a:pt x="8" y="116"/>
                </a:lnTo>
                <a:lnTo>
                  <a:pt x="8" y="116"/>
                </a:lnTo>
                <a:lnTo>
                  <a:pt x="4" y="118"/>
                </a:lnTo>
                <a:lnTo>
                  <a:pt x="2" y="120"/>
                </a:lnTo>
                <a:lnTo>
                  <a:pt x="2" y="124"/>
                </a:lnTo>
                <a:lnTo>
                  <a:pt x="2" y="126"/>
                </a:lnTo>
                <a:lnTo>
                  <a:pt x="28" y="202"/>
                </a:lnTo>
                <a:close/>
              </a:path>
            </a:pathLst>
          </a:custGeom>
          <a:solidFill>
            <a:schemeClr val="accent4">
              <a:lumMod val="60000"/>
              <a:lumOff val="40000"/>
            </a:schemeClr>
          </a:solidFill>
          <a:ln>
            <a:noFill/>
          </a:ln>
        </p:spPr>
        <p:txBody>
          <a:bodyPr vert="horz" wrap="square" lIns="90856" tIns="45454" rIns="90856" bIns="4545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580">
              <a:defRPr/>
            </a:pPr>
            <a:endParaRPr lang="en-GB" sz="1900" dirty="0">
              <a:solidFill>
                <a:srgbClr val="000000"/>
              </a:solidFill>
            </a:endParaRPr>
          </a:p>
        </p:txBody>
      </p:sp>
      <p:sp>
        <p:nvSpPr>
          <p:cNvPr id="8" name="Chevron 7"/>
          <p:cNvSpPr/>
          <p:nvPr userDrawn="1"/>
        </p:nvSpPr>
        <p:spPr bwMode="gray">
          <a:xfrm>
            <a:off x="533400" y="2465336"/>
            <a:ext cx="1760806" cy="670560"/>
          </a:xfrm>
          <a:prstGeom prst="chevron">
            <a:avLst/>
          </a:prstGeom>
          <a:solidFill>
            <a:srgbClr val="0072C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600" b="1" dirty="0">
                <a:solidFill>
                  <a:srgbClr val="FFFFFF"/>
                </a:solidFill>
              </a:rPr>
              <a:t>Issue</a:t>
            </a:r>
            <a:endParaRPr lang="en-US" sz="900" b="1" dirty="0">
              <a:solidFill>
                <a:srgbClr val="FFFFFF"/>
              </a:solidFill>
            </a:endParaRPr>
          </a:p>
        </p:txBody>
      </p:sp>
      <p:sp>
        <p:nvSpPr>
          <p:cNvPr id="9" name="Chevron 8"/>
          <p:cNvSpPr/>
          <p:nvPr userDrawn="1"/>
        </p:nvSpPr>
        <p:spPr bwMode="gray">
          <a:xfrm>
            <a:off x="2658794" y="2465336"/>
            <a:ext cx="1760806" cy="670560"/>
          </a:xfrm>
          <a:prstGeom prst="chevron">
            <a:avLst/>
          </a:prstGeom>
          <a:solidFill>
            <a:srgbClr val="0072C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600" b="1" dirty="0">
                <a:solidFill>
                  <a:srgbClr val="FFFFFF"/>
                </a:solidFill>
              </a:rPr>
              <a:t>Discussion</a:t>
            </a:r>
            <a:endParaRPr lang="en-US" sz="900" b="1" dirty="0">
              <a:solidFill>
                <a:srgbClr val="FFFFFF"/>
              </a:solidFill>
            </a:endParaRPr>
          </a:p>
        </p:txBody>
      </p:sp>
      <p:sp>
        <p:nvSpPr>
          <p:cNvPr id="10" name="Chevron 9"/>
          <p:cNvSpPr/>
          <p:nvPr userDrawn="1"/>
        </p:nvSpPr>
        <p:spPr bwMode="gray">
          <a:xfrm>
            <a:off x="4792394" y="2465336"/>
            <a:ext cx="1760806" cy="670560"/>
          </a:xfrm>
          <a:prstGeom prst="chevron">
            <a:avLst/>
          </a:prstGeom>
          <a:solidFill>
            <a:srgbClr val="0072C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600" b="1" dirty="0">
                <a:solidFill>
                  <a:srgbClr val="FFFFFF"/>
                </a:solidFill>
              </a:rPr>
              <a:t>Feedback</a:t>
            </a:r>
            <a:endParaRPr lang="en-US" sz="900" b="1" dirty="0">
              <a:solidFill>
                <a:srgbClr val="FFFFFF"/>
              </a:solidFill>
            </a:endParaRPr>
          </a:p>
        </p:txBody>
      </p:sp>
      <p:sp>
        <p:nvSpPr>
          <p:cNvPr id="11" name="Chevron 10"/>
          <p:cNvSpPr/>
          <p:nvPr userDrawn="1"/>
        </p:nvSpPr>
        <p:spPr bwMode="gray">
          <a:xfrm>
            <a:off x="6781800" y="2465336"/>
            <a:ext cx="1760806" cy="670560"/>
          </a:xfrm>
          <a:prstGeom prst="chevron">
            <a:avLst/>
          </a:prstGeom>
          <a:solidFill>
            <a:srgbClr val="0072C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600" b="1" dirty="0">
                <a:solidFill>
                  <a:srgbClr val="FFFFFF"/>
                </a:solidFill>
              </a:rPr>
              <a:t>Action</a:t>
            </a:r>
            <a:endParaRPr lang="en-US" sz="900" b="1" dirty="0">
              <a:solidFill>
                <a:srgbClr val="FFFFFF"/>
              </a:solidFill>
            </a:endParaRP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6100" y="770758"/>
            <a:ext cx="8382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Placeholder 13"/>
          <p:cNvSpPr>
            <a:spLocks noGrp="1"/>
          </p:cNvSpPr>
          <p:nvPr>
            <p:ph type="body" sz="quarter" idx="11" hasCustomPrompt="1"/>
          </p:nvPr>
        </p:nvSpPr>
        <p:spPr>
          <a:xfrm>
            <a:off x="533400" y="3352800"/>
            <a:ext cx="1676400" cy="2057400"/>
          </a:xfrm>
          <a:prstGeom prst="rect">
            <a:avLst/>
          </a:prstGeom>
        </p:spPr>
        <p:txBody>
          <a:bodyPr/>
          <a:lstStyle>
            <a:lvl1pPr>
              <a:defRPr lang="en-US" sz="1100" dirty="0"/>
            </a:lvl1pPr>
          </a:lstStyle>
          <a:p>
            <a:pPr marL="274320" lvl="0" indent="-274320">
              <a:spcBef>
                <a:spcPts val="300"/>
              </a:spcBef>
              <a:spcAft>
                <a:spcPts val="300"/>
              </a:spcAft>
            </a:pPr>
            <a:r>
              <a:rPr lang="en-US" sz="1400" dirty="0"/>
              <a:t>Click to add text here</a:t>
            </a:r>
            <a:endParaRPr lang="en-US" dirty="0"/>
          </a:p>
        </p:txBody>
      </p:sp>
      <p:sp>
        <p:nvSpPr>
          <p:cNvPr id="15" name="Text Placeholder 13"/>
          <p:cNvSpPr>
            <a:spLocks noGrp="1"/>
          </p:cNvSpPr>
          <p:nvPr>
            <p:ph type="body" sz="quarter" idx="12" hasCustomPrompt="1"/>
          </p:nvPr>
        </p:nvSpPr>
        <p:spPr>
          <a:xfrm>
            <a:off x="2658794" y="3352800"/>
            <a:ext cx="1676400" cy="2057400"/>
          </a:xfrm>
          <a:prstGeom prst="rect">
            <a:avLst/>
          </a:prstGeom>
        </p:spPr>
        <p:txBody>
          <a:bodyPr/>
          <a:lstStyle>
            <a:lvl1pPr>
              <a:defRPr lang="en-US" sz="1400" dirty="0"/>
            </a:lvl1pPr>
          </a:lstStyle>
          <a:p>
            <a:pPr marL="274320" lvl="0" indent="-274320">
              <a:spcBef>
                <a:spcPts val="300"/>
              </a:spcBef>
              <a:spcAft>
                <a:spcPts val="300"/>
              </a:spcAft>
            </a:pPr>
            <a:r>
              <a:rPr lang="en-US" sz="1400" dirty="0"/>
              <a:t>Click to add text here</a:t>
            </a:r>
            <a:endParaRPr lang="en-US" dirty="0"/>
          </a:p>
        </p:txBody>
      </p:sp>
      <p:sp>
        <p:nvSpPr>
          <p:cNvPr id="16" name="Text Placeholder 13"/>
          <p:cNvSpPr>
            <a:spLocks noGrp="1"/>
          </p:cNvSpPr>
          <p:nvPr>
            <p:ph type="body" sz="quarter" idx="13" hasCustomPrompt="1"/>
          </p:nvPr>
        </p:nvSpPr>
        <p:spPr>
          <a:xfrm>
            <a:off x="4792394" y="3352800"/>
            <a:ext cx="1676400" cy="2057400"/>
          </a:xfrm>
          <a:prstGeom prst="rect">
            <a:avLst/>
          </a:prstGeom>
        </p:spPr>
        <p:txBody>
          <a:bodyPr/>
          <a:lstStyle>
            <a:lvl1pPr>
              <a:defRPr lang="en-US" sz="1400" dirty="0"/>
            </a:lvl1pPr>
          </a:lstStyle>
          <a:p>
            <a:pPr marL="274320" lvl="0" indent="-274320">
              <a:spcBef>
                <a:spcPts val="300"/>
              </a:spcBef>
              <a:spcAft>
                <a:spcPts val="300"/>
              </a:spcAft>
            </a:pPr>
            <a:r>
              <a:rPr lang="en-US" sz="1400" dirty="0"/>
              <a:t>Click to add text here</a:t>
            </a:r>
            <a:endParaRPr lang="en-US" dirty="0"/>
          </a:p>
        </p:txBody>
      </p:sp>
      <p:sp>
        <p:nvSpPr>
          <p:cNvPr id="17" name="Text Placeholder 13"/>
          <p:cNvSpPr>
            <a:spLocks noGrp="1"/>
          </p:cNvSpPr>
          <p:nvPr>
            <p:ph type="body" sz="quarter" idx="14" hasCustomPrompt="1"/>
          </p:nvPr>
        </p:nvSpPr>
        <p:spPr>
          <a:xfrm>
            <a:off x="6824003" y="3352800"/>
            <a:ext cx="1676400" cy="2057400"/>
          </a:xfrm>
          <a:prstGeom prst="rect">
            <a:avLst/>
          </a:prstGeom>
        </p:spPr>
        <p:txBody>
          <a:bodyPr/>
          <a:lstStyle>
            <a:lvl1pPr>
              <a:defRPr lang="en-US" sz="1400" dirty="0"/>
            </a:lvl1pPr>
          </a:lstStyle>
          <a:p>
            <a:pPr marL="274320" lvl="0" indent="-274320">
              <a:spcBef>
                <a:spcPts val="300"/>
              </a:spcBef>
              <a:spcAft>
                <a:spcPts val="300"/>
              </a:spcAft>
            </a:pPr>
            <a:r>
              <a:rPr lang="en-US" sz="1400" dirty="0"/>
              <a:t>Click to add text here</a:t>
            </a:r>
            <a:endParaRPr lang="en-US" dirty="0"/>
          </a:p>
        </p:txBody>
      </p:sp>
      <p:sp>
        <p:nvSpPr>
          <p:cNvPr id="18" name="Text Placeholder 13"/>
          <p:cNvSpPr>
            <a:spLocks noGrp="1"/>
          </p:cNvSpPr>
          <p:nvPr>
            <p:ph type="body" sz="quarter" idx="15" hasCustomPrompt="1"/>
          </p:nvPr>
        </p:nvSpPr>
        <p:spPr>
          <a:xfrm>
            <a:off x="7704406" y="941824"/>
            <a:ext cx="1363394" cy="362717"/>
          </a:xfrm>
          <a:prstGeom prst="rect">
            <a:avLst/>
          </a:prstGeom>
        </p:spPr>
        <p:txBody>
          <a:bodyPr/>
          <a:lstStyle>
            <a:lvl1pPr marL="0" indent="0">
              <a:buNone/>
              <a:defRPr sz="1200" baseline="0"/>
            </a:lvl1pPr>
          </a:lstStyle>
          <a:p>
            <a:pPr lvl="0"/>
            <a:r>
              <a:rPr lang="en-US" dirty="0"/>
              <a:t>Add time</a:t>
            </a:r>
          </a:p>
        </p:txBody>
      </p:sp>
      <p:sp>
        <p:nvSpPr>
          <p:cNvPr id="19" name="Slide Number Placeholder 2"/>
          <p:cNvSpPr>
            <a:spLocks noGrp="1"/>
          </p:cNvSpPr>
          <p:nvPr>
            <p:ph type="sldNum" sz="quarter" idx="10"/>
          </p:nvPr>
        </p:nvSpPr>
        <p:spPr>
          <a:xfrm>
            <a:off x="8643852" y="6623859"/>
            <a:ext cx="457200" cy="182880"/>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Tree>
    <p:extLst>
      <p:ext uri="{BB962C8B-B14F-4D97-AF65-F5344CB8AC3E}">
        <p14:creationId xmlns:p14="http://schemas.microsoft.com/office/powerpoint/2010/main" val="422189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274318" y="0"/>
            <a:ext cx="8826733" cy="731520"/>
          </a:xfrm>
          <a:prstGeom prst="rect">
            <a:avLst/>
          </a:prstGeom>
        </p:spPr>
        <p:txBody>
          <a:bodyPr vert="horz" lIns="91440" tIns="45720" rIns="91440" bIns="45720" rtlCol="0" anchor="b">
            <a:normAutofit/>
          </a:bodyPr>
          <a:lstStyle>
            <a:lvl1pPr>
              <a:defRPr lang="en-US" dirty="0"/>
            </a:lvl1pPr>
          </a:lstStyle>
          <a:p>
            <a:pPr lvl="0"/>
            <a:endParaRPr lang="en-US" dirty="0"/>
          </a:p>
        </p:txBody>
      </p:sp>
      <p:sp>
        <p:nvSpPr>
          <p:cNvPr id="5" name="Freeform 4985"/>
          <p:cNvSpPr>
            <a:spLocks noEditPoints="1"/>
          </p:cNvSpPr>
          <p:nvPr userDrawn="1"/>
        </p:nvSpPr>
        <p:spPr bwMode="auto">
          <a:xfrm>
            <a:off x="941500" y="2667000"/>
            <a:ext cx="2030300" cy="1852650"/>
          </a:xfrm>
          <a:custGeom>
            <a:avLst/>
            <a:gdLst>
              <a:gd name="T0" fmla="*/ 282 w 320"/>
              <a:gd name="T1" fmla="*/ 112 h 292"/>
              <a:gd name="T2" fmla="*/ 294 w 320"/>
              <a:gd name="T3" fmla="*/ 114 h 292"/>
              <a:gd name="T4" fmla="*/ 308 w 320"/>
              <a:gd name="T5" fmla="*/ 120 h 292"/>
              <a:gd name="T6" fmla="*/ 320 w 320"/>
              <a:gd name="T7" fmla="*/ 138 h 292"/>
              <a:gd name="T8" fmla="*/ 320 w 320"/>
              <a:gd name="T9" fmla="*/ 196 h 292"/>
              <a:gd name="T10" fmla="*/ 320 w 320"/>
              <a:gd name="T11" fmla="*/ 202 h 292"/>
              <a:gd name="T12" fmla="*/ 316 w 320"/>
              <a:gd name="T13" fmla="*/ 214 h 292"/>
              <a:gd name="T14" fmla="*/ 304 w 320"/>
              <a:gd name="T15" fmla="*/ 228 h 292"/>
              <a:gd name="T16" fmla="*/ 282 w 320"/>
              <a:gd name="T17" fmla="*/ 234 h 292"/>
              <a:gd name="T18" fmla="*/ 252 w 320"/>
              <a:gd name="T19" fmla="*/ 234 h 292"/>
              <a:gd name="T20" fmla="*/ 260 w 320"/>
              <a:gd name="T21" fmla="*/ 264 h 292"/>
              <a:gd name="T22" fmla="*/ 272 w 320"/>
              <a:gd name="T23" fmla="*/ 286 h 292"/>
              <a:gd name="T24" fmla="*/ 278 w 320"/>
              <a:gd name="T25" fmla="*/ 292 h 292"/>
              <a:gd name="T26" fmla="*/ 254 w 320"/>
              <a:gd name="T27" fmla="*/ 278 h 292"/>
              <a:gd name="T28" fmla="*/ 234 w 320"/>
              <a:gd name="T29" fmla="*/ 260 h 292"/>
              <a:gd name="T30" fmla="*/ 218 w 320"/>
              <a:gd name="T31" fmla="*/ 234 h 292"/>
              <a:gd name="T32" fmla="*/ 198 w 320"/>
              <a:gd name="T33" fmla="*/ 234 h 292"/>
              <a:gd name="T34" fmla="*/ 186 w 320"/>
              <a:gd name="T35" fmla="*/ 232 h 292"/>
              <a:gd name="T36" fmla="*/ 172 w 320"/>
              <a:gd name="T37" fmla="*/ 224 h 292"/>
              <a:gd name="T38" fmla="*/ 162 w 320"/>
              <a:gd name="T39" fmla="*/ 208 h 292"/>
              <a:gd name="T40" fmla="*/ 160 w 320"/>
              <a:gd name="T41" fmla="*/ 150 h 292"/>
              <a:gd name="T42" fmla="*/ 160 w 320"/>
              <a:gd name="T43" fmla="*/ 144 h 292"/>
              <a:gd name="T44" fmla="*/ 164 w 320"/>
              <a:gd name="T45" fmla="*/ 130 h 292"/>
              <a:gd name="T46" fmla="*/ 176 w 320"/>
              <a:gd name="T47" fmla="*/ 118 h 292"/>
              <a:gd name="T48" fmla="*/ 198 w 320"/>
              <a:gd name="T49" fmla="*/ 112 h 292"/>
              <a:gd name="T50" fmla="*/ 140 w 320"/>
              <a:gd name="T51" fmla="*/ 150 h 292"/>
              <a:gd name="T52" fmla="*/ 142 w 320"/>
              <a:gd name="T53" fmla="*/ 142 h 292"/>
              <a:gd name="T54" fmla="*/ 148 w 320"/>
              <a:gd name="T55" fmla="*/ 122 h 292"/>
              <a:gd name="T56" fmla="*/ 162 w 320"/>
              <a:gd name="T57" fmla="*/ 104 h 292"/>
              <a:gd name="T58" fmla="*/ 184 w 320"/>
              <a:gd name="T59" fmla="*/ 94 h 292"/>
              <a:gd name="T60" fmla="*/ 282 w 320"/>
              <a:gd name="T61" fmla="*/ 92 h 292"/>
              <a:gd name="T62" fmla="*/ 288 w 320"/>
              <a:gd name="T63" fmla="*/ 94 h 292"/>
              <a:gd name="T64" fmla="*/ 288 w 320"/>
              <a:gd name="T65" fmla="*/ 52 h 292"/>
              <a:gd name="T66" fmla="*/ 286 w 320"/>
              <a:gd name="T67" fmla="*/ 36 h 292"/>
              <a:gd name="T68" fmla="*/ 276 w 320"/>
              <a:gd name="T69" fmla="*/ 16 h 292"/>
              <a:gd name="T70" fmla="*/ 254 w 320"/>
              <a:gd name="T71" fmla="*/ 2 h 292"/>
              <a:gd name="T72" fmla="*/ 236 w 320"/>
              <a:gd name="T73" fmla="*/ 0 h 292"/>
              <a:gd name="T74" fmla="*/ 52 w 320"/>
              <a:gd name="T75" fmla="*/ 0 h 292"/>
              <a:gd name="T76" fmla="*/ 34 w 320"/>
              <a:gd name="T77" fmla="*/ 2 h 292"/>
              <a:gd name="T78" fmla="*/ 16 w 320"/>
              <a:gd name="T79" fmla="*/ 12 h 292"/>
              <a:gd name="T80" fmla="*/ 2 w 320"/>
              <a:gd name="T81" fmla="*/ 34 h 292"/>
              <a:gd name="T82" fmla="*/ 0 w 320"/>
              <a:gd name="T83" fmla="*/ 52 h 292"/>
              <a:gd name="T84" fmla="*/ 0 w 320"/>
              <a:gd name="T85" fmla="*/ 112 h 292"/>
              <a:gd name="T86" fmla="*/ 2 w 320"/>
              <a:gd name="T87" fmla="*/ 130 h 292"/>
              <a:gd name="T88" fmla="*/ 12 w 320"/>
              <a:gd name="T89" fmla="*/ 148 h 292"/>
              <a:gd name="T90" fmla="*/ 34 w 320"/>
              <a:gd name="T91" fmla="*/ 162 h 292"/>
              <a:gd name="T92" fmla="*/ 52 w 320"/>
              <a:gd name="T93" fmla="*/ 164 h 292"/>
              <a:gd name="T94" fmla="*/ 64 w 320"/>
              <a:gd name="T95" fmla="*/ 164 h 292"/>
              <a:gd name="T96" fmla="*/ 54 w 320"/>
              <a:gd name="T97" fmla="*/ 206 h 292"/>
              <a:gd name="T98" fmla="*/ 44 w 320"/>
              <a:gd name="T99" fmla="*/ 226 h 292"/>
              <a:gd name="T100" fmla="*/ 30 w 320"/>
              <a:gd name="T101" fmla="*/ 244 h 292"/>
              <a:gd name="T102" fmla="*/ 40 w 320"/>
              <a:gd name="T103" fmla="*/ 240 h 292"/>
              <a:gd name="T104" fmla="*/ 62 w 320"/>
              <a:gd name="T105" fmla="*/ 226 h 292"/>
              <a:gd name="T106" fmla="*/ 90 w 320"/>
              <a:gd name="T107" fmla="*/ 200 h 292"/>
              <a:gd name="T108" fmla="*/ 110 w 320"/>
              <a:gd name="T109" fmla="*/ 164 h 292"/>
              <a:gd name="T110" fmla="*/ 140 w 320"/>
              <a:gd name="T111" fmla="*/ 15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 h="292">
                <a:moveTo>
                  <a:pt x="282" y="112"/>
                </a:moveTo>
                <a:lnTo>
                  <a:pt x="282" y="112"/>
                </a:lnTo>
                <a:lnTo>
                  <a:pt x="288" y="112"/>
                </a:lnTo>
                <a:lnTo>
                  <a:pt x="294" y="114"/>
                </a:lnTo>
                <a:lnTo>
                  <a:pt x="302" y="116"/>
                </a:lnTo>
                <a:lnTo>
                  <a:pt x="308" y="120"/>
                </a:lnTo>
                <a:lnTo>
                  <a:pt x="314" y="128"/>
                </a:lnTo>
                <a:lnTo>
                  <a:pt x="320" y="138"/>
                </a:lnTo>
                <a:lnTo>
                  <a:pt x="320" y="150"/>
                </a:lnTo>
                <a:lnTo>
                  <a:pt x="320" y="196"/>
                </a:lnTo>
                <a:lnTo>
                  <a:pt x="320" y="196"/>
                </a:lnTo>
                <a:lnTo>
                  <a:pt x="320" y="202"/>
                </a:lnTo>
                <a:lnTo>
                  <a:pt x="318" y="208"/>
                </a:lnTo>
                <a:lnTo>
                  <a:pt x="316" y="214"/>
                </a:lnTo>
                <a:lnTo>
                  <a:pt x="312" y="222"/>
                </a:lnTo>
                <a:lnTo>
                  <a:pt x="304" y="228"/>
                </a:lnTo>
                <a:lnTo>
                  <a:pt x="294" y="232"/>
                </a:lnTo>
                <a:lnTo>
                  <a:pt x="282" y="234"/>
                </a:lnTo>
                <a:lnTo>
                  <a:pt x="252" y="234"/>
                </a:lnTo>
                <a:lnTo>
                  <a:pt x="252" y="234"/>
                </a:lnTo>
                <a:lnTo>
                  <a:pt x="256" y="248"/>
                </a:lnTo>
                <a:lnTo>
                  <a:pt x="260" y="264"/>
                </a:lnTo>
                <a:lnTo>
                  <a:pt x="268" y="280"/>
                </a:lnTo>
                <a:lnTo>
                  <a:pt x="272" y="286"/>
                </a:lnTo>
                <a:lnTo>
                  <a:pt x="278" y="292"/>
                </a:lnTo>
                <a:lnTo>
                  <a:pt x="278" y="292"/>
                </a:lnTo>
                <a:lnTo>
                  <a:pt x="272" y="290"/>
                </a:lnTo>
                <a:lnTo>
                  <a:pt x="254" y="278"/>
                </a:lnTo>
                <a:lnTo>
                  <a:pt x="244" y="270"/>
                </a:lnTo>
                <a:lnTo>
                  <a:pt x="234" y="260"/>
                </a:lnTo>
                <a:lnTo>
                  <a:pt x="226" y="248"/>
                </a:lnTo>
                <a:lnTo>
                  <a:pt x="218" y="234"/>
                </a:lnTo>
                <a:lnTo>
                  <a:pt x="198" y="234"/>
                </a:lnTo>
                <a:lnTo>
                  <a:pt x="198" y="234"/>
                </a:lnTo>
                <a:lnTo>
                  <a:pt x="192" y="234"/>
                </a:lnTo>
                <a:lnTo>
                  <a:pt x="186" y="232"/>
                </a:lnTo>
                <a:lnTo>
                  <a:pt x="180" y="230"/>
                </a:lnTo>
                <a:lnTo>
                  <a:pt x="172" y="224"/>
                </a:lnTo>
                <a:lnTo>
                  <a:pt x="166" y="218"/>
                </a:lnTo>
                <a:lnTo>
                  <a:pt x="162" y="208"/>
                </a:lnTo>
                <a:lnTo>
                  <a:pt x="160" y="196"/>
                </a:lnTo>
                <a:lnTo>
                  <a:pt x="160" y="150"/>
                </a:lnTo>
                <a:lnTo>
                  <a:pt x="160" y="150"/>
                </a:lnTo>
                <a:lnTo>
                  <a:pt x="160" y="144"/>
                </a:lnTo>
                <a:lnTo>
                  <a:pt x="162" y="138"/>
                </a:lnTo>
                <a:lnTo>
                  <a:pt x="164" y="130"/>
                </a:lnTo>
                <a:lnTo>
                  <a:pt x="170" y="124"/>
                </a:lnTo>
                <a:lnTo>
                  <a:pt x="176" y="118"/>
                </a:lnTo>
                <a:lnTo>
                  <a:pt x="186" y="114"/>
                </a:lnTo>
                <a:lnTo>
                  <a:pt x="198" y="112"/>
                </a:lnTo>
                <a:lnTo>
                  <a:pt x="282" y="112"/>
                </a:lnTo>
                <a:close/>
                <a:moveTo>
                  <a:pt x="140" y="150"/>
                </a:moveTo>
                <a:lnTo>
                  <a:pt x="140" y="150"/>
                </a:lnTo>
                <a:lnTo>
                  <a:pt x="142" y="142"/>
                </a:lnTo>
                <a:lnTo>
                  <a:pt x="144" y="132"/>
                </a:lnTo>
                <a:lnTo>
                  <a:pt x="148" y="122"/>
                </a:lnTo>
                <a:lnTo>
                  <a:pt x="154" y="112"/>
                </a:lnTo>
                <a:lnTo>
                  <a:pt x="162" y="104"/>
                </a:lnTo>
                <a:lnTo>
                  <a:pt x="172" y="98"/>
                </a:lnTo>
                <a:lnTo>
                  <a:pt x="184" y="94"/>
                </a:lnTo>
                <a:lnTo>
                  <a:pt x="198" y="92"/>
                </a:lnTo>
                <a:lnTo>
                  <a:pt x="282" y="92"/>
                </a:lnTo>
                <a:lnTo>
                  <a:pt x="282" y="92"/>
                </a:lnTo>
                <a:lnTo>
                  <a:pt x="288" y="94"/>
                </a:lnTo>
                <a:lnTo>
                  <a:pt x="288" y="52"/>
                </a:lnTo>
                <a:lnTo>
                  <a:pt x="288" y="52"/>
                </a:lnTo>
                <a:lnTo>
                  <a:pt x="288" y="44"/>
                </a:lnTo>
                <a:lnTo>
                  <a:pt x="286" y="36"/>
                </a:lnTo>
                <a:lnTo>
                  <a:pt x="282" y="26"/>
                </a:lnTo>
                <a:lnTo>
                  <a:pt x="276" y="16"/>
                </a:lnTo>
                <a:lnTo>
                  <a:pt x="266" y="8"/>
                </a:lnTo>
                <a:lnTo>
                  <a:pt x="254" y="2"/>
                </a:lnTo>
                <a:lnTo>
                  <a:pt x="246" y="0"/>
                </a:lnTo>
                <a:lnTo>
                  <a:pt x="236" y="0"/>
                </a:lnTo>
                <a:lnTo>
                  <a:pt x="52" y="0"/>
                </a:lnTo>
                <a:lnTo>
                  <a:pt x="52" y="0"/>
                </a:lnTo>
                <a:lnTo>
                  <a:pt x="44" y="0"/>
                </a:lnTo>
                <a:lnTo>
                  <a:pt x="34" y="2"/>
                </a:lnTo>
                <a:lnTo>
                  <a:pt x="26" y="6"/>
                </a:lnTo>
                <a:lnTo>
                  <a:pt x="16" y="12"/>
                </a:lnTo>
                <a:lnTo>
                  <a:pt x="8" y="22"/>
                </a:lnTo>
                <a:lnTo>
                  <a:pt x="2" y="34"/>
                </a:lnTo>
                <a:lnTo>
                  <a:pt x="0" y="42"/>
                </a:lnTo>
                <a:lnTo>
                  <a:pt x="0" y="52"/>
                </a:lnTo>
                <a:lnTo>
                  <a:pt x="0" y="112"/>
                </a:lnTo>
                <a:lnTo>
                  <a:pt x="0" y="112"/>
                </a:lnTo>
                <a:lnTo>
                  <a:pt x="0" y="120"/>
                </a:lnTo>
                <a:lnTo>
                  <a:pt x="2" y="130"/>
                </a:lnTo>
                <a:lnTo>
                  <a:pt x="6" y="138"/>
                </a:lnTo>
                <a:lnTo>
                  <a:pt x="12" y="148"/>
                </a:lnTo>
                <a:lnTo>
                  <a:pt x="22" y="156"/>
                </a:lnTo>
                <a:lnTo>
                  <a:pt x="34" y="162"/>
                </a:lnTo>
                <a:lnTo>
                  <a:pt x="42" y="164"/>
                </a:lnTo>
                <a:lnTo>
                  <a:pt x="52" y="164"/>
                </a:lnTo>
                <a:lnTo>
                  <a:pt x="64" y="164"/>
                </a:lnTo>
                <a:lnTo>
                  <a:pt x="64" y="164"/>
                </a:lnTo>
                <a:lnTo>
                  <a:pt x="60" y="186"/>
                </a:lnTo>
                <a:lnTo>
                  <a:pt x="54" y="206"/>
                </a:lnTo>
                <a:lnTo>
                  <a:pt x="50" y="218"/>
                </a:lnTo>
                <a:lnTo>
                  <a:pt x="44" y="226"/>
                </a:lnTo>
                <a:lnTo>
                  <a:pt x="38" y="236"/>
                </a:lnTo>
                <a:lnTo>
                  <a:pt x="30" y="244"/>
                </a:lnTo>
                <a:lnTo>
                  <a:pt x="30" y="244"/>
                </a:lnTo>
                <a:lnTo>
                  <a:pt x="40" y="240"/>
                </a:lnTo>
                <a:lnTo>
                  <a:pt x="50" y="234"/>
                </a:lnTo>
                <a:lnTo>
                  <a:pt x="62" y="226"/>
                </a:lnTo>
                <a:lnTo>
                  <a:pt x="76" y="214"/>
                </a:lnTo>
                <a:lnTo>
                  <a:pt x="90" y="200"/>
                </a:lnTo>
                <a:lnTo>
                  <a:pt x="102" y="184"/>
                </a:lnTo>
                <a:lnTo>
                  <a:pt x="110" y="164"/>
                </a:lnTo>
                <a:lnTo>
                  <a:pt x="140" y="164"/>
                </a:lnTo>
                <a:lnTo>
                  <a:pt x="140" y="15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Calibri" panose="020F0502020204030204" pitchFamily="34" charset="0"/>
              <a:cs typeface="Calibri" panose="020F0502020204030204" pitchFamily="34" charset="0"/>
            </a:endParaRPr>
          </a:p>
        </p:txBody>
      </p:sp>
      <p:sp>
        <p:nvSpPr>
          <p:cNvPr id="8" name="Slide Number Placeholder 2"/>
          <p:cNvSpPr>
            <a:spLocks noGrp="1"/>
          </p:cNvSpPr>
          <p:nvPr>
            <p:ph type="sldNum" sz="quarter" idx="10"/>
          </p:nvPr>
        </p:nvSpPr>
        <p:spPr>
          <a:xfrm>
            <a:off x="8643852" y="6623859"/>
            <a:ext cx="457200" cy="182880"/>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9" name="Text Placeholder 5"/>
          <p:cNvSpPr>
            <a:spLocks noGrp="1"/>
          </p:cNvSpPr>
          <p:nvPr>
            <p:ph type="body" sz="quarter" idx="11"/>
          </p:nvPr>
        </p:nvSpPr>
        <p:spPr>
          <a:xfrm>
            <a:off x="3886200" y="2133600"/>
            <a:ext cx="4419600" cy="3124200"/>
          </a:xfrm>
          <a:prstGeom prst="rect">
            <a:avLst/>
          </a:prstGeom>
          <a:solidFill>
            <a:schemeClr val="accent6">
              <a:lumMod val="20000"/>
              <a:lumOff val="80000"/>
            </a:schemeClr>
          </a:solidFill>
        </p:spPr>
        <p:txBody>
          <a:bodyPr lIns="182880" tIns="182880" rIns="182880" bIns="182880" anchor="ctr"/>
          <a:lstStyle>
            <a:lvl1pPr marL="0" indent="0">
              <a:spcBef>
                <a:spcPts val="600"/>
              </a:spcBef>
              <a:spcAft>
                <a:spcPts val="600"/>
              </a:spcAft>
              <a:buNone/>
              <a:defRPr sz="1400" b="1"/>
            </a:lvl1pPr>
            <a:lvl2pPr>
              <a:spcBef>
                <a:spcPts val="600"/>
              </a:spcBef>
              <a:spcAft>
                <a:spcPts val="600"/>
              </a:spcAft>
              <a:defRPr sz="1400"/>
            </a:lvl2pPr>
            <a:lvl3pPr>
              <a:defRPr sz="1400"/>
            </a:lvl3pPr>
            <a:lvl4pPr>
              <a:defRPr sz="1400"/>
            </a:lvl4pPr>
            <a:lvl5pPr>
              <a:defRPr sz="14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820863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34" Type="http://schemas.openxmlformats.org/officeDocument/2006/relationships/slideLayout" Target="../slideLayouts/slideLayout37.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slideLayout" Target="../slideLayouts/slideLayout34.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0.png"/><Relationship Id="rId5" Type="http://schemas.openxmlformats.org/officeDocument/2006/relationships/slideLayout" Target="../slideLayouts/slideLayout42.xml"/><Relationship Id="rId10"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FCD3CFA-4DDC-43FC-968A-540737FDA836}" type="datetimeFigureOut">
              <a:rPr lang="en-GB" smtClean="0"/>
              <a:t>07/07/2021</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Slide Number Placeholder 5"/>
          <p:cNvSpPr>
            <a:spLocks noGrp="1"/>
          </p:cNvSpPr>
          <p:nvPr>
            <p:ph type="sldNum" sz="quarter" idx="4"/>
          </p:nvPr>
        </p:nvSpPr>
        <p:spPr>
          <a:xfrm>
            <a:off x="8642469" y="6623859"/>
            <a:ext cx="457200" cy="182880"/>
          </a:xfrm>
          <a:prstGeom prst="rect">
            <a:avLst/>
          </a:prstGeom>
        </p:spPr>
        <p:txBody>
          <a:bodyPr vert="horz" lIns="91440" tIns="45720" rIns="91440" bIns="45720" rtlCol="0" anchor="ctr"/>
          <a:lstStyle>
            <a:lvl1pPr algn="r">
              <a:defRPr sz="1000">
                <a:solidFill>
                  <a:schemeClr val="tx2"/>
                </a:solidFill>
                <a:latin typeface="Arial"/>
                <a:cs typeface="Arial"/>
              </a:defRPr>
            </a:lvl1pPr>
          </a:lstStyle>
          <a:p>
            <a:pPr defTabSz="457200"/>
            <a:fld id="{61E112CC-F5C7-5E43-8EAA-F554FEB5E453}" type="slidenum">
              <a:rPr lang="en-US" smtClean="0">
                <a:solidFill>
                  <a:srgbClr val="005EB8"/>
                </a:solidFill>
              </a:rPr>
              <a:pPr defTabSz="457200"/>
              <a:t>‹#›</a:t>
            </a:fld>
            <a:endParaRPr lang="en-US" dirty="0">
              <a:solidFill>
                <a:srgbClr val="005EB8"/>
              </a:solidFill>
            </a:endParaRPr>
          </a:p>
        </p:txBody>
      </p:sp>
      <p:cxnSp>
        <p:nvCxnSpPr>
          <p:cNvPr id="12" name="Straight Connector 11"/>
          <p:cNvCxnSpPr/>
          <p:nvPr/>
        </p:nvCxnSpPr>
        <p:spPr>
          <a:xfrm>
            <a:off x="0" y="730725"/>
            <a:ext cx="9144000" cy="0"/>
          </a:xfrm>
          <a:prstGeom prst="line">
            <a:avLst/>
          </a:prstGeom>
          <a:ln w="3175"/>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5260142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Lst>
  <p:hf hdr="0" ftr="0" dt="0"/>
  <p:txStyles>
    <p:titleStyle>
      <a:lvl1pPr algn="l" defTabSz="457200" rtl="0" eaLnBrk="1" latinLnBrk="0" hangingPunct="1">
        <a:spcBef>
          <a:spcPct val="0"/>
        </a:spcBef>
        <a:buNone/>
        <a:defRPr lang="en-GB" sz="2000" b="1" i="0" kern="1200" baseline="0" smtClean="0">
          <a:solidFill>
            <a:schemeClr val="tx2"/>
          </a:solidFill>
          <a:latin typeface="+mn-lt"/>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680295"/>
            <a:ext cx="7841707" cy="3950736"/>
          </a:xfrm>
          <a:prstGeom prst="rect">
            <a:avLst/>
          </a:prstGeom>
        </p:spPr>
        <p:txBody>
          <a:bodyPr vert="horz" lIns="91429" tIns="45715" rIns="91429" bIns="45715"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5"/>
            <a:ext cx="2133600" cy="365125"/>
          </a:xfrm>
          <a:prstGeom prst="rect">
            <a:avLst/>
          </a:prstGeom>
        </p:spPr>
        <p:txBody>
          <a:bodyPr vert="horz" lIns="91429" tIns="45715" rIns="91429" bIns="45715" rtlCol="0" anchor="ctr"/>
          <a:lstStyle>
            <a:lvl1pPr algn="r">
              <a:defRPr sz="675">
                <a:solidFill>
                  <a:schemeClr val="tx2"/>
                </a:solidFill>
                <a:latin typeface="Arial"/>
                <a:cs typeface="Arial"/>
              </a:defRPr>
            </a:lvl1pPr>
          </a:lstStyle>
          <a:p>
            <a:fld id="{2E7870E1-59BE-4339-9020-01F183F8EB54}" type="slidenum">
              <a:rPr lang="en-GB" smtClean="0"/>
              <a:t>‹#›</a:t>
            </a:fld>
            <a:endParaRPr lang="en-GB" dirty="0"/>
          </a:p>
        </p:txBody>
      </p:sp>
      <p:sp>
        <p:nvSpPr>
          <p:cNvPr id="26" name="Title Placeholder 1"/>
          <p:cNvSpPr>
            <a:spLocks noGrp="1"/>
          </p:cNvSpPr>
          <p:nvPr>
            <p:ph type="title"/>
          </p:nvPr>
        </p:nvSpPr>
        <p:spPr>
          <a:xfrm>
            <a:off x="457204" y="749917"/>
            <a:ext cx="7376429" cy="667725"/>
          </a:xfrm>
          <a:prstGeom prst="rect">
            <a:avLst/>
          </a:prstGeom>
        </p:spPr>
        <p:txBody>
          <a:bodyPr vert="horz" lIns="91429" tIns="45715" rIns="91429" bIns="45715" rtlCol="0" anchor="ctr">
            <a:normAutofit/>
          </a:bodyPr>
          <a:lstStyle/>
          <a:p>
            <a:r>
              <a:rPr lang="en-GB" sz="2025" b="1" dirty="0">
                <a:solidFill>
                  <a:schemeClr val="tx2"/>
                </a:solidFill>
                <a:latin typeface="+mj-lt"/>
                <a:cs typeface="Arial"/>
              </a:rPr>
              <a:t>Click</a:t>
            </a:r>
            <a:r>
              <a:rPr lang="en-GB" sz="2025" b="1" baseline="0" dirty="0">
                <a:solidFill>
                  <a:schemeClr val="tx2"/>
                </a:solidFill>
                <a:latin typeface="+mj-lt"/>
                <a:cs typeface="Arial"/>
              </a:rPr>
              <a:t> to edit the master title style</a:t>
            </a:r>
            <a:endParaRPr lang="en-GB" sz="2025" b="1" dirty="0">
              <a:solidFill>
                <a:schemeClr val="tx2"/>
              </a:solidFill>
              <a:latin typeface="+mj-lt"/>
              <a:cs typeface="Arial"/>
            </a:endParaRPr>
          </a:p>
        </p:txBody>
      </p:sp>
      <p:pic>
        <p:nvPicPr>
          <p:cNvPr id="2" name="Picture 1"/>
          <p:cNvPicPr>
            <a:picLocks noChangeAspect="1"/>
          </p:cNvPicPr>
          <p:nvPr/>
        </p:nvPicPr>
        <p:blipFill rotWithShape="1">
          <a:blip r:embed="rId11">
            <a:extLst>
              <a:ext uri="{28A0092B-C50C-407E-A947-70E740481C1C}">
                <a14:useLocalDpi xmlns:a14="http://schemas.microsoft.com/office/drawing/2010/main" val="0"/>
              </a:ext>
            </a:extLst>
          </a:blip>
          <a:srcRect b="47301"/>
          <a:stretch/>
        </p:blipFill>
        <p:spPr>
          <a:xfrm>
            <a:off x="7833632" y="371210"/>
            <a:ext cx="927657" cy="378702"/>
          </a:xfrm>
          <a:prstGeom prst="rect">
            <a:avLst/>
          </a:prstGeom>
        </p:spPr>
      </p:pic>
    </p:spTree>
    <p:extLst>
      <p:ext uri="{BB962C8B-B14F-4D97-AF65-F5344CB8AC3E}">
        <p14:creationId xmlns:p14="http://schemas.microsoft.com/office/powerpoint/2010/main" val="257262179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5" r:id="rId9"/>
  </p:sldLayoutIdLst>
  <p:hf sldNum="0" hdr="0" ftr="0" dt="0"/>
  <p:txStyles>
    <p:titleStyle>
      <a:lvl1pPr algn="l" defTabSz="257144" rtl="0" eaLnBrk="1" latinLnBrk="0" hangingPunct="1">
        <a:spcBef>
          <a:spcPct val="0"/>
        </a:spcBef>
        <a:buNone/>
        <a:defRPr lang="en-GB" sz="2025" b="1" i="0" kern="1200" baseline="0" smtClean="0">
          <a:solidFill>
            <a:schemeClr val="tx2"/>
          </a:solidFill>
          <a:latin typeface="Arial"/>
          <a:ea typeface="+mj-ea"/>
          <a:cs typeface="Arial"/>
        </a:defRPr>
      </a:lvl1pPr>
    </p:titleStyle>
    <p:bodyStyle>
      <a:lvl1pPr marL="192858" indent="-192858" algn="l" defTabSz="257144" rtl="0" eaLnBrk="1" latinLnBrk="0" hangingPunct="1">
        <a:spcBef>
          <a:spcPct val="20000"/>
        </a:spcBef>
        <a:buClr>
          <a:schemeClr val="tx2"/>
        </a:buClr>
        <a:buFont typeface="Arial"/>
        <a:buChar char="•"/>
        <a:defRPr sz="1350" kern="1200">
          <a:solidFill>
            <a:schemeClr val="tx1"/>
          </a:solidFill>
          <a:latin typeface="+mn-lt"/>
          <a:ea typeface="+mn-ea"/>
          <a:cs typeface="+mn-cs"/>
        </a:defRPr>
      </a:lvl1pPr>
      <a:lvl2pPr marL="417860" indent="-160715" algn="l" defTabSz="257144" rtl="0" eaLnBrk="1" latinLnBrk="0" hangingPunct="1">
        <a:spcBef>
          <a:spcPct val="20000"/>
        </a:spcBef>
        <a:buClr>
          <a:schemeClr val="tx2"/>
        </a:buClr>
        <a:buFont typeface="Arial"/>
        <a:buChar char="•"/>
        <a:defRPr sz="1350" kern="1200">
          <a:solidFill>
            <a:schemeClr val="tx1"/>
          </a:solidFill>
          <a:latin typeface="+mn-lt"/>
          <a:ea typeface="+mn-ea"/>
          <a:cs typeface="+mn-cs"/>
        </a:defRPr>
      </a:lvl2pPr>
      <a:lvl3pPr marL="642860" indent="-128573" algn="l" defTabSz="257144" rtl="0" eaLnBrk="1" latinLnBrk="0" hangingPunct="1">
        <a:spcBef>
          <a:spcPct val="20000"/>
        </a:spcBef>
        <a:buClr>
          <a:schemeClr val="tx2"/>
        </a:buClr>
        <a:buFont typeface="Arial"/>
        <a:buChar char="•"/>
        <a:defRPr sz="1350" kern="1200">
          <a:solidFill>
            <a:schemeClr val="tx1"/>
          </a:solidFill>
          <a:latin typeface="+mn-lt"/>
          <a:ea typeface="+mn-ea"/>
          <a:cs typeface="+mn-cs"/>
        </a:defRPr>
      </a:lvl3pPr>
      <a:lvl4pPr marL="900005" indent="-128573" algn="l" defTabSz="257144" rtl="0" eaLnBrk="1" latinLnBrk="0" hangingPunct="1">
        <a:spcBef>
          <a:spcPct val="20000"/>
        </a:spcBef>
        <a:buClr>
          <a:schemeClr val="tx2"/>
        </a:buClr>
        <a:buFont typeface="Arial"/>
        <a:buChar char="•"/>
        <a:defRPr sz="1350" kern="1200">
          <a:solidFill>
            <a:schemeClr val="tx1"/>
          </a:solidFill>
          <a:latin typeface="+mn-lt"/>
          <a:ea typeface="+mn-ea"/>
          <a:cs typeface="+mn-cs"/>
        </a:defRPr>
      </a:lvl4pPr>
      <a:lvl5pPr marL="1157149" indent="-128573" algn="l" defTabSz="257144" rtl="0" eaLnBrk="1" latinLnBrk="0" hangingPunct="1">
        <a:spcBef>
          <a:spcPct val="20000"/>
        </a:spcBef>
        <a:buClr>
          <a:schemeClr val="tx2"/>
        </a:buClr>
        <a:buFont typeface="Arial"/>
        <a:buChar char="•"/>
        <a:defRPr sz="1350" kern="1200">
          <a:solidFill>
            <a:schemeClr val="tx1"/>
          </a:solidFill>
          <a:latin typeface="+mn-lt"/>
          <a:ea typeface="+mn-ea"/>
          <a:cs typeface="+mn-cs"/>
        </a:defRPr>
      </a:lvl5pPr>
      <a:lvl6pPr marL="1414293" indent="-128573" algn="l" defTabSz="257144" rtl="0" eaLnBrk="1" latinLnBrk="0" hangingPunct="1">
        <a:spcBef>
          <a:spcPct val="20000"/>
        </a:spcBef>
        <a:buFont typeface="Arial"/>
        <a:buChar char="•"/>
        <a:defRPr sz="1125" kern="1200">
          <a:solidFill>
            <a:schemeClr val="tx1"/>
          </a:solidFill>
          <a:latin typeface="+mn-lt"/>
          <a:ea typeface="+mn-ea"/>
          <a:cs typeface="+mn-cs"/>
        </a:defRPr>
      </a:lvl6pPr>
      <a:lvl7pPr marL="1671437" indent="-128573" algn="l" defTabSz="257144" rtl="0" eaLnBrk="1" latinLnBrk="0" hangingPunct="1">
        <a:spcBef>
          <a:spcPct val="20000"/>
        </a:spcBef>
        <a:buFont typeface="Arial"/>
        <a:buChar char="•"/>
        <a:defRPr sz="1125" kern="1200">
          <a:solidFill>
            <a:schemeClr val="tx1"/>
          </a:solidFill>
          <a:latin typeface="+mn-lt"/>
          <a:ea typeface="+mn-ea"/>
          <a:cs typeface="+mn-cs"/>
        </a:defRPr>
      </a:lvl7pPr>
      <a:lvl8pPr marL="1928582" indent="-128573" algn="l" defTabSz="257144" rtl="0" eaLnBrk="1" latinLnBrk="0" hangingPunct="1">
        <a:spcBef>
          <a:spcPct val="20000"/>
        </a:spcBef>
        <a:buFont typeface="Arial"/>
        <a:buChar char="•"/>
        <a:defRPr sz="1125" kern="1200">
          <a:solidFill>
            <a:schemeClr val="tx1"/>
          </a:solidFill>
          <a:latin typeface="+mn-lt"/>
          <a:ea typeface="+mn-ea"/>
          <a:cs typeface="+mn-cs"/>
        </a:defRPr>
      </a:lvl8pPr>
      <a:lvl9pPr marL="2185726" indent="-128573" algn="l" defTabSz="257144"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44" rtl="0" eaLnBrk="1" latinLnBrk="0" hangingPunct="1">
        <a:defRPr sz="1013" kern="1200">
          <a:solidFill>
            <a:schemeClr val="tx1"/>
          </a:solidFill>
          <a:latin typeface="+mn-lt"/>
          <a:ea typeface="+mn-ea"/>
          <a:cs typeface="+mn-cs"/>
        </a:defRPr>
      </a:lvl1pPr>
      <a:lvl2pPr marL="257144" algn="l" defTabSz="257144" rtl="0" eaLnBrk="1" latinLnBrk="0" hangingPunct="1">
        <a:defRPr sz="1013" kern="1200">
          <a:solidFill>
            <a:schemeClr val="tx1"/>
          </a:solidFill>
          <a:latin typeface="+mn-lt"/>
          <a:ea typeface="+mn-ea"/>
          <a:cs typeface="+mn-cs"/>
        </a:defRPr>
      </a:lvl2pPr>
      <a:lvl3pPr marL="514289" algn="l" defTabSz="257144" rtl="0" eaLnBrk="1" latinLnBrk="0" hangingPunct="1">
        <a:defRPr sz="1013" kern="1200">
          <a:solidFill>
            <a:schemeClr val="tx1"/>
          </a:solidFill>
          <a:latin typeface="+mn-lt"/>
          <a:ea typeface="+mn-ea"/>
          <a:cs typeface="+mn-cs"/>
        </a:defRPr>
      </a:lvl3pPr>
      <a:lvl4pPr marL="771432" algn="l" defTabSz="257144" rtl="0" eaLnBrk="1" latinLnBrk="0" hangingPunct="1">
        <a:defRPr sz="1013" kern="1200">
          <a:solidFill>
            <a:schemeClr val="tx1"/>
          </a:solidFill>
          <a:latin typeface="+mn-lt"/>
          <a:ea typeface="+mn-ea"/>
          <a:cs typeface="+mn-cs"/>
        </a:defRPr>
      </a:lvl4pPr>
      <a:lvl5pPr marL="1028577" algn="l" defTabSz="257144" rtl="0" eaLnBrk="1" latinLnBrk="0" hangingPunct="1">
        <a:defRPr sz="1013" kern="1200">
          <a:solidFill>
            <a:schemeClr val="tx1"/>
          </a:solidFill>
          <a:latin typeface="+mn-lt"/>
          <a:ea typeface="+mn-ea"/>
          <a:cs typeface="+mn-cs"/>
        </a:defRPr>
      </a:lvl5pPr>
      <a:lvl6pPr marL="1285721" algn="l" defTabSz="257144" rtl="0" eaLnBrk="1" latinLnBrk="0" hangingPunct="1">
        <a:defRPr sz="1013" kern="1200">
          <a:solidFill>
            <a:schemeClr val="tx1"/>
          </a:solidFill>
          <a:latin typeface="+mn-lt"/>
          <a:ea typeface="+mn-ea"/>
          <a:cs typeface="+mn-cs"/>
        </a:defRPr>
      </a:lvl6pPr>
      <a:lvl7pPr marL="1542865" algn="l" defTabSz="257144" rtl="0" eaLnBrk="1" latinLnBrk="0" hangingPunct="1">
        <a:defRPr sz="1013" kern="1200">
          <a:solidFill>
            <a:schemeClr val="tx1"/>
          </a:solidFill>
          <a:latin typeface="+mn-lt"/>
          <a:ea typeface="+mn-ea"/>
          <a:cs typeface="+mn-cs"/>
        </a:defRPr>
      </a:lvl7pPr>
      <a:lvl8pPr marL="1800009" algn="l" defTabSz="257144" rtl="0" eaLnBrk="1" latinLnBrk="0" hangingPunct="1">
        <a:defRPr sz="1013" kern="1200">
          <a:solidFill>
            <a:schemeClr val="tx1"/>
          </a:solidFill>
          <a:latin typeface="+mn-lt"/>
          <a:ea typeface="+mn-ea"/>
          <a:cs typeface="+mn-cs"/>
        </a:defRPr>
      </a:lvl8pPr>
      <a:lvl9pPr marL="2057153" algn="l" defTabSz="257144"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www.sduhealth.org.uk/delivery/engage/regional-and-local-networks.aspx" TargetMode="External"/><Relationship Id="rId13" Type="http://schemas.openxmlformats.org/officeDocument/2006/relationships/hyperlink" Target="https://healthinnovationnetwork.com/wp-content/uploads/2018/06/HIN_COP_Brochure_v6_LoRes_amended.pdf" TargetMode="External"/><Relationship Id="rId18" Type="http://schemas.openxmlformats.org/officeDocument/2006/relationships/hyperlink" Target="https://q.health.org.uk/community/groups/measurement-for-improvement-1621933410/" TargetMode="External"/><Relationship Id="rId3" Type="http://schemas.openxmlformats.org/officeDocument/2006/relationships/hyperlink" Target="https://future.nhs.uk/populationhealth/view?objectId=15369488" TargetMode="External"/><Relationship Id="rId21" Type="http://schemas.openxmlformats.org/officeDocument/2006/relationships/image" Target="../media/image1.jpg"/><Relationship Id="rId7" Type="http://schemas.openxmlformats.org/officeDocument/2006/relationships/hyperlink" Target="https://future.nhs.uk/connect.ti/MentalHealthSystemImprovement/grouphome" TargetMode="External"/><Relationship Id="rId12" Type="http://schemas.openxmlformats.org/officeDocument/2006/relationships/hyperlink" Target="https://www.ourhealthiersel.nhs.uk/projects/cancer/" TargetMode="External"/><Relationship Id="rId17" Type="http://schemas.openxmlformats.org/officeDocument/2006/relationships/hyperlink" Target="https://q.health.org.uk/community/areas-of-interest/" TargetMode="External"/><Relationship Id="rId2" Type="http://schemas.openxmlformats.org/officeDocument/2006/relationships/hyperlink" Target="https://future.nhs.uk/populationhealth/grouphome" TargetMode="External"/><Relationship Id="rId16" Type="http://schemas.openxmlformats.org/officeDocument/2006/relationships/hyperlink" Target="https://healthinnovationnetwork.com/wp-content/uploads/2020/08/SELCA-COP-Evaluation-Report-Final.pdf" TargetMode="External"/><Relationship Id="rId20" Type="http://schemas.openxmlformats.org/officeDocument/2006/relationships/hyperlink" Target="https://cop.ageing-better.org.uk/" TargetMode="External"/><Relationship Id="rId1" Type="http://schemas.openxmlformats.org/officeDocument/2006/relationships/slideLayout" Target="../slideLayouts/slideLayout5.xml"/><Relationship Id="rId6" Type="http://schemas.openxmlformats.org/officeDocument/2006/relationships/hyperlink" Target="https://future.nhs.uk/MentalHealthSystemImprovement/grouphome" TargetMode="External"/><Relationship Id="rId11" Type="http://schemas.openxmlformats.org/officeDocument/2006/relationships/hyperlink" Target="https://www.networks.nhs.uk/nhs-networks/respiratory-community-of-practice-for-the-east" TargetMode="External"/><Relationship Id="rId5" Type="http://schemas.openxmlformats.org/officeDocument/2006/relationships/hyperlink" Target="https://future.nhs.uk/ECDC/grouphome" TargetMode="External"/><Relationship Id="rId15" Type="http://schemas.openxmlformats.org/officeDocument/2006/relationships/hyperlink" Target="https://future.nhs.uk/LondonMatNeo/grouphome" TargetMode="External"/><Relationship Id="rId10" Type="http://schemas.openxmlformats.org/officeDocument/2006/relationships/hyperlink" Target="https://www.sustainabilitywestmidlands.org.uk/networks/west-midlands-nhs-sustainability-network/" TargetMode="External"/><Relationship Id="rId19" Type="http://schemas.openxmlformats.org/officeDocument/2006/relationships/hyperlink" Target="https://khub.net/group/health-inequalities-and-inclusive-growth" TargetMode="External"/><Relationship Id="rId4" Type="http://schemas.openxmlformats.org/officeDocument/2006/relationships/hyperlink" Target="https://www.england.nhs.uk/elective-care-transformation/community-of-practice/" TargetMode="External"/><Relationship Id="rId9" Type="http://schemas.openxmlformats.org/officeDocument/2006/relationships/hyperlink" Target="https://www.sustainabilitywestmidlands.org.uk/" TargetMode="External"/><Relationship Id="rId14" Type="http://schemas.openxmlformats.org/officeDocument/2006/relationships/hyperlink" Target="https://healthinnovationnetwork.com/wp-content/uploads/2020/08/DiP-CoP-Conference-poster-2019.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future.nhs.uk/populationhealth/grouphome"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s://www.nationalvoices.org.uk/sites/default/files/public/publications/enabling_change_through_communities_of_practice_0.pdf" TargetMode="External"/><Relationship Id="rId13" Type="http://schemas.openxmlformats.org/officeDocument/2006/relationships/image" Target="../media/image1.jpg"/><Relationship Id="rId3" Type="http://schemas.openxmlformats.org/officeDocument/2006/relationships/hyperlink" Target="https://future.nhs.uk/populationhealth/view?objectID=17617424" TargetMode="External"/><Relationship Id="rId7" Type="http://schemas.openxmlformats.org/officeDocument/2006/relationships/hyperlink" Target="http://www.ewin.nhs.uk/sites/default/files/eWIN%20Hot%20Topic_Effective%20Networks.pdf" TargetMode="External"/><Relationship Id="rId12" Type="http://schemas.openxmlformats.org/officeDocument/2006/relationships/hyperlink" Target="https://www.londonleadershipacademy.nhs.uk/sites/default/files/Communities%20of%20Practice%20Primer%20KSS%20LLA_v1.pdf" TargetMode="External"/><Relationship Id="rId2" Type="http://schemas.openxmlformats.org/officeDocument/2006/relationships/hyperlink" Target="https://forms.office.com/Pages/ResponsePage.aspx?id=kp4VA8ZyI0umSq9Q55Ctvz1JEbFf-qdHqJ0aHjL5xjFUMUdGN0tVTzJTTTcwSEpKM0s3RFRDRkhDRy4u" TargetMode="External"/><Relationship Id="rId1" Type="http://schemas.openxmlformats.org/officeDocument/2006/relationships/slideLayout" Target="../slideLayouts/slideLayout5.xml"/><Relationship Id="rId6" Type="http://schemas.openxmlformats.org/officeDocument/2006/relationships/hyperlink" Target="https://q.health.org.uk/community/special-interest-groups/q-special-interest-groupscommunities-practice-support-toolkit/" TargetMode="External"/><Relationship Id="rId11" Type="http://schemas.openxmlformats.org/officeDocument/2006/relationships/hyperlink" Target="http://www.knowledge.scot.nhs.uk/developandsupportcommunities/about-communities-of-practice.aspx" TargetMode="External"/><Relationship Id="rId5" Type="http://schemas.openxmlformats.org/officeDocument/2006/relationships/hyperlink" Target="https://www.youtube.com/watch?v=oiJHlc33zIY&amp;feature=youtu.be" TargetMode="External"/><Relationship Id="rId10" Type="http://schemas.openxmlformats.org/officeDocument/2006/relationships/hyperlink" Target="http://www.ewin.nhs.uk/sites/default/files/Appendix%201%20-%20Online%20platforms%20for%20networks%20and%20communities%20of%20practice.pdf" TargetMode="External"/><Relationship Id="rId4" Type="http://schemas.openxmlformats.org/officeDocument/2006/relationships/hyperlink" Target="http://www.knowledge.scot.nhs.uk/developandsupportcommunities/building-a-community.aspx" TargetMode="External"/><Relationship Id="rId9" Type="http://schemas.openxmlformats.org/officeDocument/2006/relationships/hyperlink" Target="https://nhsengland.sharepoint.com/:f:/r/sites/SystemTransformationTeam/07%20System%20Development/PHM/PHM%20Academy%20an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mentimeter.com/how-to" TargetMode="External"/><Relationship Id="rId2" Type="http://schemas.openxmlformats.org/officeDocument/2006/relationships/hyperlink" Target="https://nhsengland.sharepoint.com/:b:/r/sites/events/Shared%20Documents/Multiverse%20user%20guide%20-%20Events%20Manager.pdf?csf=1&amp;web=1&amp;e=e7cc4j" TargetMode="External"/><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hyperlink" Target="https://nhsengland.sharepoint.com/sites/SystemTransformationTeam/SitePages/Events_Products_Tools.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jp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gif"/><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menti.com/"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future.nhs.uk/populationhealth/view?objectID=17617424"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fsnnetwork.org/sites/default/files/A%20Gardeners%20Guide%20to%20Communities%20of%20Practice%20-%20World%20Bank.pdf" TargetMode="External"/><Relationship Id="rId7" Type="http://schemas.openxmlformats.org/officeDocument/2006/relationships/image" Target="../media/image1.jpg"/><Relationship Id="rId2" Type="http://schemas.openxmlformats.org/officeDocument/2006/relationships/hyperlink" Target="https://s20056.pcdn.co/wp-content/uploads/2017/09/Chris-Collison-Charter-template-for-LLA.pptx" TargetMode="External"/><Relationship Id="rId1" Type="http://schemas.openxmlformats.org/officeDocument/2006/relationships/slideLayout" Target="../slideLayouts/slideLayout18.xml"/><Relationship Id="rId6" Type="http://schemas.openxmlformats.org/officeDocument/2006/relationships/hyperlink" Target="https://q.health.org.uk/get-involved/live-streaming-webinar-tools/" TargetMode="External"/><Relationship Id="rId5" Type="http://schemas.openxmlformats.org/officeDocument/2006/relationships/hyperlink" Target="http://www.ewin.nhs.uk/sites/default/files/Appendix%201%20-%20Online%20platforms%20for%20networks%20and%20communities%20of%20practice.pdf" TargetMode="External"/><Relationship Id="rId4" Type="http://schemas.openxmlformats.org/officeDocument/2006/relationships/hyperlink" Target="https://s20056.pcdn.co/wp-content/uploads/2017/09/CoP_Trumps_v2.pdf"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1.jp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3A1721-DCC5-41C8-A2CF-FF96052FBB18}"/>
              </a:ext>
            </a:extLst>
          </p:cNvPr>
          <p:cNvSpPr>
            <a:spLocks noGrp="1"/>
          </p:cNvSpPr>
          <p:nvPr>
            <p:ph type="title"/>
          </p:nvPr>
        </p:nvSpPr>
        <p:spPr>
          <a:xfrm>
            <a:off x="457200" y="1511709"/>
            <a:ext cx="8286174" cy="2716890"/>
          </a:xfrm>
        </p:spPr>
        <p:txBody>
          <a:bodyPr/>
          <a:lstStyle/>
          <a:p>
            <a:r>
              <a:rPr lang="en-GB" dirty="0">
                <a:latin typeface="Arial" panose="020B0604020202020204" pitchFamily="34" charset="0"/>
                <a:cs typeface="Arial" panose="020B0604020202020204" pitchFamily="34" charset="0"/>
              </a:rPr>
              <a:t>An informal guide to building a PHM Community of Practice </a:t>
            </a:r>
            <a:br>
              <a:rPr lang="en-GB" dirty="0">
                <a:latin typeface="Arial" panose="020B0604020202020204" pitchFamily="34" charset="0"/>
                <a:cs typeface="Arial" panose="020B0604020202020204" pitchFamily="34" charset="0"/>
              </a:rPr>
            </a:br>
            <a:br>
              <a:rPr lang="en-GB" sz="3300" dirty="0">
                <a:latin typeface="Arial" panose="020B0604020202020204" pitchFamily="34" charset="0"/>
                <a:cs typeface="Arial" panose="020B0604020202020204" pitchFamily="34" charset="0"/>
              </a:rPr>
            </a:br>
            <a:endParaRPr lang="en-GB" dirty="0"/>
          </a:p>
        </p:txBody>
      </p:sp>
      <p:sp>
        <p:nvSpPr>
          <p:cNvPr id="5" name="Content Placeholder 4">
            <a:extLst>
              <a:ext uri="{FF2B5EF4-FFF2-40B4-BE49-F238E27FC236}">
                <a16:creationId xmlns:a16="http://schemas.microsoft.com/office/drawing/2014/main" id="{05423B00-B088-42C1-A354-8FF5D6DDCCEC}"/>
              </a:ext>
            </a:extLst>
          </p:cNvPr>
          <p:cNvSpPr>
            <a:spLocks noGrp="1"/>
          </p:cNvSpPr>
          <p:nvPr>
            <p:ph sz="quarter" idx="10"/>
          </p:nvPr>
        </p:nvSpPr>
        <p:spPr/>
        <p:txBody>
          <a:bodyPr/>
          <a:lstStyle/>
          <a:p>
            <a:r>
              <a:rPr lang="en-GB" sz="1050" b="1" dirty="0">
                <a:latin typeface="Arial" panose="020B0604020202020204" pitchFamily="34" charset="0"/>
                <a:ea typeface="Arial" panose="020B0604020202020204" pitchFamily="34" charset="0"/>
                <a:cs typeface="Arial" panose="020B0604020202020204" pitchFamily="34" charset="0"/>
              </a:rPr>
              <a:t>This document contains a range of resources to be used as a toolkit to support individuals design, establish and grow a Community of Practice or CoP. It is not a statement of policy. </a:t>
            </a:r>
            <a:endParaRPr lang="en-GB" sz="1050" b="1"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6" name="Content Placeholder 5">
            <a:extLst>
              <a:ext uri="{FF2B5EF4-FFF2-40B4-BE49-F238E27FC236}">
                <a16:creationId xmlns:a16="http://schemas.microsoft.com/office/drawing/2014/main" id="{816DD32B-04AE-4955-AFAA-C5C9D9AF40D3}"/>
              </a:ext>
            </a:extLst>
          </p:cNvPr>
          <p:cNvSpPr>
            <a:spLocks noGrp="1"/>
          </p:cNvSpPr>
          <p:nvPr>
            <p:ph sz="quarter" idx="11"/>
          </p:nvPr>
        </p:nvSpPr>
        <p:spPr/>
        <p:txBody>
          <a:bodyPr/>
          <a:lstStyle/>
          <a:p>
            <a:r>
              <a:rPr lang="en-GB" b="1" dirty="0"/>
              <a:t>June 2021</a:t>
            </a:r>
          </a:p>
        </p:txBody>
      </p:sp>
    </p:spTree>
    <p:extLst>
      <p:ext uri="{BB962C8B-B14F-4D97-AF65-F5344CB8AC3E}">
        <p14:creationId xmlns:p14="http://schemas.microsoft.com/office/powerpoint/2010/main" val="4242882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671A890-DEFA-4752-807A-927AE406350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6C4C68-9C76-5449-BBA0-107A51179E14}" type="slidenum">
              <a:rPr kumimoji="0" lang="en-US" sz="1000" b="0" i="0" u="none" strike="noStrike" kern="1200" cap="none" spc="0" normalizeH="0" baseline="0" noProof="0" smtClean="0">
                <a:ln>
                  <a:noFill/>
                </a:ln>
                <a:solidFill>
                  <a:srgbClr val="005EB8"/>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005EB8"/>
              </a:solidFill>
              <a:effectLst/>
              <a:uLnTx/>
              <a:uFillTx/>
              <a:latin typeface="Arial"/>
              <a:ea typeface="+mn-ea"/>
              <a:cs typeface="Arial"/>
            </a:endParaRPr>
          </a:p>
        </p:txBody>
      </p:sp>
      <p:sp>
        <p:nvSpPr>
          <p:cNvPr id="12" name="Title 11">
            <a:extLst>
              <a:ext uri="{FF2B5EF4-FFF2-40B4-BE49-F238E27FC236}">
                <a16:creationId xmlns:a16="http://schemas.microsoft.com/office/drawing/2014/main" id="{70A15044-DFA2-4B89-83A3-C610F32D72F9}"/>
              </a:ext>
            </a:extLst>
          </p:cNvPr>
          <p:cNvSpPr>
            <a:spLocks noGrp="1"/>
          </p:cNvSpPr>
          <p:nvPr>
            <p:ph type="title"/>
          </p:nvPr>
        </p:nvSpPr>
        <p:spPr/>
        <p:txBody>
          <a:bodyPr>
            <a:normAutofit/>
          </a:bodyPr>
          <a:lstStyle/>
          <a:p>
            <a:r>
              <a:rPr lang="en-GB" dirty="0">
                <a:solidFill>
                  <a:srgbClr val="005EB8"/>
                </a:solidFill>
                <a:latin typeface="Arial" panose="020B0604020202020204" pitchFamily="34" charset="0"/>
                <a:cs typeface="Arial" panose="020B0604020202020204" pitchFamily="34" charset="0"/>
              </a:rPr>
              <a:t>Where can I get ideas from? Examples of existing CoPs</a:t>
            </a:r>
            <a:endParaRPr lang="en-GB" sz="1800" dirty="0">
              <a:solidFill>
                <a:srgbClr val="005EB8"/>
              </a:solidFill>
            </a:endParaRPr>
          </a:p>
        </p:txBody>
      </p:sp>
      <p:graphicFrame>
        <p:nvGraphicFramePr>
          <p:cNvPr id="5" name="Table 4">
            <a:extLst>
              <a:ext uri="{FF2B5EF4-FFF2-40B4-BE49-F238E27FC236}">
                <a16:creationId xmlns:a16="http://schemas.microsoft.com/office/drawing/2014/main" id="{8522E1D8-4C4B-4D22-9D25-C3B9E08029B9}"/>
              </a:ext>
            </a:extLst>
          </p:cNvPr>
          <p:cNvGraphicFramePr>
            <a:graphicFrameLocks noGrp="1"/>
          </p:cNvGraphicFramePr>
          <p:nvPr>
            <p:extLst>
              <p:ext uri="{D42A27DB-BD31-4B8C-83A1-F6EECF244321}">
                <p14:modId xmlns:p14="http://schemas.microsoft.com/office/powerpoint/2010/main" val="1230291551"/>
              </p:ext>
            </p:extLst>
          </p:nvPr>
        </p:nvGraphicFramePr>
        <p:xfrm>
          <a:off x="110934" y="914400"/>
          <a:ext cx="8922132" cy="5508050"/>
        </p:xfrm>
        <a:graphic>
          <a:graphicData uri="http://schemas.openxmlformats.org/drawingml/2006/table">
            <a:tbl>
              <a:tblPr firstRow="1" firstCol="1" bandRow="1">
                <a:tableStyleId>{5C22544A-7EE6-4342-B048-85BDC9FD1C3A}</a:tableStyleId>
              </a:tblPr>
              <a:tblGrid>
                <a:gridCol w="563242">
                  <a:extLst>
                    <a:ext uri="{9D8B030D-6E8A-4147-A177-3AD203B41FA5}">
                      <a16:colId xmlns:a16="http://schemas.microsoft.com/office/drawing/2014/main" val="1268946580"/>
                    </a:ext>
                  </a:extLst>
                </a:gridCol>
                <a:gridCol w="1410756">
                  <a:extLst>
                    <a:ext uri="{9D8B030D-6E8A-4147-A177-3AD203B41FA5}">
                      <a16:colId xmlns:a16="http://schemas.microsoft.com/office/drawing/2014/main" val="3337251194"/>
                    </a:ext>
                  </a:extLst>
                </a:gridCol>
                <a:gridCol w="1435293">
                  <a:extLst>
                    <a:ext uri="{9D8B030D-6E8A-4147-A177-3AD203B41FA5}">
                      <a16:colId xmlns:a16="http://schemas.microsoft.com/office/drawing/2014/main" val="2184967841"/>
                    </a:ext>
                  </a:extLst>
                </a:gridCol>
                <a:gridCol w="2252894">
                  <a:extLst>
                    <a:ext uri="{9D8B030D-6E8A-4147-A177-3AD203B41FA5}">
                      <a16:colId xmlns:a16="http://schemas.microsoft.com/office/drawing/2014/main" val="961830661"/>
                    </a:ext>
                  </a:extLst>
                </a:gridCol>
                <a:gridCol w="3259947">
                  <a:extLst>
                    <a:ext uri="{9D8B030D-6E8A-4147-A177-3AD203B41FA5}">
                      <a16:colId xmlns:a16="http://schemas.microsoft.com/office/drawing/2014/main" val="160298268"/>
                    </a:ext>
                  </a:extLst>
                </a:gridCol>
              </a:tblGrid>
              <a:tr h="285764">
                <a:tc>
                  <a:txBody>
                    <a:bodyPr/>
                    <a:lstStyle/>
                    <a:p>
                      <a:pPr>
                        <a:lnSpc>
                          <a:spcPct val="107000"/>
                        </a:lnSpc>
                        <a:spcBef>
                          <a:spcPts val="600"/>
                        </a:spcBef>
                        <a:spcAft>
                          <a:spcPts val="0"/>
                        </a:spcAft>
                      </a:pPr>
                      <a:r>
                        <a:rPr lang="en-GB" sz="400" dirty="0">
                          <a:effectLst/>
                        </a:rPr>
                        <a:t> </a:t>
                      </a:r>
                      <a:endParaRPr lang="en-GB" sz="400" dirty="0">
                        <a:effectLst/>
                        <a:latin typeface="Calibri" panose="020F0502020204030204" pitchFamily="34" charset="0"/>
                        <a:ea typeface="Calibri" panose="020F0502020204030204" pitchFamily="34" charset="0"/>
                        <a:cs typeface="Arial" panose="020B0604020202020204" pitchFamily="34" charset="0"/>
                      </a:endParaRPr>
                    </a:p>
                  </a:txBody>
                  <a:tcPr marL="20702" marR="20702" marT="0" marB="0"/>
                </a:tc>
                <a:tc>
                  <a:txBody>
                    <a:bodyPr/>
                    <a:lstStyle/>
                    <a:p>
                      <a:pPr algn="ctr">
                        <a:lnSpc>
                          <a:spcPct val="107000"/>
                        </a:lnSpc>
                        <a:spcBef>
                          <a:spcPts val="600"/>
                        </a:spcBef>
                        <a:spcAft>
                          <a:spcPts val="0"/>
                        </a:spcAft>
                      </a:pPr>
                      <a:r>
                        <a:rPr lang="en-GB" sz="1000" dirty="0">
                          <a:effectLst/>
                        </a:rPr>
                        <a:t>CoP</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20702" marR="20702" marT="0" marB="0" anchor="ctr"/>
                </a:tc>
                <a:tc>
                  <a:txBody>
                    <a:bodyPr/>
                    <a:lstStyle/>
                    <a:p>
                      <a:pPr algn="ctr">
                        <a:lnSpc>
                          <a:spcPct val="107000"/>
                        </a:lnSpc>
                        <a:spcBef>
                          <a:spcPts val="600"/>
                        </a:spcBef>
                        <a:spcAft>
                          <a:spcPts val="0"/>
                        </a:spcAft>
                      </a:pPr>
                      <a:r>
                        <a:rPr lang="en-GB" sz="1000" dirty="0">
                          <a:effectLst/>
                        </a:rPr>
                        <a:t>Purpose (why)</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20702" marR="20702" marT="0" marB="0" anchor="ctr"/>
                </a:tc>
                <a:tc>
                  <a:txBody>
                    <a:bodyPr/>
                    <a:lstStyle/>
                    <a:p>
                      <a:pPr algn="ctr">
                        <a:lnSpc>
                          <a:spcPct val="107000"/>
                        </a:lnSpc>
                        <a:spcBef>
                          <a:spcPts val="600"/>
                        </a:spcBef>
                        <a:spcAft>
                          <a:spcPts val="0"/>
                        </a:spcAft>
                      </a:pPr>
                      <a:r>
                        <a:rPr lang="en-GB" sz="1000" dirty="0">
                          <a:effectLst/>
                        </a:rPr>
                        <a:t>Membership and scale (who)</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20702" marR="20702" marT="0" marB="0" anchor="ctr"/>
                </a:tc>
                <a:tc>
                  <a:txBody>
                    <a:bodyPr/>
                    <a:lstStyle/>
                    <a:p>
                      <a:pPr algn="ctr">
                        <a:lnSpc>
                          <a:spcPct val="107000"/>
                        </a:lnSpc>
                        <a:spcBef>
                          <a:spcPts val="600"/>
                        </a:spcBef>
                        <a:spcAft>
                          <a:spcPts val="0"/>
                        </a:spcAft>
                      </a:pPr>
                      <a:r>
                        <a:rPr lang="en-GB" sz="1000" dirty="0">
                          <a:effectLst/>
                        </a:rPr>
                        <a:t>Form, content and delivery (what, where and how)</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20702" marR="20702" marT="0" marB="0" anchor="ctr"/>
                </a:tc>
                <a:extLst>
                  <a:ext uri="{0D108BD9-81ED-4DB2-BD59-A6C34878D82A}">
                    <a16:rowId xmlns:a16="http://schemas.microsoft.com/office/drawing/2014/main" val="2493629917"/>
                  </a:ext>
                </a:extLst>
              </a:tr>
              <a:tr h="637067">
                <a:tc rowSpan="3">
                  <a:txBody>
                    <a:bodyPr/>
                    <a:lstStyle/>
                    <a:p>
                      <a:pPr marL="71755" marR="71755" algn="ctr">
                        <a:lnSpc>
                          <a:spcPct val="107000"/>
                        </a:lnSpc>
                        <a:spcBef>
                          <a:spcPts val="600"/>
                        </a:spcBef>
                        <a:spcAft>
                          <a:spcPts val="0"/>
                        </a:spcAft>
                      </a:pPr>
                      <a:r>
                        <a:rPr lang="en-GB" sz="1000" dirty="0">
                          <a:effectLst/>
                        </a:rPr>
                        <a:t>National (NHS)</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20702" marR="20702" marT="0" marB="0" vert="vert270" anchor="ctr"/>
                </a:tc>
                <a:tc>
                  <a:txBody>
                    <a:bodyPr/>
                    <a:lstStyle/>
                    <a:p>
                      <a:pPr>
                        <a:lnSpc>
                          <a:spcPct val="107000"/>
                        </a:lnSpc>
                        <a:spcBef>
                          <a:spcPts val="600"/>
                        </a:spcBef>
                        <a:spcAft>
                          <a:spcPts val="0"/>
                        </a:spcAft>
                      </a:pPr>
                      <a:r>
                        <a:rPr lang="en-GB" sz="700" dirty="0">
                          <a:effectLst/>
                        </a:rPr>
                        <a:t>Population Health Management (PHM) Academy and CoP sessions</a:t>
                      </a:r>
                      <a:br>
                        <a:rPr lang="en-GB" sz="700" dirty="0">
                          <a:effectLst/>
                        </a:rPr>
                      </a:br>
                      <a:br>
                        <a:rPr lang="en-GB" sz="700" dirty="0">
                          <a:effectLst/>
                        </a:rPr>
                      </a:b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a:lnSpc>
                          <a:spcPct val="107000"/>
                        </a:lnSpc>
                        <a:spcBef>
                          <a:spcPts val="600"/>
                        </a:spcBef>
                        <a:spcAft>
                          <a:spcPts val="0"/>
                        </a:spcAft>
                      </a:pPr>
                      <a:r>
                        <a:rPr lang="en-GB" sz="700" dirty="0">
                          <a:effectLst/>
                        </a:rPr>
                        <a:t>To spread and share learning on PHM</a:t>
                      </a:r>
                    </a:p>
                    <a:p>
                      <a:pPr>
                        <a:lnSpc>
                          <a:spcPct val="107000"/>
                        </a:lnSpc>
                        <a:spcBef>
                          <a:spcPts val="600"/>
                        </a:spcBef>
                        <a:spcAft>
                          <a:spcPts val="0"/>
                        </a:spcAft>
                      </a:pPr>
                      <a:r>
                        <a:rPr lang="en-GB" sz="700" dirty="0">
                          <a:effectLst/>
                        </a:rPr>
                        <a:t> </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marL="342900" lvl="0" indent="-342900">
                        <a:lnSpc>
                          <a:spcPct val="107000"/>
                        </a:lnSpc>
                        <a:spcBef>
                          <a:spcPts val="600"/>
                        </a:spcBef>
                        <a:spcAft>
                          <a:spcPts val="0"/>
                        </a:spcAft>
                        <a:buFont typeface="Symbol" panose="05050102010706020507" pitchFamily="18" charset="2"/>
                        <a:buChar char=""/>
                      </a:pPr>
                      <a:r>
                        <a:rPr lang="en-GB" sz="700" dirty="0">
                          <a:effectLst/>
                        </a:rPr>
                        <a:t>3000 members on PHM academy</a:t>
                      </a:r>
                    </a:p>
                    <a:p>
                      <a:pPr marL="342900" lvl="0" indent="-342900">
                        <a:lnSpc>
                          <a:spcPct val="107000"/>
                        </a:lnSpc>
                        <a:spcAft>
                          <a:spcPts val="0"/>
                        </a:spcAft>
                        <a:buFont typeface="Symbol" panose="05050102010706020507" pitchFamily="18" charset="2"/>
                        <a:buChar char=""/>
                      </a:pPr>
                      <a:r>
                        <a:rPr lang="en-GB" sz="700" dirty="0">
                          <a:effectLst/>
                        </a:rPr>
                        <a:t>100-200 joining ‘CoP’ sessions</a:t>
                      </a:r>
                    </a:p>
                    <a:p>
                      <a:pPr marL="342900" lvl="0" indent="-342900">
                        <a:lnSpc>
                          <a:spcPct val="107000"/>
                        </a:lnSpc>
                        <a:spcAft>
                          <a:spcPts val="0"/>
                        </a:spcAft>
                        <a:buFont typeface="Symbol" panose="05050102010706020507" pitchFamily="18" charset="2"/>
                        <a:buChar char=""/>
                      </a:pPr>
                      <a:r>
                        <a:rPr lang="en-GB" sz="700" dirty="0">
                          <a:effectLst/>
                        </a:rPr>
                        <a:t>Originally was only by invitation, now open to all</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a:lnSpc>
                          <a:spcPct val="107000"/>
                        </a:lnSpc>
                        <a:spcBef>
                          <a:spcPts val="600"/>
                        </a:spcBef>
                        <a:spcAft>
                          <a:spcPts val="0"/>
                        </a:spcAft>
                      </a:pPr>
                      <a:r>
                        <a:rPr lang="en-GB" sz="700" dirty="0">
                          <a:effectLst/>
                        </a:rPr>
                        <a:t>National PHM Academy hosted on </a:t>
                      </a:r>
                      <a:r>
                        <a:rPr lang="en-GB" sz="700" u="sng" dirty="0">
                          <a:effectLst/>
                          <a:hlinkClick r:id="rId2"/>
                        </a:rPr>
                        <a:t>NHS Futures</a:t>
                      </a:r>
                      <a:r>
                        <a:rPr lang="en-GB" sz="700" dirty="0">
                          <a:effectLst/>
                        </a:rPr>
                        <a:t>, with blogs, national guidance and e-learning links. The team also delivered ‘CoP’ sessions (now online following COVID) that shared PHM best practice and are saved on the site. The site also hosts local PHM academies – e.g. </a:t>
                      </a:r>
                      <a:r>
                        <a:rPr lang="en-GB" sz="700" u="sng" dirty="0">
                          <a:effectLst/>
                          <a:hlinkClick r:id="rId3"/>
                        </a:rPr>
                        <a:t>Midlands</a:t>
                      </a:r>
                      <a:r>
                        <a:rPr lang="en-GB" sz="700" dirty="0">
                          <a:effectLst/>
                        </a:rPr>
                        <a:t>.</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extLst>
                  <a:ext uri="{0D108BD9-81ED-4DB2-BD59-A6C34878D82A}">
                    <a16:rowId xmlns:a16="http://schemas.microsoft.com/office/drawing/2014/main" val="1830591541"/>
                  </a:ext>
                </a:extLst>
              </a:tr>
              <a:tr h="529590">
                <a:tc vMerge="1">
                  <a:txBody>
                    <a:bodyPr/>
                    <a:lstStyle/>
                    <a:p>
                      <a:endParaRPr lang="en-GB"/>
                    </a:p>
                  </a:txBody>
                  <a:tcPr/>
                </a:tc>
                <a:tc>
                  <a:txBody>
                    <a:bodyPr/>
                    <a:lstStyle/>
                    <a:p>
                      <a:pPr>
                        <a:lnSpc>
                          <a:spcPct val="107000"/>
                        </a:lnSpc>
                        <a:spcBef>
                          <a:spcPts val="600"/>
                        </a:spcBef>
                        <a:spcAft>
                          <a:spcPts val="0"/>
                        </a:spcAft>
                      </a:pPr>
                      <a:r>
                        <a:rPr lang="en-GB" sz="700" dirty="0">
                          <a:effectLst/>
                        </a:rPr>
                        <a:t>Elective Care Transformation Programme’s </a:t>
                      </a:r>
                      <a:r>
                        <a:rPr lang="en-GB" sz="700" u="sng" dirty="0">
                          <a:effectLst/>
                          <a:hlinkClick r:id="rId4"/>
                        </a:rPr>
                        <a:t>Community of Practice</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a:lnSpc>
                          <a:spcPct val="107000"/>
                        </a:lnSpc>
                        <a:spcBef>
                          <a:spcPts val="600"/>
                        </a:spcBef>
                        <a:spcAft>
                          <a:spcPts val="0"/>
                        </a:spcAft>
                      </a:pPr>
                      <a:r>
                        <a:rPr lang="en-GB" sz="700" dirty="0">
                          <a:effectLst/>
                        </a:rPr>
                        <a:t>To share knowledge and materials, and collaborate more effectively</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marL="342900" lvl="0" indent="-342900">
                        <a:lnSpc>
                          <a:spcPct val="107000"/>
                        </a:lnSpc>
                        <a:spcBef>
                          <a:spcPts val="600"/>
                        </a:spcBef>
                        <a:spcAft>
                          <a:spcPts val="0"/>
                        </a:spcAft>
                        <a:buFont typeface="Symbol" panose="05050102010706020507" pitchFamily="18" charset="2"/>
                        <a:buChar char=""/>
                      </a:pPr>
                      <a:r>
                        <a:rPr lang="en-GB" sz="700" dirty="0">
                          <a:effectLst/>
                        </a:rPr>
                        <a:t>2,500 members</a:t>
                      </a:r>
                    </a:p>
                    <a:p>
                      <a:pPr marL="342900" lvl="0" indent="-342900">
                        <a:lnSpc>
                          <a:spcPct val="107000"/>
                        </a:lnSpc>
                        <a:spcAft>
                          <a:spcPts val="0"/>
                        </a:spcAft>
                        <a:buFont typeface="Symbol" panose="05050102010706020507" pitchFamily="18" charset="2"/>
                        <a:buChar char=""/>
                      </a:pPr>
                      <a:r>
                        <a:rPr lang="en-GB" sz="700" dirty="0">
                          <a:effectLst/>
                        </a:rPr>
                        <a:t>Largely open access </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a:lnSpc>
                          <a:spcPct val="107000"/>
                        </a:lnSpc>
                        <a:spcBef>
                          <a:spcPts val="600"/>
                        </a:spcBef>
                        <a:spcAft>
                          <a:spcPts val="0"/>
                        </a:spcAft>
                      </a:pPr>
                      <a:r>
                        <a:rPr lang="en-GB" sz="700" dirty="0">
                          <a:effectLst/>
                        </a:rPr>
                        <a:t>Hosted on </a:t>
                      </a:r>
                      <a:r>
                        <a:rPr lang="en-GB" sz="700" u="sng" dirty="0">
                          <a:effectLst/>
                          <a:hlinkClick r:id="rId5"/>
                        </a:rPr>
                        <a:t>NHS Futures</a:t>
                      </a:r>
                      <a:r>
                        <a:rPr lang="en-GB" sz="700" dirty="0">
                          <a:effectLst/>
                        </a:rPr>
                        <a:t>. Holds case studies, toolkits, pathway examples. Monthly newsletter and forum – shares national webinars. Full time admin handles queries, site admin and content curation.</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extLst>
                  <a:ext uri="{0D108BD9-81ED-4DB2-BD59-A6C34878D82A}">
                    <a16:rowId xmlns:a16="http://schemas.microsoft.com/office/drawing/2014/main" val="2347221015"/>
                  </a:ext>
                </a:extLst>
              </a:tr>
              <a:tr h="422113">
                <a:tc vMerge="1">
                  <a:txBody>
                    <a:bodyPr/>
                    <a:lstStyle/>
                    <a:p>
                      <a:endParaRPr lang="en-GB"/>
                    </a:p>
                  </a:txBody>
                  <a:tcPr/>
                </a:tc>
                <a:tc>
                  <a:txBody>
                    <a:bodyPr/>
                    <a:lstStyle/>
                    <a:p>
                      <a:pPr>
                        <a:lnSpc>
                          <a:spcPct val="107000"/>
                        </a:lnSpc>
                        <a:spcBef>
                          <a:spcPts val="600"/>
                        </a:spcBef>
                        <a:spcAft>
                          <a:spcPts val="0"/>
                        </a:spcAft>
                      </a:pPr>
                      <a:r>
                        <a:rPr lang="en-GB" sz="700" dirty="0">
                          <a:effectLst/>
                        </a:rPr>
                        <a:t>Mental Health </a:t>
                      </a:r>
                      <a:r>
                        <a:rPr lang="en-GB" sz="700" u="sng" dirty="0">
                          <a:effectLst/>
                          <a:hlinkClick r:id="rId6"/>
                        </a:rPr>
                        <a:t>System Improvement Network</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a:lnSpc>
                          <a:spcPct val="107000"/>
                        </a:lnSpc>
                        <a:spcBef>
                          <a:spcPts val="600"/>
                        </a:spcBef>
                        <a:spcAft>
                          <a:spcPts val="0"/>
                        </a:spcAft>
                      </a:pPr>
                      <a:r>
                        <a:rPr lang="en-GB" sz="700" dirty="0">
                          <a:effectLst/>
                        </a:rPr>
                        <a:t>To support learning about emerging and future demand and capacity implications for mental health</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marL="342900" lvl="0" indent="-342900">
                        <a:lnSpc>
                          <a:spcPct val="107000"/>
                        </a:lnSpc>
                        <a:spcBef>
                          <a:spcPts val="600"/>
                        </a:spcBef>
                        <a:spcAft>
                          <a:spcPts val="0"/>
                        </a:spcAft>
                        <a:buFont typeface="Symbol" panose="05050102010706020507" pitchFamily="18" charset="2"/>
                        <a:buChar char=""/>
                      </a:pPr>
                      <a:r>
                        <a:rPr lang="en-GB" sz="700" dirty="0">
                          <a:effectLst/>
                        </a:rPr>
                        <a:t>400 members</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a:lnSpc>
                          <a:spcPct val="107000"/>
                        </a:lnSpc>
                        <a:spcBef>
                          <a:spcPts val="600"/>
                        </a:spcBef>
                        <a:spcAft>
                          <a:spcPts val="0"/>
                        </a:spcAft>
                      </a:pPr>
                      <a:r>
                        <a:rPr lang="en-GB" sz="700" dirty="0">
                          <a:effectLst/>
                        </a:rPr>
                        <a:t>Online, hosted on </a:t>
                      </a:r>
                      <a:r>
                        <a:rPr lang="en-GB" sz="700" u="sng" dirty="0">
                          <a:effectLst/>
                          <a:hlinkClick r:id="rId7"/>
                        </a:rPr>
                        <a:t>NHS Futures</a:t>
                      </a:r>
                      <a:r>
                        <a:rPr lang="en-GB" sz="700" dirty="0">
                          <a:effectLst/>
                        </a:rPr>
                        <a:t>. Contains webinars, system maturity tools and modelling/optimisation tools. </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extLst>
                  <a:ext uri="{0D108BD9-81ED-4DB2-BD59-A6C34878D82A}">
                    <a16:rowId xmlns:a16="http://schemas.microsoft.com/office/drawing/2014/main" val="2023926015"/>
                  </a:ext>
                </a:extLst>
              </a:tr>
              <a:tr h="977604">
                <a:tc rowSpan="3">
                  <a:txBody>
                    <a:bodyPr/>
                    <a:lstStyle/>
                    <a:p>
                      <a:pPr marL="71755" marR="71755" algn="ctr">
                        <a:lnSpc>
                          <a:spcPct val="107000"/>
                        </a:lnSpc>
                        <a:spcBef>
                          <a:spcPts val="600"/>
                        </a:spcBef>
                        <a:spcAft>
                          <a:spcPts val="0"/>
                        </a:spcAft>
                      </a:pPr>
                      <a:r>
                        <a:rPr lang="en-GB" sz="1000" dirty="0">
                          <a:effectLst/>
                        </a:rPr>
                        <a:t>Regional (NHS)</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20702" marR="20702" marT="0" marB="0" vert="vert270" anchor="ctr"/>
                </a:tc>
                <a:tc>
                  <a:txBody>
                    <a:bodyPr/>
                    <a:lstStyle/>
                    <a:p>
                      <a:pPr>
                        <a:lnSpc>
                          <a:spcPct val="107000"/>
                        </a:lnSpc>
                        <a:spcBef>
                          <a:spcPts val="600"/>
                        </a:spcBef>
                        <a:spcAft>
                          <a:spcPts val="0"/>
                        </a:spcAft>
                      </a:pPr>
                      <a:r>
                        <a:rPr lang="en-GB" sz="700" dirty="0">
                          <a:effectLst/>
                        </a:rPr>
                        <a:t>Sustainable Development Unit’s </a:t>
                      </a:r>
                      <a:r>
                        <a:rPr lang="en-GB" sz="700" u="sng" dirty="0">
                          <a:effectLst/>
                          <a:hlinkClick r:id="rId8"/>
                        </a:rPr>
                        <a:t>Regional Networks</a:t>
                      </a:r>
                      <a:r>
                        <a:rPr lang="en-GB" sz="700" dirty="0">
                          <a:effectLst/>
                        </a:rPr>
                        <a:t> </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a:lnSpc>
                          <a:spcPct val="107000"/>
                        </a:lnSpc>
                        <a:spcBef>
                          <a:spcPts val="600"/>
                        </a:spcBef>
                        <a:spcAft>
                          <a:spcPts val="0"/>
                        </a:spcAft>
                      </a:pPr>
                      <a:r>
                        <a:rPr lang="en-GB" sz="700" dirty="0">
                          <a:effectLst/>
                        </a:rPr>
                        <a:t>To embed sustainability locally </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marL="342900" lvl="0" indent="-342900">
                        <a:lnSpc>
                          <a:spcPct val="107000"/>
                        </a:lnSpc>
                        <a:spcBef>
                          <a:spcPts val="600"/>
                        </a:spcBef>
                        <a:spcAft>
                          <a:spcPts val="0"/>
                        </a:spcAft>
                        <a:buFont typeface="Symbol" panose="05050102010706020507" pitchFamily="18" charset="2"/>
                        <a:buChar char=""/>
                      </a:pPr>
                      <a:r>
                        <a:rPr lang="en-GB" sz="700" dirty="0">
                          <a:effectLst/>
                        </a:rPr>
                        <a:t>Size varies by network</a:t>
                      </a:r>
                    </a:p>
                    <a:p>
                      <a:pPr marL="342900" lvl="0" indent="-342900">
                        <a:lnSpc>
                          <a:spcPct val="107000"/>
                        </a:lnSpc>
                        <a:spcAft>
                          <a:spcPts val="0"/>
                        </a:spcAft>
                        <a:buFont typeface="Symbol" panose="05050102010706020507" pitchFamily="18" charset="2"/>
                        <a:buChar char=""/>
                      </a:pPr>
                      <a:r>
                        <a:rPr lang="en-GB" sz="700" dirty="0">
                          <a:effectLst/>
                        </a:rPr>
                        <a:t>NHS, PHE or LA staff in region</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a:lnSpc>
                          <a:spcPct val="107000"/>
                        </a:lnSpc>
                        <a:spcBef>
                          <a:spcPts val="600"/>
                        </a:spcBef>
                        <a:spcAft>
                          <a:spcPts val="0"/>
                        </a:spcAft>
                      </a:pPr>
                      <a:r>
                        <a:rPr lang="en-GB" sz="700" dirty="0">
                          <a:effectLst/>
                        </a:rPr>
                        <a:t>Supported by the SDU:</a:t>
                      </a:r>
                    </a:p>
                    <a:p>
                      <a:pPr>
                        <a:lnSpc>
                          <a:spcPct val="107000"/>
                        </a:lnSpc>
                        <a:spcBef>
                          <a:spcPts val="600"/>
                        </a:spcBef>
                        <a:spcAft>
                          <a:spcPts val="0"/>
                        </a:spcAft>
                      </a:pPr>
                      <a:r>
                        <a:rPr lang="en-GB" sz="700" dirty="0">
                          <a:effectLst/>
                        </a:rPr>
                        <a:t>Northern Region - google group and emails for members to get answers to questions, network ran by Public Health Registrars, yearly central event. </a:t>
                      </a:r>
                    </a:p>
                    <a:p>
                      <a:pPr>
                        <a:lnSpc>
                          <a:spcPct val="107000"/>
                        </a:lnSpc>
                        <a:spcBef>
                          <a:spcPts val="600"/>
                        </a:spcBef>
                        <a:spcAft>
                          <a:spcPts val="0"/>
                        </a:spcAft>
                      </a:pPr>
                      <a:r>
                        <a:rPr lang="en-GB" sz="700" dirty="0">
                          <a:effectLst/>
                        </a:rPr>
                        <a:t>Midlands Region – independent </a:t>
                      </a:r>
                      <a:r>
                        <a:rPr lang="en-GB" sz="700" u="sng" dirty="0">
                          <a:effectLst/>
                          <a:hlinkClick r:id="rId9"/>
                        </a:rPr>
                        <a:t>website</a:t>
                      </a:r>
                      <a:r>
                        <a:rPr lang="en-GB" sz="700" dirty="0">
                          <a:effectLst/>
                        </a:rPr>
                        <a:t> with case studies, </a:t>
                      </a:r>
                      <a:r>
                        <a:rPr lang="en-GB" sz="700" u="sng" dirty="0">
                          <a:effectLst/>
                          <a:hlinkClick r:id="rId10"/>
                        </a:rPr>
                        <a:t>local network</a:t>
                      </a:r>
                      <a:r>
                        <a:rPr lang="en-GB" sz="700" dirty="0">
                          <a:effectLst/>
                        </a:rPr>
                        <a:t> links etc. Involves face to face and virtual meetings. </a:t>
                      </a:r>
                      <a:br>
                        <a:rPr lang="en-GB" sz="700" dirty="0">
                          <a:effectLst/>
                        </a:rPr>
                      </a:br>
                      <a:r>
                        <a:rPr lang="en-GB" sz="700" dirty="0">
                          <a:effectLst/>
                        </a:rPr>
                        <a:t>Southern Region – KnowledgeHub </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extLst>
                  <a:ext uri="{0D108BD9-81ED-4DB2-BD59-A6C34878D82A}">
                    <a16:rowId xmlns:a16="http://schemas.microsoft.com/office/drawing/2014/main" val="547170527"/>
                  </a:ext>
                </a:extLst>
              </a:tr>
              <a:tr h="422113">
                <a:tc vMerge="1">
                  <a:txBody>
                    <a:bodyPr/>
                    <a:lstStyle/>
                    <a:p>
                      <a:endParaRPr lang="en-GB"/>
                    </a:p>
                  </a:txBody>
                  <a:tcPr/>
                </a:tc>
                <a:tc>
                  <a:txBody>
                    <a:bodyPr/>
                    <a:lstStyle/>
                    <a:p>
                      <a:pPr>
                        <a:lnSpc>
                          <a:spcPct val="107000"/>
                        </a:lnSpc>
                        <a:spcBef>
                          <a:spcPts val="600"/>
                        </a:spcBef>
                        <a:spcAft>
                          <a:spcPts val="0"/>
                        </a:spcAft>
                      </a:pPr>
                      <a:r>
                        <a:rPr lang="en-GB" sz="700" u="sng" dirty="0">
                          <a:effectLst/>
                          <a:hlinkClick r:id="rId11"/>
                        </a:rPr>
                        <a:t>Respiratory Community of Practice</a:t>
                      </a:r>
                      <a:r>
                        <a:rPr lang="en-GB" sz="700" dirty="0">
                          <a:effectLst/>
                        </a:rPr>
                        <a:t> for the East</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a:lnSpc>
                          <a:spcPct val="107000"/>
                        </a:lnSpc>
                        <a:spcBef>
                          <a:spcPts val="600"/>
                        </a:spcBef>
                        <a:spcAft>
                          <a:spcPts val="0"/>
                        </a:spcAft>
                      </a:pPr>
                      <a:r>
                        <a:rPr lang="en-GB" sz="700" dirty="0">
                          <a:effectLst/>
                        </a:rPr>
                        <a:t>Connecting people, enabling the sharing of activity, learning and approaches to service improvement.</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marL="342900" lvl="0" indent="-342900">
                        <a:lnSpc>
                          <a:spcPct val="107000"/>
                        </a:lnSpc>
                        <a:spcBef>
                          <a:spcPts val="600"/>
                        </a:spcBef>
                        <a:spcAft>
                          <a:spcPts val="0"/>
                        </a:spcAft>
                        <a:buFont typeface="Symbol" panose="05050102010706020507" pitchFamily="18" charset="2"/>
                        <a:buChar char=""/>
                      </a:pPr>
                      <a:r>
                        <a:rPr lang="en-GB" sz="700" dirty="0">
                          <a:effectLst/>
                        </a:rPr>
                        <a:t>100 members</a:t>
                      </a:r>
                    </a:p>
                    <a:p>
                      <a:pPr marL="342900" lvl="0" indent="-342900">
                        <a:lnSpc>
                          <a:spcPct val="107000"/>
                        </a:lnSpc>
                        <a:spcAft>
                          <a:spcPts val="0"/>
                        </a:spcAft>
                        <a:buFont typeface="Symbol" panose="05050102010706020507" pitchFamily="18" charset="2"/>
                        <a:buChar char=""/>
                      </a:pPr>
                      <a:r>
                        <a:rPr lang="en-GB" sz="700" dirty="0">
                          <a:effectLst/>
                        </a:rPr>
                        <a:t>East region</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a:lnSpc>
                          <a:spcPct val="107000"/>
                        </a:lnSpc>
                        <a:spcBef>
                          <a:spcPts val="600"/>
                        </a:spcBef>
                        <a:spcAft>
                          <a:spcPts val="0"/>
                        </a:spcAft>
                      </a:pPr>
                      <a:r>
                        <a:rPr lang="en-GB" sz="700" dirty="0">
                          <a:effectLst/>
                        </a:rPr>
                        <a:t>Provides a space for questions and resource sharing. Managed on </a:t>
                      </a:r>
                      <a:r>
                        <a:rPr lang="en-GB" sz="700" u="sng" dirty="0">
                          <a:effectLst/>
                          <a:hlinkClick r:id="rId11"/>
                        </a:rPr>
                        <a:t>NHS Networks</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extLst>
                  <a:ext uri="{0D108BD9-81ED-4DB2-BD59-A6C34878D82A}">
                    <a16:rowId xmlns:a16="http://schemas.microsoft.com/office/drawing/2014/main" val="1067539972"/>
                  </a:ext>
                </a:extLst>
              </a:tr>
              <a:tr h="529590">
                <a:tc vMerge="1">
                  <a:txBody>
                    <a:bodyPr/>
                    <a:lstStyle/>
                    <a:p>
                      <a:endParaRPr lang="en-GB"/>
                    </a:p>
                  </a:txBody>
                  <a:tcPr/>
                </a:tc>
                <a:tc>
                  <a:txBody>
                    <a:bodyPr/>
                    <a:lstStyle/>
                    <a:p>
                      <a:pPr>
                        <a:lnSpc>
                          <a:spcPct val="107000"/>
                        </a:lnSpc>
                        <a:spcBef>
                          <a:spcPts val="600"/>
                        </a:spcBef>
                        <a:spcAft>
                          <a:spcPts val="0"/>
                        </a:spcAft>
                      </a:pPr>
                      <a:r>
                        <a:rPr lang="en-GB" sz="700" dirty="0">
                          <a:effectLst/>
                        </a:rPr>
                        <a:t>Four focussed CoPs within </a:t>
                      </a:r>
                      <a:r>
                        <a:rPr lang="en-GB" sz="700" u="sng" dirty="0">
                          <a:effectLst/>
                          <a:hlinkClick r:id="rId12"/>
                        </a:rPr>
                        <a:t>South East London Cancer Alliance</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a:lnSpc>
                          <a:spcPct val="107000"/>
                        </a:lnSpc>
                        <a:spcBef>
                          <a:spcPts val="600"/>
                        </a:spcBef>
                        <a:spcAft>
                          <a:spcPts val="0"/>
                        </a:spcAft>
                      </a:pPr>
                      <a:r>
                        <a:rPr lang="en-GB" sz="700" dirty="0">
                          <a:effectLst/>
                        </a:rPr>
                        <a:t>Varies by CoP, for patient involvement - to develop a vision for patient involvement, initiate projects and identify gaps.</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marL="342900" lvl="0" indent="-342900">
                        <a:lnSpc>
                          <a:spcPct val="107000"/>
                        </a:lnSpc>
                        <a:spcBef>
                          <a:spcPts val="600"/>
                        </a:spcBef>
                        <a:spcAft>
                          <a:spcPts val="0"/>
                        </a:spcAft>
                        <a:buFont typeface="Symbol" panose="05050102010706020507" pitchFamily="18" charset="2"/>
                        <a:buChar char=""/>
                      </a:pPr>
                      <a:r>
                        <a:rPr lang="en-GB" sz="700" dirty="0">
                          <a:effectLst/>
                        </a:rPr>
                        <a:t>15 to 30 members</a:t>
                      </a:r>
                    </a:p>
                    <a:p>
                      <a:pPr marL="342900" lvl="0" indent="-342900">
                        <a:lnSpc>
                          <a:spcPct val="107000"/>
                        </a:lnSpc>
                        <a:spcAft>
                          <a:spcPts val="0"/>
                        </a:spcAft>
                        <a:buFont typeface="Symbol" panose="05050102010706020507" pitchFamily="18" charset="2"/>
                        <a:buChar char=""/>
                      </a:pPr>
                      <a:r>
                        <a:rPr lang="en-GB" sz="700" dirty="0">
                          <a:effectLst/>
                        </a:rPr>
                        <a:t>All working in cancer pathway</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a:lnSpc>
                          <a:spcPct val="107000"/>
                        </a:lnSpc>
                        <a:spcBef>
                          <a:spcPts val="600"/>
                        </a:spcBef>
                        <a:spcAft>
                          <a:spcPts val="0"/>
                        </a:spcAft>
                      </a:pPr>
                      <a:r>
                        <a:rPr lang="en-GB" sz="700" dirty="0">
                          <a:effectLst/>
                        </a:rPr>
                        <a:t>Series of CoPs started through and supported by the </a:t>
                      </a:r>
                      <a:r>
                        <a:rPr lang="en-GB" sz="700" u="sng" dirty="0">
                          <a:effectLst/>
                          <a:hlinkClick r:id="rId13"/>
                        </a:rPr>
                        <a:t>Health Innovation Network</a:t>
                      </a:r>
                      <a:r>
                        <a:rPr lang="en-GB" sz="700" dirty="0">
                          <a:effectLst/>
                        </a:rPr>
                        <a:t> (e.g. who also initiated the London </a:t>
                      </a:r>
                      <a:r>
                        <a:rPr lang="en-GB" sz="700" u="sng" dirty="0">
                          <a:effectLst/>
                          <a:hlinkClick r:id="rId14"/>
                        </a:rPr>
                        <a:t>Diabetes in Pregnancy CoP</a:t>
                      </a:r>
                      <a:r>
                        <a:rPr lang="en-GB" sz="700" u="sng" dirty="0">
                          <a:effectLst/>
                        </a:rPr>
                        <a:t> </a:t>
                      </a:r>
                      <a:r>
                        <a:rPr lang="en-GB" sz="700" dirty="0">
                          <a:effectLst/>
                        </a:rPr>
                        <a:t>accessed </a:t>
                      </a:r>
                      <a:r>
                        <a:rPr lang="en-GB" sz="700" u="sng" dirty="0">
                          <a:effectLst/>
                          <a:hlinkClick r:id="rId15"/>
                        </a:rPr>
                        <a:t>here</a:t>
                      </a:r>
                      <a:r>
                        <a:rPr lang="en-GB" sz="700" dirty="0">
                          <a:effectLst/>
                        </a:rPr>
                        <a:t>) The cancer CoPs each have their own convener and specific aims. See </a:t>
                      </a:r>
                      <a:r>
                        <a:rPr lang="en-GB" sz="700" u="sng" dirty="0">
                          <a:effectLst/>
                          <a:hlinkClick r:id="rId16"/>
                        </a:rPr>
                        <a:t>here</a:t>
                      </a:r>
                      <a:r>
                        <a:rPr lang="en-GB" sz="700" dirty="0">
                          <a:effectLst/>
                        </a:rPr>
                        <a:t> for details. </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extLst>
                  <a:ext uri="{0D108BD9-81ED-4DB2-BD59-A6C34878D82A}">
                    <a16:rowId xmlns:a16="http://schemas.microsoft.com/office/drawing/2014/main" val="198690048"/>
                  </a:ext>
                </a:extLst>
              </a:tr>
              <a:tr h="637067">
                <a:tc rowSpan="3">
                  <a:txBody>
                    <a:bodyPr/>
                    <a:lstStyle/>
                    <a:p>
                      <a:pPr marL="71755" marR="71755" algn="ctr">
                        <a:lnSpc>
                          <a:spcPct val="107000"/>
                        </a:lnSpc>
                        <a:spcBef>
                          <a:spcPts val="600"/>
                        </a:spcBef>
                        <a:spcAft>
                          <a:spcPts val="0"/>
                        </a:spcAft>
                      </a:pPr>
                      <a:r>
                        <a:rPr lang="en-GB" sz="1000" dirty="0">
                          <a:effectLst/>
                        </a:rPr>
                        <a:t>Non-NHS examples</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20702" marR="20702" marT="0" marB="0" vert="vert270" anchor="ctr"/>
                </a:tc>
                <a:tc>
                  <a:txBody>
                    <a:bodyPr/>
                    <a:lstStyle/>
                    <a:p>
                      <a:pPr>
                        <a:lnSpc>
                          <a:spcPct val="107000"/>
                        </a:lnSpc>
                        <a:spcBef>
                          <a:spcPts val="600"/>
                        </a:spcBef>
                        <a:spcAft>
                          <a:spcPts val="0"/>
                        </a:spcAft>
                      </a:pPr>
                      <a:r>
                        <a:rPr lang="en-GB" sz="700" u="sng" dirty="0">
                          <a:effectLst/>
                          <a:hlinkClick r:id="rId17"/>
                        </a:rPr>
                        <a:t>Q</a:t>
                      </a:r>
                      <a:r>
                        <a:rPr lang="en-GB" sz="700" dirty="0">
                          <a:effectLst/>
                        </a:rPr>
                        <a:t> communities – </a:t>
                      </a:r>
                      <a:r>
                        <a:rPr lang="en-GB" sz="700" u="sng" dirty="0">
                          <a:effectLst/>
                          <a:hlinkClick r:id="rId18"/>
                        </a:rPr>
                        <a:t>Measurement for Improvement</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a:lnSpc>
                          <a:spcPct val="107000"/>
                        </a:lnSpc>
                        <a:spcBef>
                          <a:spcPts val="600"/>
                        </a:spcBef>
                        <a:spcAft>
                          <a:spcPts val="0"/>
                        </a:spcAft>
                      </a:pPr>
                      <a:r>
                        <a:rPr lang="en-GB" sz="700" dirty="0">
                          <a:effectLst/>
                        </a:rPr>
                        <a:t>To bring together guidance, analytical templates and academic publications in one place to support sharing knowledge and experience between members.</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marL="342900" lvl="0" indent="-342900">
                        <a:lnSpc>
                          <a:spcPct val="107000"/>
                        </a:lnSpc>
                        <a:spcBef>
                          <a:spcPts val="600"/>
                        </a:spcBef>
                        <a:spcAft>
                          <a:spcPts val="0"/>
                        </a:spcAft>
                        <a:buFont typeface="Symbol" panose="05050102010706020507" pitchFamily="18" charset="2"/>
                        <a:buChar char=""/>
                      </a:pPr>
                      <a:r>
                        <a:rPr lang="en-GB" sz="700" dirty="0">
                          <a:effectLst/>
                        </a:rPr>
                        <a:t>300 members</a:t>
                      </a:r>
                    </a:p>
                    <a:p>
                      <a:pPr marL="342900" lvl="0" indent="-342900">
                        <a:lnSpc>
                          <a:spcPct val="107000"/>
                        </a:lnSpc>
                        <a:spcAft>
                          <a:spcPts val="0"/>
                        </a:spcAft>
                        <a:buFont typeface="Symbol" panose="05050102010706020507" pitchFamily="18" charset="2"/>
                        <a:buChar char=""/>
                      </a:pPr>
                      <a:r>
                        <a:rPr lang="en-GB" sz="700" dirty="0">
                          <a:effectLst/>
                        </a:rPr>
                        <a:t>Email-to-access </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a:lnSpc>
                          <a:spcPct val="107000"/>
                        </a:lnSpc>
                        <a:spcBef>
                          <a:spcPts val="600"/>
                        </a:spcBef>
                        <a:spcAft>
                          <a:spcPts val="0"/>
                        </a:spcAft>
                      </a:pPr>
                      <a:r>
                        <a:rPr lang="en-GB" sz="700" dirty="0">
                          <a:effectLst/>
                        </a:rPr>
                        <a:t>Hosted by the Health Foundation as part of their Q community (which hosts many networks and CoPs). Provides a forum for questions, sharing news on events and links to a Kahootz site for uploading materials. </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extLst>
                  <a:ext uri="{0D108BD9-81ED-4DB2-BD59-A6C34878D82A}">
                    <a16:rowId xmlns:a16="http://schemas.microsoft.com/office/drawing/2014/main" val="321065446"/>
                  </a:ext>
                </a:extLst>
              </a:tr>
              <a:tr h="422113">
                <a:tc vMerge="1">
                  <a:txBody>
                    <a:bodyPr/>
                    <a:lstStyle/>
                    <a:p>
                      <a:endParaRPr lang="en-GB"/>
                    </a:p>
                  </a:txBody>
                  <a:tcPr/>
                </a:tc>
                <a:tc>
                  <a:txBody>
                    <a:bodyPr/>
                    <a:lstStyle/>
                    <a:p>
                      <a:pPr>
                        <a:lnSpc>
                          <a:spcPct val="107000"/>
                        </a:lnSpc>
                        <a:spcBef>
                          <a:spcPts val="600"/>
                        </a:spcBef>
                        <a:spcAft>
                          <a:spcPts val="0"/>
                        </a:spcAft>
                      </a:pPr>
                      <a:r>
                        <a:rPr lang="en-GB" sz="700" u="sng" dirty="0">
                          <a:effectLst/>
                          <a:hlinkClick r:id="rId19"/>
                        </a:rPr>
                        <a:t>Inclusive and sustainable economies</a:t>
                      </a:r>
                      <a:r>
                        <a:rPr lang="en-GB" sz="700" dirty="0">
                          <a:effectLst/>
                        </a:rPr>
                        <a:t> group</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a:lnSpc>
                          <a:spcPct val="107000"/>
                        </a:lnSpc>
                        <a:spcBef>
                          <a:spcPts val="600"/>
                        </a:spcBef>
                        <a:spcAft>
                          <a:spcPts val="0"/>
                        </a:spcAft>
                      </a:pPr>
                      <a:r>
                        <a:rPr lang="en-GB" sz="700" dirty="0">
                          <a:effectLst/>
                        </a:rPr>
                        <a:t>To support place-based action on inclusive and sustainable economies</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marL="342900" lvl="0" indent="-342900">
                        <a:lnSpc>
                          <a:spcPct val="107000"/>
                        </a:lnSpc>
                        <a:spcBef>
                          <a:spcPts val="600"/>
                        </a:spcBef>
                        <a:spcAft>
                          <a:spcPts val="0"/>
                        </a:spcAft>
                        <a:buFont typeface="Symbol" panose="05050102010706020507" pitchFamily="18" charset="2"/>
                        <a:buChar char=""/>
                      </a:pPr>
                      <a:r>
                        <a:rPr lang="en-GB" sz="700" dirty="0">
                          <a:effectLst/>
                        </a:rPr>
                        <a:t>250 members</a:t>
                      </a:r>
                    </a:p>
                    <a:p>
                      <a:pPr marL="342900" lvl="0" indent="-342900">
                        <a:lnSpc>
                          <a:spcPct val="107000"/>
                        </a:lnSpc>
                        <a:spcAft>
                          <a:spcPts val="0"/>
                        </a:spcAft>
                        <a:buFont typeface="Symbol" panose="05050102010706020507" pitchFamily="18" charset="2"/>
                        <a:buChar char=""/>
                      </a:pPr>
                      <a:r>
                        <a:rPr lang="en-GB" sz="700" dirty="0">
                          <a:effectLst/>
                        </a:rPr>
                        <a:t>Open to NHS, PHE and LA staff </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a:lnSpc>
                          <a:spcPct val="107000"/>
                        </a:lnSpc>
                        <a:spcBef>
                          <a:spcPts val="600"/>
                        </a:spcBef>
                        <a:spcAft>
                          <a:spcPts val="0"/>
                        </a:spcAft>
                      </a:pPr>
                      <a:r>
                        <a:rPr lang="en-GB" sz="700" dirty="0">
                          <a:effectLst/>
                        </a:rPr>
                        <a:t>Hosted on </a:t>
                      </a:r>
                      <a:r>
                        <a:rPr lang="en-GB" sz="700" u="sng" dirty="0">
                          <a:effectLst/>
                          <a:hlinkClick r:id="rId19"/>
                        </a:rPr>
                        <a:t>KnowledgeHub</a:t>
                      </a:r>
                      <a:r>
                        <a:rPr lang="en-GB" sz="700" dirty="0">
                          <a:effectLst/>
                        </a:rPr>
                        <a:t>, facilitated by the National Health Inequalities team at PHE. Regular updates, shared resources and group polls – including monthly webinars. </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extLst>
                  <a:ext uri="{0D108BD9-81ED-4DB2-BD59-A6C34878D82A}">
                    <a16:rowId xmlns:a16="http://schemas.microsoft.com/office/drawing/2014/main" val="3699621955"/>
                  </a:ext>
                </a:extLst>
              </a:tr>
              <a:tr h="592381">
                <a:tc vMerge="1">
                  <a:txBody>
                    <a:bodyPr/>
                    <a:lstStyle/>
                    <a:p>
                      <a:endParaRPr lang="en-GB"/>
                    </a:p>
                  </a:txBody>
                  <a:tcPr/>
                </a:tc>
                <a:tc>
                  <a:txBody>
                    <a:bodyPr/>
                    <a:lstStyle/>
                    <a:p>
                      <a:pPr>
                        <a:lnSpc>
                          <a:spcPct val="107000"/>
                        </a:lnSpc>
                        <a:spcBef>
                          <a:spcPts val="600"/>
                        </a:spcBef>
                        <a:spcAft>
                          <a:spcPts val="0"/>
                        </a:spcAft>
                      </a:pPr>
                      <a:r>
                        <a:rPr lang="en-GB" sz="700" u="sng" dirty="0">
                          <a:effectLst/>
                          <a:hlinkClick r:id="rId20"/>
                        </a:rPr>
                        <a:t>Healthy Aging Challenge CoP</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a:lnSpc>
                          <a:spcPct val="107000"/>
                        </a:lnSpc>
                        <a:spcBef>
                          <a:spcPts val="600"/>
                        </a:spcBef>
                        <a:spcAft>
                          <a:spcPts val="0"/>
                        </a:spcAft>
                      </a:pPr>
                      <a:r>
                        <a:rPr lang="en-GB" sz="700" dirty="0">
                          <a:effectLst/>
                        </a:rPr>
                        <a:t>A learning community </a:t>
                      </a:r>
                    </a:p>
                    <a:p>
                      <a:pPr>
                        <a:lnSpc>
                          <a:spcPct val="107000"/>
                        </a:lnSpc>
                        <a:spcBef>
                          <a:spcPts val="600"/>
                        </a:spcBef>
                        <a:spcAft>
                          <a:spcPts val="0"/>
                        </a:spcAft>
                      </a:pPr>
                      <a:r>
                        <a:rPr lang="en-GB" sz="700" dirty="0">
                          <a:effectLst/>
                        </a:rPr>
                        <a:t>for members to collaborate, problem-solve and share their expertise, learnings and insights.</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marL="342900" lvl="0" indent="-342900">
                        <a:lnSpc>
                          <a:spcPct val="107000"/>
                        </a:lnSpc>
                        <a:spcBef>
                          <a:spcPts val="600"/>
                        </a:spcBef>
                        <a:spcAft>
                          <a:spcPts val="0"/>
                        </a:spcAft>
                        <a:buFont typeface="Symbol" panose="05050102010706020507" pitchFamily="18" charset="2"/>
                        <a:buChar char=""/>
                      </a:pPr>
                      <a:r>
                        <a:rPr lang="en-GB" sz="700" dirty="0">
                          <a:effectLst/>
                        </a:rPr>
                        <a:t>Unknown size</a:t>
                      </a:r>
                    </a:p>
                    <a:p>
                      <a:pPr marL="342900" lvl="0" indent="-342900">
                        <a:lnSpc>
                          <a:spcPct val="107000"/>
                        </a:lnSpc>
                        <a:spcAft>
                          <a:spcPts val="0"/>
                        </a:spcAft>
                        <a:buFont typeface="Symbol" panose="05050102010706020507" pitchFamily="18" charset="2"/>
                        <a:buChar char=""/>
                      </a:pPr>
                      <a:r>
                        <a:rPr lang="en-GB" sz="700" dirty="0">
                          <a:effectLst/>
                        </a:rPr>
                        <a:t>Open to all, including research partners </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tc>
                  <a:txBody>
                    <a:bodyPr/>
                    <a:lstStyle/>
                    <a:p>
                      <a:pPr>
                        <a:lnSpc>
                          <a:spcPct val="107000"/>
                        </a:lnSpc>
                        <a:spcBef>
                          <a:spcPts val="600"/>
                        </a:spcBef>
                        <a:spcAft>
                          <a:spcPts val="0"/>
                        </a:spcAft>
                      </a:pPr>
                      <a:r>
                        <a:rPr lang="en-GB" sz="700" dirty="0">
                          <a:effectLst/>
                        </a:rPr>
                        <a:t>Run by the Centre for Ageing Better. Core members funded Healthy Aging Challenge Dedicated website including a resource library, events and newsletters</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20702" marR="20702" marT="0" marB="0"/>
                </a:tc>
                <a:extLst>
                  <a:ext uri="{0D108BD9-81ED-4DB2-BD59-A6C34878D82A}">
                    <a16:rowId xmlns:a16="http://schemas.microsoft.com/office/drawing/2014/main" val="3178585252"/>
                  </a:ext>
                </a:extLst>
              </a:tr>
            </a:tbl>
          </a:graphicData>
        </a:graphic>
      </p:graphicFrame>
      <p:pic>
        <p:nvPicPr>
          <p:cNvPr id="6" name="Picture 5" descr="A picture containing clipart&#10;&#10;Description generated with very high confidence">
            <a:extLst>
              <a:ext uri="{FF2B5EF4-FFF2-40B4-BE49-F238E27FC236}">
                <a16:creationId xmlns:a16="http://schemas.microsoft.com/office/drawing/2014/main" id="{8A193DE0-DB9C-4862-AA71-1A657789A733}"/>
              </a:ext>
            </a:extLst>
          </p:cNvPr>
          <p:cNvPicPr>
            <a:picLocks noChangeAspect="1"/>
          </p:cNvPicPr>
          <p:nvPr/>
        </p:nvPicPr>
        <p:blipFill>
          <a:blip r:embed="rId21"/>
          <a:stretch>
            <a:fillRect/>
          </a:stretch>
        </p:blipFill>
        <p:spPr>
          <a:xfrm>
            <a:off x="7789027" y="220980"/>
            <a:ext cx="1080655" cy="436418"/>
          </a:xfrm>
          <a:prstGeom prst="rect">
            <a:avLst/>
          </a:prstGeom>
        </p:spPr>
      </p:pic>
    </p:spTree>
    <p:extLst>
      <p:ext uri="{BB962C8B-B14F-4D97-AF65-F5344CB8AC3E}">
        <p14:creationId xmlns:p14="http://schemas.microsoft.com/office/powerpoint/2010/main" val="2160905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735F00-D7E9-4751-B562-36063DA9A25F}"/>
              </a:ext>
            </a:extLst>
          </p:cNvPr>
          <p:cNvSpPr>
            <a:spLocks noGrp="1"/>
          </p:cNvSpPr>
          <p:nvPr>
            <p:ph type="body" sz="quarter" idx="11"/>
          </p:nvPr>
        </p:nvSpPr>
        <p:spPr>
          <a:xfrm>
            <a:off x="274320" y="1094180"/>
            <a:ext cx="8595360" cy="5029200"/>
          </a:xfrm>
        </p:spPr>
        <p:txBody>
          <a:bodyPr/>
          <a:lstStyle/>
          <a:p>
            <a:pPr marL="0" indent="0" fontAlgn="base">
              <a:buNone/>
            </a:pPr>
            <a:r>
              <a:rPr lang="en-GB" b="1" dirty="0">
                <a:hlinkClick r:id="rId2"/>
              </a:rPr>
              <a:t>PHM Academy </a:t>
            </a:r>
            <a:endParaRPr lang="en-GB" b="1" dirty="0"/>
          </a:p>
          <a:p>
            <a:pPr marL="0" indent="0" fontAlgn="base">
              <a:buNone/>
            </a:pPr>
            <a:r>
              <a:rPr lang="en-GB" dirty="0"/>
              <a:t>A shared workspace for colleagues across the country to learn more about PHM, to share experiences and lessons learnt the PHM Academy can support systems to; </a:t>
            </a:r>
          </a:p>
          <a:p>
            <a:pPr fontAlgn="base"/>
            <a:r>
              <a:rPr lang="en-GB" dirty="0"/>
              <a:t>Learn about PHM and why its important for systems</a:t>
            </a:r>
          </a:p>
          <a:p>
            <a:pPr fontAlgn="base"/>
            <a:r>
              <a:rPr lang="en-GB" dirty="0"/>
              <a:t>Find key documents and resources about PHM development</a:t>
            </a:r>
          </a:p>
          <a:p>
            <a:pPr fontAlgn="base"/>
            <a:r>
              <a:rPr lang="en-GB" dirty="0"/>
              <a:t>Chat with colleagues across the country in the PHM discussion forum</a:t>
            </a:r>
          </a:p>
          <a:p>
            <a:pPr fontAlgn="base"/>
            <a:r>
              <a:rPr lang="en-GB" dirty="0"/>
              <a:t>Use how to guides on core PHM capabilities</a:t>
            </a:r>
          </a:p>
          <a:p>
            <a:pPr fontAlgn="base"/>
            <a:r>
              <a:rPr lang="en-GB" dirty="0"/>
              <a:t>Keep up to date with the latest news</a:t>
            </a:r>
          </a:p>
          <a:p>
            <a:pPr marL="0" indent="0" fontAlgn="base">
              <a:buNone/>
            </a:pPr>
            <a:endParaRPr lang="en-GB" b="1" dirty="0"/>
          </a:p>
          <a:p>
            <a:pPr marL="0" indent="0" fontAlgn="base">
              <a:buNone/>
            </a:pPr>
            <a:r>
              <a:rPr lang="en-GB" b="1" dirty="0"/>
              <a:t>Regional Academies </a:t>
            </a:r>
          </a:p>
          <a:p>
            <a:pPr marL="0" indent="0" fontAlgn="base">
              <a:buNone/>
            </a:pPr>
            <a:r>
              <a:rPr lang="en-GB" dirty="0"/>
              <a:t>A shared workspace developed and managed by regions to support regional colleagues to learn more about PHM, share experiences and lessons learnt. Regional Academies can be used by regions to; </a:t>
            </a:r>
          </a:p>
          <a:p>
            <a:pPr fontAlgn="base"/>
            <a:r>
              <a:rPr lang="en-GB" dirty="0"/>
              <a:t>Share upcoming regional events </a:t>
            </a:r>
          </a:p>
          <a:p>
            <a:pPr fontAlgn="base"/>
            <a:r>
              <a:rPr lang="en-GB" dirty="0"/>
              <a:t>Link to useful regional websites </a:t>
            </a:r>
          </a:p>
          <a:p>
            <a:pPr fontAlgn="base"/>
            <a:r>
              <a:rPr lang="en-GB" dirty="0"/>
              <a:t>Host useful documentation to be shared across the region </a:t>
            </a:r>
          </a:p>
          <a:p>
            <a:pPr fontAlgn="base"/>
            <a:r>
              <a:rPr lang="en-GB" dirty="0"/>
              <a:t>Hold webinar recordings to be accessed and shared </a:t>
            </a:r>
          </a:p>
          <a:p>
            <a:pPr marL="0" indent="0" fontAlgn="base">
              <a:buNone/>
            </a:pPr>
            <a:endParaRPr lang="en-GB" dirty="0"/>
          </a:p>
          <a:p>
            <a:pPr marL="0" indent="0" fontAlgn="base">
              <a:buNone/>
            </a:pPr>
            <a:r>
              <a:rPr lang="en-GB" b="1" dirty="0"/>
              <a:t>The Midlands, Lancashire and South Cumbria and East of England have set up Regional  Academies and are developing as they move forward with PHM</a:t>
            </a:r>
          </a:p>
          <a:p>
            <a:endParaRPr lang="en-GB" dirty="0"/>
          </a:p>
        </p:txBody>
      </p:sp>
      <p:sp>
        <p:nvSpPr>
          <p:cNvPr id="3" name="Slide Number Placeholder 2">
            <a:extLst>
              <a:ext uri="{FF2B5EF4-FFF2-40B4-BE49-F238E27FC236}">
                <a16:creationId xmlns:a16="http://schemas.microsoft.com/office/drawing/2014/main" id="{07E60C9E-F3C1-45D3-B650-6C0C5BAC85CE}"/>
              </a:ext>
            </a:extLst>
          </p:cNvPr>
          <p:cNvSpPr>
            <a:spLocks noGrp="1"/>
          </p:cNvSpPr>
          <p:nvPr>
            <p:ph type="sldNum" sz="quarter" idx="10"/>
          </p:nvPr>
        </p:nvSpPr>
        <p:spPr/>
        <p:txBody>
          <a:bodyPr/>
          <a:lstStyle/>
          <a:p>
            <a:pPr defTabSz="457200"/>
            <a:fld id="{61E112CC-F5C7-5E43-8EAA-F554FEB5E453}" type="slidenum">
              <a:rPr lang="en-US" smtClean="0">
                <a:solidFill>
                  <a:srgbClr val="005EB8"/>
                </a:solidFill>
              </a:rPr>
              <a:pPr defTabSz="457200"/>
              <a:t>11</a:t>
            </a:fld>
            <a:endParaRPr lang="en-US" dirty="0">
              <a:solidFill>
                <a:srgbClr val="005EB8"/>
              </a:solidFill>
            </a:endParaRPr>
          </a:p>
        </p:txBody>
      </p:sp>
      <p:sp>
        <p:nvSpPr>
          <p:cNvPr id="4" name="Title 3">
            <a:extLst>
              <a:ext uri="{FF2B5EF4-FFF2-40B4-BE49-F238E27FC236}">
                <a16:creationId xmlns:a16="http://schemas.microsoft.com/office/drawing/2014/main" id="{BDE23CB3-A520-4FB6-9766-EE338968B528}"/>
              </a:ext>
            </a:extLst>
          </p:cNvPr>
          <p:cNvSpPr>
            <a:spLocks noGrp="1"/>
          </p:cNvSpPr>
          <p:nvPr>
            <p:ph type="title"/>
          </p:nvPr>
        </p:nvSpPr>
        <p:spPr/>
        <p:txBody>
          <a:bodyPr/>
          <a:lstStyle/>
          <a:p>
            <a:r>
              <a:rPr lang="en-GB" dirty="0"/>
              <a:t>PHM Academy and Regional Academies </a:t>
            </a:r>
          </a:p>
        </p:txBody>
      </p:sp>
      <p:pic>
        <p:nvPicPr>
          <p:cNvPr id="6" name="Picture 5" descr="A picture containing clipart&#10;&#10;Description generated with very high confidence">
            <a:extLst>
              <a:ext uri="{FF2B5EF4-FFF2-40B4-BE49-F238E27FC236}">
                <a16:creationId xmlns:a16="http://schemas.microsoft.com/office/drawing/2014/main" id="{6B47B53E-E1CD-441E-85F7-F79094BD3758}"/>
              </a:ext>
            </a:extLst>
          </p:cNvPr>
          <p:cNvPicPr>
            <a:picLocks noChangeAspect="1"/>
          </p:cNvPicPr>
          <p:nvPr/>
        </p:nvPicPr>
        <p:blipFill>
          <a:blip r:embed="rId3"/>
          <a:stretch>
            <a:fillRect/>
          </a:stretch>
        </p:blipFill>
        <p:spPr>
          <a:xfrm>
            <a:off x="7789027" y="220980"/>
            <a:ext cx="1080655" cy="436418"/>
          </a:xfrm>
          <a:prstGeom prst="rect">
            <a:avLst/>
          </a:prstGeom>
        </p:spPr>
      </p:pic>
    </p:spTree>
    <p:extLst>
      <p:ext uri="{BB962C8B-B14F-4D97-AF65-F5344CB8AC3E}">
        <p14:creationId xmlns:p14="http://schemas.microsoft.com/office/powerpoint/2010/main" val="38066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5D719C-D328-448C-97A3-F37A8C9042DA}"/>
              </a:ext>
            </a:extLst>
          </p:cNvPr>
          <p:cNvSpPr>
            <a:spLocks noGrp="1"/>
          </p:cNvSpPr>
          <p:nvPr>
            <p:ph type="body" sz="quarter" idx="11"/>
          </p:nvPr>
        </p:nvSpPr>
        <p:spPr>
          <a:xfrm>
            <a:off x="277092" y="1163089"/>
            <a:ext cx="8595360" cy="5029200"/>
          </a:xfrm>
        </p:spPr>
        <p:txBody>
          <a:bodyPr/>
          <a:lstStyle/>
          <a:p>
            <a:r>
              <a:rPr lang="en-GB" dirty="0">
                <a:latin typeface="Arial" panose="020B0604020202020204" pitchFamily="34" charset="0"/>
                <a:cs typeface="Arial" panose="020B0604020202020204" pitchFamily="34" charset="0"/>
              </a:rPr>
              <a:t>Regional COP support meetings (Monthly starting on the 25</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February 2021)</a:t>
            </a:r>
          </a:p>
          <a:p>
            <a:r>
              <a:rPr lang="en-GB" dirty="0">
                <a:latin typeface="Arial" panose="020B0604020202020204" pitchFamily="34" charset="0"/>
                <a:cs typeface="Arial" panose="020B0604020202020204" pitchFamily="34" charset="0"/>
              </a:rPr>
              <a:t>NHSE/I Relationship Managers can support with providing SMEs to give an overview of PHM for the ‘launch’ of regional CoP’s’ </a:t>
            </a:r>
          </a:p>
          <a:p>
            <a:r>
              <a:rPr lang="en-GB" b="1" kern="0" dirty="0">
                <a:latin typeface="Arial" panose="020B0604020202020204" pitchFamily="34" charset="0"/>
                <a:cs typeface="Arial" panose="020B0604020202020204" pitchFamily="34" charset="0"/>
                <a:hlinkClick r:id="rId2"/>
              </a:rPr>
              <a:t>NHSE/I PHM Academy</a:t>
            </a:r>
            <a:r>
              <a:rPr lang="en-GB" b="1" kern="0" dirty="0">
                <a:latin typeface="Arial" panose="020B0604020202020204" pitchFamily="34" charset="0"/>
                <a:cs typeface="Arial" panose="020B0604020202020204" pitchFamily="34" charset="0"/>
              </a:rPr>
              <a:t> </a:t>
            </a:r>
          </a:p>
          <a:p>
            <a:r>
              <a:rPr lang="en-GB" b="1" dirty="0">
                <a:latin typeface="Arial" panose="020B0604020202020204" pitchFamily="34" charset="0"/>
                <a:cs typeface="Arial" panose="020B0604020202020204" pitchFamily="34" charset="0"/>
                <a:hlinkClick r:id="rId3"/>
              </a:rPr>
              <a:t>PHM Academy- CoP Resources for systems</a:t>
            </a:r>
            <a:endParaRPr lang="en-GB" dirty="0"/>
          </a:p>
          <a:p>
            <a:r>
              <a:rPr lang="en-GB" b="1" u="sng" dirty="0">
                <a:latin typeface="Arial" panose="020B0604020202020204" pitchFamily="34" charset="0"/>
                <a:cs typeface="Arial" panose="020B0604020202020204" pitchFamily="34" charset="0"/>
                <a:hlinkClick r:id="rId4"/>
              </a:rPr>
              <a:t>NHS Scotland Building a CoP</a:t>
            </a:r>
            <a:r>
              <a:rPr lang="en-GB" b="1" dirty="0">
                <a:latin typeface="Arial" panose="020B0604020202020204" pitchFamily="34" charset="0"/>
                <a:cs typeface="Arial" panose="020B0604020202020204" pitchFamily="34" charset="0"/>
              </a:rPr>
              <a:t> </a:t>
            </a:r>
          </a:p>
          <a:p>
            <a:r>
              <a:rPr lang="en-GB" b="1" u="sng" dirty="0">
                <a:latin typeface="Arial" panose="020B0604020202020204" pitchFamily="34" charset="0"/>
                <a:cs typeface="Arial" panose="020B0604020202020204" pitchFamily="34" charset="0"/>
                <a:hlinkClick r:id="rId5"/>
              </a:rPr>
              <a:t>NHSE&amp;I Cooking up a CoP</a:t>
            </a:r>
            <a:endParaRPr lang="en-GB" dirty="0">
              <a:latin typeface="Arial" panose="020B0604020202020204" pitchFamily="34" charset="0"/>
              <a:cs typeface="Arial" panose="020B0604020202020204" pitchFamily="34" charset="0"/>
            </a:endParaRPr>
          </a:p>
          <a:p>
            <a:r>
              <a:rPr lang="en-GB" b="1" u="sng" dirty="0">
                <a:latin typeface="Arial" panose="020B0604020202020204" pitchFamily="34" charset="0"/>
                <a:cs typeface="Arial" panose="020B0604020202020204" pitchFamily="34" charset="0"/>
                <a:hlinkClick r:id="rId6"/>
              </a:rPr>
              <a:t>Q’s CoP Support Toolkit</a:t>
            </a:r>
            <a:r>
              <a:rPr lang="en-GB" b="1"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GB" b="1" u="sng" dirty="0">
                <a:latin typeface="Arial" panose="020B0604020202020204" pitchFamily="34" charset="0"/>
                <a:cs typeface="Arial" panose="020B0604020202020204" pitchFamily="34" charset="0"/>
                <a:hlinkClick r:id="rId7"/>
              </a:rPr>
              <a:t>HEE Effective Networks</a:t>
            </a:r>
            <a:endParaRPr lang="en-GB" dirty="0">
              <a:latin typeface="Arial" panose="020B0604020202020204" pitchFamily="34" charset="0"/>
              <a:cs typeface="Arial" panose="020B0604020202020204" pitchFamily="34" charset="0"/>
            </a:endParaRPr>
          </a:p>
          <a:p>
            <a:r>
              <a:rPr lang="en-GB" b="1" u="sng" dirty="0">
                <a:latin typeface="Arial" panose="020B0604020202020204" pitchFamily="34" charset="0"/>
                <a:cs typeface="Arial" panose="020B0604020202020204" pitchFamily="34" charset="0"/>
                <a:hlinkClick r:id="rId8"/>
              </a:rPr>
              <a:t>National Voices Enabling Change through CoPs</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t>
            </a:r>
          </a:p>
          <a:p>
            <a:r>
              <a:rPr lang="en-GB" b="1" dirty="0">
                <a:latin typeface="Arial" panose="020B0604020202020204" pitchFamily="34" charset="0"/>
                <a:cs typeface="Arial" panose="020B0604020202020204" pitchFamily="34" charset="0"/>
                <a:hlinkClick r:id="rId3"/>
              </a:rPr>
              <a:t>PHM Academy- CoP Resources for systems </a:t>
            </a:r>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hlinkClick r:id="rId9"/>
              </a:rPr>
              <a:t>National CoP Resources for internal use</a:t>
            </a:r>
            <a:endParaRPr lang="en-GB" b="1" dirty="0">
              <a:latin typeface="Arial" panose="020B0604020202020204" pitchFamily="34" charset="0"/>
              <a:cs typeface="Arial" panose="020B0604020202020204" pitchFamily="34" charset="0"/>
            </a:endParaRPr>
          </a:p>
          <a:p>
            <a:pPr lvl="0"/>
            <a:r>
              <a:rPr lang="en-GB" b="1" u="sng" dirty="0">
                <a:latin typeface="Arial" panose="020B0604020202020204" pitchFamily="34" charset="0"/>
                <a:cs typeface="Arial" panose="020B0604020202020204" pitchFamily="34" charset="0"/>
                <a:hlinkClick r:id="rId8"/>
              </a:rPr>
              <a:t>National Voices Enabling Change through Communities of Practice</a:t>
            </a:r>
            <a:r>
              <a:rPr lang="en-GB" b="1" dirty="0">
                <a:latin typeface="Arial" panose="020B0604020202020204" pitchFamily="34" charset="0"/>
                <a:cs typeface="Arial" panose="020B0604020202020204" pitchFamily="34" charset="0"/>
              </a:rPr>
              <a:t> </a:t>
            </a:r>
          </a:p>
          <a:p>
            <a:pPr lvl="0"/>
            <a:r>
              <a:rPr lang="en-GB" b="1" u="sng" dirty="0">
                <a:latin typeface="Arial" panose="020B0604020202020204" pitchFamily="34" charset="0"/>
                <a:cs typeface="Arial" panose="020B0604020202020204" pitchFamily="34" charset="0"/>
                <a:hlinkClick r:id="rId7"/>
              </a:rPr>
              <a:t>HEE Effective networks</a:t>
            </a:r>
            <a:r>
              <a:rPr lang="en-GB" b="1" dirty="0">
                <a:latin typeface="Arial" panose="020B0604020202020204" pitchFamily="34" charset="0"/>
                <a:cs typeface="Arial" panose="020B0604020202020204" pitchFamily="34" charset="0"/>
              </a:rPr>
              <a:t> and </a:t>
            </a:r>
            <a:r>
              <a:rPr lang="en-GB" b="1" u="sng" dirty="0">
                <a:latin typeface="Arial" panose="020B0604020202020204" pitchFamily="34" charset="0"/>
                <a:cs typeface="Arial" panose="020B0604020202020204" pitchFamily="34" charset="0"/>
                <a:hlinkClick r:id="rId10"/>
              </a:rPr>
              <a:t>Online Platforms for Communities of Practice</a:t>
            </a:r>
            <a:endParaRPr lang="en-GB" dirty="0">
              <a:latin typeface="Arial" panose="020B0604020202020204" pitchFamily="34" charset="0"/>
              <a:cs typeface="Arial" panose="020B0604020202020204" pitchFamily="34" charset="0"/>
            </a:endParaRPr>
          </a:p>
          <a:p>
            <a:r>
              <a:rPr lang="en-GB" b="1" u="sng" dirty="0">
                <a:latin typeface="Arial" panose="020B0604020202020204" pitchFamily="34" charset="0"/>
                <a:cs typeface="Arial" panose="020B0604020202020204" pitchFamily="34" charset="0"/>
                <a:hlinkClick r:id="rId11"/>
              </a:rPr>
              <a:t>Scottish NHS Knowledge Network Communities of practice and how to build them</a:t>
            </a:r>
            <a:endParaRPr lang="en-GB" dirty="0">
              <a:latin typeface="Arial" panose="020B0604020202020204" pitchFamily="34" charset="0"/>
              <a:cs typeface="Arial" panose="020B0604020202020204" pitchFamily="34" charset="0"/>
            </a:endParaRPr>
          </a:p>
          <a:p>
            <a:r>
              <a:rPr lang="en-GB" b="1" u="sng" dirty="0">
                <a:latin typeface="Arial" panose="020B0604020202020204" pitchFamily="34" charset="0"/>
                <a:cs typeface="Arial" panose="020B0604020202020204" pitchFamily="34" charset="0"/>
                <a:hlinkClick r:id="rId12"/>
              </a:rPr>
              <a:t>NHS Leadership Academy Communities of Practice for System</a:t>
            </a:r>
            <a:endParaRPr lang="en-GB" dirty="0">
              <a:latin typeface="Arial" panose="020B0604020202020204" pitchFamily="34" charset="0"/>
              <a:cs typeface="Arial" panose="020B0604020202020204" pitchFamily="34" charset="0"/>
            </a:endParaRPr>
          </a:p>
          <a:p>
            <a:endParaRPr lang="en-GB" dirty="0"/>
          </a:p>
        </p:txBody>
      </p:sp>
      <p:sp>
        <p:nvSpPr>
          <p:cNvPr id="3" name="Slide Number Placeholder 2">
            <a:extLst>
              <a:ext uri="{FF2B5EF4-FFF2-40B4-BE49-F238E27FC236}">
                <a16:creationId xmlns:a16="http://schemas.microsoft.com/office/drawing/2014/main" id="{94A3E091-34C4-4973-9E9E-A574733D442C}"/>
              </a:ext>
            </a:extLst>
          </p:cNvPr>
          <p:cNvSpPr>
            <a:spLocks noGrp="1"/>
          </p:cNvSpPr>
          <p:nvPr>
            <p:ph type="sldNum" sz="quarter" idx="10"/>
          </p:nvPr>
        </p:nvSpPr>
        <p:spPr/>
        <p:txBody>
          <a:bodyPr/>
          <a:lstStyle/>
          <a:p>
            <a:pPr defTabSz="457200"/>
            <a:fld id="{61E112CC-F5C7-5E43-8EAA-F554FEB5E453}" type="slidenum">
              <a:rPr lang="en-US" smtClean="0">
                <a:solidFill>
                  <a:srgbClr val="005EB8"/>
                </a:solidFill>
              </a:rPr>
              <a:pPr defTabSz="457200"/>
              <a:t>12</a:t>
            </a:fld>
            <a:endParaRPr lang="en-US" dirty="0">
              <a:solidFill>
                <a:srgbClr val="005EB8"/>
              </a:solidFill>
            </a:endParaRPr>
          </a:p>
        </p:txBody>
      </p:sp>
      <p:sp>
        <p:nvSpPr>
          <p:cNvPr id="4" name="Title 3">
            <a:extLst>
              <a:ext uri="{FF2B5EF4-FFF2-40B4-BE49-F238E27FC236}">
                <a16:creationId xmlns:a16="http://schemas.microsoft.com/office/drawing/2014/main" id="{904B101B-9464-487A-941F-AA11624887F4}"/>
              </a:ext>
            </a:extLst>
          </p:cNvPr>
          <p:cNvSpPr>
            <a:spLocks noGrp="1"/>
          </p:cNvSpPr>
          <p:nvPr>
            <p:ph type="title"/>
          </p:nvPr>
        </p:nvSpPr>
        <p:spPr/>
        <p:txBody>
          <a:bodyPr/>
          <a:lstStyle/>
          <a:p>
            <a:r>
              <a:rPr lang="en-GB" dirty="0">
                <a:solidFill>
                  <a:srgbClr val="005EB8"/>
                </a:solidFill>
                <a:latin typeface="Arial" panose="020B0604020202020204" pitchFamily="34" charset="0"/>
                <a:cs typeface="Arial" panose="020B0604020202020204" pitchFamily="34" charset="0"/>
              </a:rPr>
              <a:t>Useful resources </a:t>
            </a:r>
            <a:endParaRPr lang="en-GB" dirty="0">
              <a:solidFill>
                <a:srgbClr val="005EB8"/>
              </a:solidFill>
            </a:endParaRPr>
          </a:p>
        </p:txBody>
      </p:sp>
      <p:pic>
        <p:nvPicPr>
          <p:cNvPr id="6" name="Picture 5" descr="A picture containing clipart&#10;&#10;Description generated with very high confidence">
            <a:extLst>
              <a:ext uri="{FF2B5EF4-FFF2-40B4-BE49-F238E27FC236}">
                <a16:creationId xmlns:a16="http://schemas.microsoft.com/office/drawing/2014/main" id="{C6EDB205-4D7B-4FA9-8099-968A88C0A43B}"/>
              </a:ext>
            </a:extLst>
          </p:cNvPr>
          <p:cNvPicPr>
            <a:picLocks noChangeAspect="1"/>
          </p:cNvPicPr>
          <p:nvPr/>
        </p:nvPicPr>
        <p:blipFill>
          <a:blip r:embed="rId13"/>
          <a:stretch>
            <a:fillRect/>
          </a:stretch>
        </p:blipFill>
        <p:spPr>
          <a:xfrm>
            <a:off x="7789027" y="220980"/>
            <a:ext cx="1080655" cy="436418"/>
          </a:xfrm>
          <a:prstGeom prst="rect">
            <a:avLst/>
          </a:prstGeom>
        </p:spPr>
      </p:pic>
    </p:spTree>
    <p:extLst>
      <p:ext uri="{BB962C8B-B14F-4D97-AF65-F5344CB8AC3E}">
        <p14:creationId xmlns:p14="http://schemas.microsoft.com/office/powerpoint/2010/main" val="1584450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CB216E-DDBD-45B3-A64B-061676F482F6}"/>
              </a:ext>
            </a:extLst>
          </p:cNvPr>
          <p:cNvSpPr>
            <a:spLocks noGrp="1"/>
          </p:cNvSpPr>
          <p:nvPr>
            <p:ph type="body" sz="quarter" idx="11"/>
          </p:nvPr>
        </p:nvSpPr>
        <p:spPr>
          <a:xfrm>
            <a:off x="274320" y="1063183"/>
            <a:ext cx="8595360" cy="5029200"/>
          </a:xfrm>
        </p:spPr>
        <p:txBody>
          <a:bodyPr/>
          <a:lstStyle/>
          <a:p>
            <a:r>
              <a:rPr lang="en-GB" b="1" dirty="0">
                <a:solidFill>
                  <a:schemeClr val="accent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Multiverse guidance</a:t>
            </a:r>
            <a:endParaRPr lang="en-GB" b="1" dirty="0">
              <a:solidFill>
                <a:schemeClr val="accent1"/>
              </a:solidFill>
              <a:latin typeface="Arial" panose="020B0604020202020204" pitchFamily="34" charset="0"/>
              <a:cs typeface="Arial" panose="020B0604020202020204" pitchFamily="34" charset="0"/>
            </a:endParaRPr>
          </a:p>
          <a:p>
            <a:r>
              <a:rPr lang="en-GB" b="1" dirty="0" err="1">
                <a:solidFill>
                  <a:schemeClr val="accent1"/>
                </a:solidFill>
                <a:latin typeface="Arial" panose="020B0604020202020204" pitchFamily="34" charset="0"/>
                <a:cs typeface="Arial" panose="020B0604020202020204" pitchFamily="34" charset="0"/>
                <a:hlinkClick r:id="rId3"/>
              </a:rPr>
              <a:t>Mentimeter</a:t>
            </a:r>
            <a:r>
              <a:rPr lang="en-GB" b="1" dirty="0">
                <a:solidFill>
                  <a:schemeClr val="accent1"/>
                </a:solidFill>
                <a:latin typeface="Arial" panose="020B0604020202020204" pitchFamily="34" charset="0"/>
                <a:cs typeface="Arial" panose="020B0604020202020204" pitchFamily="34" charset="0"/>
                <a:hlinkClick r:id="rId3"/>
              </a:rPr>
              <a:t> guidance </a:t>
            </a:r>
            <a:r>
              <a:rPr lang="en-GB" dirty="0">
                <a:latin typeface="Arial" panose="020B0604020202020204" pitchFamily="34" charset="0"/>
                <a:cs typeface="Arial" panose="020B0604020202020204" pitchFamily="34" charset="0"/>
              </a:rPr>
              <a:t>– PHM Team preference over </a:t>
            </a:r>
            <a:r>
              <a:rPr lang="en-GB" dirty="0" err="1">
                <a:latin typeface="Arial" panose="020B0604020202020204" pitchFamily="34" charset="0"/>
                <a:cs typeface="Arial" panose="020B0604020202020204" pitchFamily="34" charset="0"/>
              </a:rPr>
              <a:t>Slido</a:t>
            </a:r>
            <a:r>
              <a:rPr lang="en-GB" dirty="0">
                <a:latin typeface="Arial" panose="020B0604020202020204" pitchFamily="34" charset="0"/>
                <a:cs typeface="Arial" panose="020B0604020202020204" pitchFamily="34" charset="0"/>
              </a:rPr>
              <a:t> for interactive audience participation and evaluation and can be shared afterwards </a:t>
            </a:r>
          </a:p>
          <a:p>
            <a:r>
              <a:rPr lang="en-GB" b="1" dirty="0">
                <a:solidFill>
                  <a:schemeClr val="accent1"/>
                </a:solidFill>
                <a:latin typeface="Arial" panose="020B0604020202020204" pitchFamily="34" charset="0"/>
                <a:cs typeface="Arial" panose="020B0604020202020204" pitchFamily="34" charset="0"/>
                <a:hlinkClick r:id="" action="ppaction://noaction"/>
              </a:rPr>
              <a:t>Slide deck templates (annex)</a:t>
            </a:r>
            <a:endParaRPr lang="en-GB" b="1" dirty="0">
              <a:solidFill>
                <a:schemeClr val="accent1"/>
              </a:solidFill>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hlinkClick r:id="rId4"/>
              </a:rPr>
              <a:t>System Transformation Events, Products &amp; Tools page on SharePoint</a:t>
            </a:r>
            <a:r>
              <a:rPr lang="en-GB" b="1" dirty="0">
                <a:latin typeface="Arial" panose="020B0604020202020204" pitchFamily="34" charset="0"/>
                <a:cs typeface="Arial" panose="020B0604020202020204" pitchFamily="34" charset="0"/>
              </a:rPr>
              <a:t> </a:t>
            </a:r>
          </a:p>
          <a:p>
            <a:endParaRPr lang="en-GB" dirty="0"/>
          </a:p>
        </p:txBody>
      </p:sp>
      <p:sp>
        <p:nvSpPr>
          <p:cNvPr id="3" name="Slide Number Placeholder 2">
            <a:extLst>
              <a:ext uri="{FF2B5EF4-FFF2-40B4-BE49-F238E27FC236}">
                <a16:creationId xmlns:a16="http://schemas.microsoft.com/office/drawing/2014/main" id="{294075E7-C088-459B-8782-1B78B74F3A05}"/>
              </a:ext>
            </a:extLst>
          </p:cNvPr>
          <p:cNvSpPr>
            <a:spLocks noGrp="1"/>
          </p:cNvSpPr>
          <p:nvPr>
            <p:ph type="sldNum" sz="quarter" idx="10"/>
          </p:nvPr>
        </p:nvSpPr>
        <p:spPr/>
        <p:txBody>
          <a:bodyPr/>
          <a:lstStyle/>
          <a:p>
            <a:pPr defTabSz="457200"/>
            <a:fld id="{61E112CC-F5C7-5E43-8EAA-F554FEB5E453}" type="slidenum">
              <a:rPr lang="en-US" smtClean="0">
                <a:solidFill>
                  <a:srgbClr val="005EB8"/>
                </a:solidFill>
              </a:rPr>
              <a:pPr defTabSz="457200"/>
              <a:t>13</a:t>
            </a:fld>
            <a:endParaRPr lang="en-US" dirty="0">
              <a:solidFill>
                <a:srgbClr val="005EB8"/>
              </a:solidFill>
            </a:endParaRPr>
          </a:p>
        </p:txBody>
      </p:sp>
      <p:sp>
        <p:nvSpPr>
          <p:cNvPr id="4" name="Title 3">
            <a:extLst>
              <a:ext uri="{FF2B5EF4-FFF2-40B4-BE49-F238E27FC236}">
                <a16:creationId xmlns:a16="http://schemas.microsoft.com/office/drawing/2014/main" id="{9B5945F5-7B42-45CE-8568-6F8754CF39FE}"/>
              </a:ext>
            </a:extLst>
          </p:cNvPr>
          <p:cNvSpPr>
            <a:spLocks noGrp="1"/>
          </p:cNvSpPr>
          <p:nvPr>
            <p:ph type="title"/>
          </p:nvPr>
        </p:nvSpPr>
        <p:spPr/>
        <p:txBody>
          <a:bodyPr/>
          <a:lstStyle/>
          <a:p>
            <a:r>
              <a:rPr lang="en-GB" dirty="0">
                <a:solidFill>
                  <a:srgbClr val="005EB8"/>
                </a:solidFill>
                <a:latin typeface="Arial" panose="020B0604020202020204" pitchFamily="34" charset="0"/>
                <a:cs typeface="Arial" panose="020B0604020202020204" pitchFamily="34" charset="0"/>
              </a:rPr>
              <a:t>Useful logistics resources </a:t>
            </a:r>
            <a:endParaRPr lang="en-GB" dirty="0">
              <a:solidFill>
                <a:srgbClr val="005EB8"/>
              </a:solidFill>
            </a:endParaRPr>
          </a:p>
        </p:txBody>
      </p:sp>
      <p:pic>
        <p:nvPicPr>
          <p:cNvPr id="6" name="Picture 5" descr="A picture containing clipart&#10;&#10;Description generated with very high confidence">
            <a:extLst>
              <a:ext uri="{FF2B5EF4-FFF2-40B4-BE49-F238E27FC236}">
                <a16:creationId xmlns:a16="http://schemas.microsoft.com/office/drawing/2014/main" id="{0EE89498-C721-4DF3-A65A-BAAB077944B9}"/>
              </a:ext>
            </a:extLst>
          </p:cNvPr>
          <p:cNvPicPr>
            <a:picLocks noChangeAspect="1"/>
          </p:cNvPicPr>
          <p:nvPr/>
        </p:nvPicPr>
        <p:blipFill>
          <a:blip r:embed="rId5"/>
          <a:stretch>
            <a:fillRect/>
          </a:stretch>
        </p:blipFill>
        <p:spPr>
          <a:xfrm>
            <a:off x="7789027" y="220980"/>
            <a:ext cx="1080655" cy="436418"/>
          </a:xfrm>
          <a:prstGeom prst="rect">
            <a:avLst/>
          </a:prstGeom>
        </p:spPr>
      </p:pic>
    </p:spTree>
    <p:extLst>
      <p:ext uri="{BB962C8B-B14F-4D97-AF65-F5344CB8AC3E}">
        <p14:creationId xmlns:p14="http://schemas.microsoft.com/office/powerpoint/2010/main" val="3828490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551285-E2A0-4AE5-B83E-72DB45C6A51C}"/>
              </a:ext>
            </a:extLst>
          </p:cNvPr>
          <p:cNvSpPr>
            <a:spLocks noGrp="1"/>
          </p:cNvSpPr>
          <p:nvPr>
            <p:ph type="sldNum" sz="quarter" idx="10"/>
          </p:nvPr>
        </p:nvSpPr>
        <p:spPr/>
        <p:txBody>
          <a:bodyPr/>
          <a:lstStyle/>
          <a:p>
            <a:pPr defTabSz="457200"/>
            <a:fld id="{61E112CC-F5C7-5E43-8EAA-F554FEB5E453}" type="slidenum">
              <a:rPr lang="en-US" smtClean="0">
                <a:solidFill>
                  <a:srgbClr val="005EB8"/>
                </a:solidFill>
              </a:rPr>
              <a:pPr defTabSz="457200"/>
              <a:t>14</a:t>
            </a:fld>
            <a:endParaRPr lang="en-US" dirty="0">
              <a:solidFill>
                <a:srgbClr val="005EB8"/>
              </a:solidFill>
            </a:endParaRPr>
          </a:p>
        </p:txBody>
      </p:sp>
      <p:sp>
        <p:nvSpPr>
          <p:cNvPr id="4" name="Title 3">
            <a:extLst>
              <a:ext uri="{FF2B5EF4-FFF2-40B4-BE49-F238E27FC236}">
                <a16:creationId xmlns:a16="http://schemas.microsoft.com/office/drawing/2014/main" id="{87C664B5-556F-4534-B6D2-27D73DDBBAD4}"/>
              </a:ext>
            </a:extLst>
          </p:cNvPr>
          <p:cNvSpPr>
            <a:spLocks noGrp="1"/>
          </p:cNvSpPr>
          <p:nvPr>
            <p:ph type="title"/>
          </p:nvPr>
        </p:nvSpPr>
        <p:spPr>
          <a:xfrm>
            <a:off x="185995" y="13686"/>
            <a:ext cx="7514707" cy="731520"/>
          </a:xfrm>
        </p:spPr>
        <p:txBody>
          <a:bodyPr>
            <a:normAutofit/>
          </a:bodyPr>
          <a:lstStyle/>
          <a:p>
            <a:r>
              <a:rPr lang="en-US" dirty="0">
                <a:solidFill>
                  <a:srgbClr val="005EB8"/>
                </a:solidFill>
              </a:rPr>
              <a:t>Effective population health management is a common theme across current system priorities</a:t>
            </a:r>
            <a:endParaRPr lang="en-GB" dirty="0"/>
          </a:p>
        </p:txBody>
      </p:sp>
      <p:pic>
        <p:nvPicPr>
          <p:cNvPr id="6" name="Picture 5">
            <a:extLst>
              <a:ext uri="{FF2B5EF4-FFF2-40B4-BE49-F238E27FC236}">
                <a16:creationId xmlns:a16="http://schemas.microsoft.com/office/drawing/2014/main" id="{A7C7BFCD-EEE7-46B7-800D-4BB993378EC3}"/>
              </a:ext>
            </a:extLst>
          </p:cNvPr>
          <p:cNvPicPr>
            <a:picLocks/>
          </p:cNvPicPr>
          <p:nvPr/>
        </p:nvPicPr>
        <p:blipFill rotWithShape="1">
          <a:blip r:embed="rId2"/>
          <a:srcRect l="18022" t="35189" r="68569" b="12207"/>
          <a:stretch/>
        </p:blipFill>
        <p:spPr>
          <a:xfrm rot="20758840">
            <a:off x="1508137" y="1402748"/>
            <a:ext cx="1920240" cy="2674620"/>
          </a:xfrm>
          <a:prstGeom prst="rect">
            <a:avLst/>
          </a:prstGeom>
          <a:ln>
            <a:solidFill>
              <a:schemeClr val="tx1"/>
            </a:solidFill>
          </a:ln>
        </p:spPr>
      </p:pic>
      <p:pic>
        <p:nvPicPr>
          <p:cNvPr id="7" name="Picture 6">
            <a:extLst>
              <a:ext uri="{FF2B5EF4-FFF2-40B4-BE49-F238E27FC236}">
                <a16:creationId xmlns:a16="http://schemas.microsoft.com/office/drawing/2014/main" id="{534E8CA9-B0B4-4193-94D1-1E1F593FA811}"/>
              </a:ext>
            </a:extLst>
          </p:cNvPr>
          <p:cNvPicPr>
            <a:picLocks/>
          </p:cNvPicPr>
          <p:nvPr/>
        </p:nvPicPr>
        <p:blipFill>
          <a:blip r:embed="rId3"/>
          <a:stretch>
            <a:fillRect/>
          </a:stretch>
        </p:blipFill>
        <p:spPr>
          <a:xfrm rot="20728882">
            <a:off x="2257074" y="1593723"/>
            <a:ext cx="1920240" cy="2674620"/>
          </a:xfrm>
          <a:prstGeom prst="rect">
            <a:avLst/>
          </a:prstGeom>
          <a:ln>
            <a:solidFill>
              <a:schemeClr val="tx1"/>
            </a:solidFill>
          </a:ln>
        </p:spPr>
      </p:pic>
      <p:pic>
        <p:nvPicPr>
          <p:cNvPr id="8" name="Picture 7">
            <a:extLst>
              <a:ext uri="{FF2B5EF4-FFF2-40B4-BE49-F238E27FC236}">
                <a16:creationId xmlns:a16="http://schemas.microsoft.com/office/drawing/2014/main" id="{C292CA42-7C86-49C6-B98E-A14BFFE43B06}"/>
              </a:ext>
            </a:extLst>
          </p:cNvPr>
          <p:cNvPicPr>
            <a:picLocks/>
          </p:cNvPicPr>
          <p:nvPr/>
        </p:nvPicPr>
        <p:blipFill rotWithShape="1">
          <a:blip r:embed="rId4"/>
          <a:srcRect l="36777" t="18752" r="37933" b="18945"/>
          <a:stretch/>
        </p:blipFill>
        <p:spPr>
          <a:xfrm rot="832171">
            <a:off x="5493226" y="1377602"/>
            <a:ext cx="1920240" cy="2674620"/>
          </a:xfrm>
          <a:prstGeom prst="rect">
            <a:avLst/>
          </a:prstGeom>
          <a:ln>
            <a:solidFill>
              <a:schemeClr val="tx1"/>
            </a:solidFill>
          </a:ln>
        </p:spPr>
      </p:pic>
      <p:sp>
        <p:nvSpPr>
          <p:cNvPr id="9" name="Rectangle 8">
            <a:extLst>
              <a:ext uri="{FF2B5EF4-FFF2-40B4-BE49-F238E27FC236}">
                <a16:creationId xmlns:a16="http://schemas.microsoft.com/office/drawing/2014/main" id="{BB3432CE-9BAF-4C9D-96F3-1034525E1D36}"/>
              </a:ext>
            </a:extLst>
          </p:cNvPr>
          <p:cNvSpPr/>
          <p:nvPr/>
        </p:nvSpPr>
        <p:spPr>
          <a:xfrm>
            <a:off x="1118685" y="5015352"/>
            <a:ext cx="6726452" cy="1107996"/>
          </a:xfrm>
          <a:prstGeom prst="rect">
            <a:avLst/>
          </a:prstGeom>
        </p:spPr>
        <p:txBody>
          <a:bodyPr wrap="square">
            <a:spAutoFit/>
          </a:bodyPr>
          <a:lstStyle/>
          <a:p>
            <a:pPr marL="0" marR="0" lvl="0" indent="0" algn="ctr" defTabSz="914400" rtl="0" eaLnBrk="1" fontAlgn="auto" latinLnBrk="0" hangingPunct="1">
              <a:lnSpc>
                <a:spcPct val="100000"/>
              </a:lnSpc>
              <a:spcBef>
                <a:spcPts val="225"/>
              </a:spcBef>
              <a:spcAft>
                <a:spcPts val="0"/>
              </a:spcAft>
              <a:buClr>
                <a:srgbClr val="005EB8"/>
              </a:buClr>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Current system priorities – vaccination programme, ongoing management of COVID-19 (including managing those at highest risk), Phase 3 recovery, and PHE’s recommended actions for addressing health inequalities all emphasise the need for for </a:t>
            </a:r>
            <a:r>
              <a:rPr kumimoji="0" lang="en-GB" sz="1100" b="1" i="0" u="none" strike="noStrike" kern="1200" cap="none" spc="0" normalizeH="0" baseline="0" noProof="0" dirty="0">
                <a:ln>
                  <a:noFill/>
                </a:ln>
                <a:solidFill>
                  <a:srgbClr val="000000"/>
                </a:solidFill>
                <a:effectLst/>
                <a:uLnTx/>
                <a:uFillTx/>
                <a:latin typeface="Arial"/>
                <a:ea typeface="+mn-ea"/>
                <a:cs typeface="+mn-cs"/>
              </a:rPr>
              <a:t>good data</a:t>
            </a:r>
            <a:r>
              <a:rPr kumimoji="0" lang="en-GB" sz="1100" b="0" i="0" u="none" strike="noStrike" kern="1200" cap="none" spc="0" normalizeH="0" baseline="0" noProof="0" dirty="0">
                <a:ln>
                  <a:noFill/>
                </a:ln>
                <a:solidFill>
                  <a:srgbClr val="000000"/>
                </a:solidFill>
                <a:effectLst/>
                <a:uLnTx/>
                <a:uFillTx/>
                <a:latin typeface="Arial"/>
                <a:ea typeface="+mn-ea"/>
                <a:cs typeface="+mn-cs"/>
              </a:rPr>
              <a:t>,</a:t>
            </a:r>
            <a:r>
              <a:rPr kumimoji="0" lang="en-GB" sz="1100" b="1" i="0" u="none" strike="noStrike" kern="1200" cap="none" spc="0" normalizeH="0" baseline="0" noProof="0" dirty="0">
                <a:ln>
                  <a:noFill/>
                </a:ln>
                <a:solidFill>
                  <a:srgbClr val="000000"/>
                </a:solidFill>
                <a:effectLst/>
                <a:uLnTx/>
                <a:uFillTx/>
                <a:latin typeface="Arial"/>
                <a:ea typeface="+mn-ea"/>
                <a:cs typeface="+mn-cs"/>
              </a:rPr>
              <a:t> </a:t>
            </a:r>
            <a:r>
              <a:rPr kumimoji="0" lang="en-GB" sz="1100" b="0" i="0" u="none" strike="noStrike" kern="1200" cap="none" spc="0" normalizeH="0" baseline="0" noProof="0" dirty="0">
                <a:ln>
                  <a:noFill/>
                </a:ln>
                <a:solidFill>
                  <a:srgbClr val="000000"/>
                </a:solidFill>
                <a:effectLst/>
                <a:uLnTx/>
                <a:uFillTx/>
                <a:latin typeface="Arial"/>
                <a:ea typeface="+mn-ea"/>
                <a:cs typeface="+mn-cs"/>
              </a:rPr>
              <a:t>effective </a:t>
            </a:r>
            <a:r>
              <a:rPr kumimoji="0" lang="en-GB" sz="1100" b="1" i="0" u="none" strike="noStrike" kern="1200" cap="none" spc="0" normalizeH="0" baseline="0" noProof="0" dirty="0">
                <a:ln>
                  <a:noFill/>
                </a:ln>
                <a:solidFill>
                  <a:srgbClr val="000000"/>
                </a:solidFill>
                <a:effectLst/>
                <a:uLnTx/>
                <a:uFillTx/>
                <a:latin typeface="Arial"/>
                <a:ea typeface="+mn-ea"/>
                <a:cs typeface="+mn-cs"/>
              </a:rPr>
              <a:t>risk stratification </a:t>
            </a:r>
            <a:r>
              <a:rPr kumimoji="0" lang="en-GB" sz="1100" b="0" i="0" u="none" strike="noStrike" kern="1200" cap="none" spc="0" normalizeH="0" baseline="0" noProof="0" dirty="0">
                <a:ln>
                  <a:noFill/>
                </a:ln>
                <a:solidFill>
                  <a:srgbClr val="000000"/>
                </a:solidFill>
                <a:effectLst/>
                <a:uLnTx/>
                <a:uFillTx/>
                <a:latin typeface="Arial"/>
                <a:ea typeface="+mn-ea"/>
                <a:cs typeface="+mn-cs"/>
              </a:rPr>
              <a:t>and service prioritisation, </a:t>
            </a:r>
            <a:r>
              <a:rPr kumimoji="0" lang="en-GB" sz="1100" b="1" i="0" u="none" strike="noStrike" kern="1200" cap="none" spc="0" normalizeH="0" baseline="0" noProof="0" dirty="0">
                <a:ln>
                  <a:noFill/>
                </a:ln>
                <a:solidFill>
                  <a:srgbClr val="000000"/>
                </a:solidFill>
                <a:effectLst/>
                <a:uLnTx/>
                <a:uFillTx/>
                <a:latin typeface="Arial"/>
                <a:ea typeface="+mn-ea"/>
                <a:cs typeface="+mn-cs"/>
              </a:rPr>
              <a:t>collaboration </a:t>
            </a:r>
            <a:r>
              <a:rPr kumimoji="0" lang="en-GB" sz="1100" b="0" i="0" u="none" strike="noStrike" kern="1200" cap="none" spc="0" normalizeH="0" baseline="0" noProof="0" dirty="0">
                <a:ln>
                  <a:noFill/>
                </a:ln>
                <a:solidFill>
                  <a:srgbClr val="000000"/>
                </a:solidFill>
                <a:effectLst/>
                <a:uLnTx/>
                <a:uFillTx/>
                <a:latin typeface="Arial"/>
                <a:ea typeface="+mn-ea"/>
                <a:cs typeface="+mn-cs"/>
              </a:rPr>
              <a:t>across Local Authorities and Voluntary Sector, interventions tailored to </a:t>
            </a:r>
            <a:r>
              <a:rPr kumimoji="0" lang="en-GB" sz="1100" b="1" i="0" u="none" strike="noStrike" kern="1200" cap="none" spc="0" normalizeH="0" baseline="0" noProof="0" dirty="0">
                <a:ln>
                  <a:noFill/>
                </a:ln>
                <a:solidFill>
                  <a:srgbClr val="000000"/>
                </a:solidFill>
                <a:effectLst/>
                <a:uLnTx/>
                <a:uFillTx/>
                <a:latin typeface="Arial"/>
                <a:ea typeface="+mn-ea"/>
                <a:cs typeface="+mn-cs"/>
              </a:rPr>
              <a:t>population needs</a:t>
            </a:r>
            <a:r>
              <a:rPr kumimoji="0" lang="en-GB" sz="1100" b="0" i="0" u="none" strike="noStrike" kern="1200" cap="none" spc="0" normalizeH="0" baseline="0" noProof="0" dirty="0">
                <a:ln>
                  <a:noFill/>
                </a:ln>
                <a:solidFill>
                  <a:srgbClr val="000000"/>
                </a:solidFill>
                <a:effectLst/>
                <a:uLnTx/>
                <a:uFillTx/>
                <a:latin typeface="Arial"/>
                <a:ea typeface="+mn-ea"/>
                <a:cs typeface="+mn-cs"/>
              </a:rPr>
              <a:t>, a focus on </a:t>
            </a:r>
            <a:r>
              <a:rPr kumimoji="0" lang="en-GB" sz="1100" b="1" i="0" u="none" strike="noStrike" kern="1200" cap="none" spc="0" normalizeH="0" baseline="0" noProof="0" dirty="0">
                <a:ln>
                  <a:noFill/>
                </a:ln>
                <a:solidFill>
                  <a:srgbClr val="000000"/>
                </a:solidFill>
                <a:effectLst/>
                <a:uLnTx/>
                <a:uFillTx/>
                <a:latin typeface="Arial"/>
                <a:ea typeface="+mn-ea"/>
                <a:cs typeface="+mn-cs"/>
              </a:rPr>
              <a:t>place</a:t>
            </a:r>
            <a:r>
              <a:rPr kumimoji="0" lang="en-GB" sz="1100" b="0" i="0" u="none" strike="noStrike" kern="1200" cap="none" spc="0" normalizeH="0" baseline="0" noProof="0" dirty="0">
                <a:ln>
                  <a:noFill/>
                </a:ln>
                <a:solidFill>
                  <a:srgbClr val="000000"/>
                </a:solidFill>
                <a:effectLst/>
                <a:uLnTx/>
                <a:uFillTx/>
                <a:latin typeface="Arial"/>
                <a:ea typeface="+mn-ea"/>
                <a:cs typeface="+mn-cs"/>
              </a:rPr>
              <a:t>, </a:t>
            </a:r>
            <a:r>
              <a:rPr kumimoji="0" lang="en-GB" sz="1100" b="1" i="0" u="none" strike="noStrike" kern="1200" cap="none" spc="0" normalizeH="0" baseline="0" noProof="0" dirty="0">
                <a:ln>
                  <a:noFill/>
                </a:ln>
                <a:solidFill>
                  <a:srgbClr val="000000"/>
                </a:solidFill>
                <a:effectLst/>
                <a:uLnTx/>
                <a:uFillTx/>
                <a:latin typeface="Arial"/>
                <a:ea typeface="+mn-ea"/>
                <a:cs typeface="+mn-cs"/>
              </a:rPr>
              <a:t>prevention</a:t>
            </a:r>
            <a:r>
              <a:rPr kumimoji="0" lang="en-GB" sz="1100" b="0" i="0" u="none" strike="noStrike" kern="1200" cap="none" spc="0" normalizeH="0" baseline="0" noProof="0" dirty="0">
                <a:ln>
                  <a:noFill/>
                </a:ln>
                <a:solidFill>
                  <a:srgbClr val="000000"/>
                </a:solidFill>
                <a:effectLst/>
                <a:uLnTx/>
                <a:uFillTx/>
                <a:latin typeface="Arial"/>
                <a:ea typeface="+mn-ea"/>
                <a:cs typeface="+mn-cs"/>
              </a:rPr>
              <a:t>, addressing wider determinants and more effective </a:t>
            </a:r>
            <a:r>
              <a:rPr kumimoji="0" lang="en-GB" sz="1100" b="1" i="0" u="none" strike="noStrike" kern="1200" cap="none" spc="0" normalizeH="0" baseline="0" noProof="0" dirty="0">
                <a:ln>
                  <a:noFill/>
                </a:ln>
                <a:solidFill>
                  <a:srgbClr val="000000"/>
                </a:solidFill>
                <a:effectLst/>
                <a:uLnTx/>
                <a:uFillTx/>
                <a:latin typeface="Arial"/>
                <a:ea typeface="+mn-ea"/>
                <a:cs typeface="+mn-cs"/>
              </a:rPr>
              <a:t>disease management</a:t>
            </a:r>
            <a:r>
              <a:rPr kumimoji="0" lang="en-GB" sz="1100" b="0" i="0" u="none" strike="noStrike" kern="1200" cap="none" spc="0" normalizeH="0" baseline="0" noProof="0" dirty="0">
                <a:ln>
                  <a:noFill/>
                </a:ln>
                <a:solidFill>
                  <a:srgbClr val="000000"/>
                </a:solidFill>
                <a:effectLst/>
                <a:uLnTx/>
                <a:uFillTx/>
                <a:latin typeface="Arial"/>
                <a:ea typeface="+mn-ea"/>
                <a:cs typeface="+mn-cs"/>
              </a:rPr>
              <a:t>. </a:t>
            </a:r>
          </a:p>
        </p:txBody>
      </p:sp>
      <p:pic>
        <p:nvPicPr>
          <p:cNvPr id="10" name="Picture 9">
            <a:extLst>
              <a:ext uri="{FF2B5EF4-FFF2-40B4-BE49-F238E27FC236}">
                <a16:creationId xmlns:a16="http://schemas.microsoft.com/office/drawing/2014/main" id="{7E53C1D9-1ABE-4221-BE84-9B98A8D110B1}"/>
              </a:ext>
            </a:extLst>
          </p:cNvPr>
          <p:cNvPicPr>
            <a:picLocks/>
          </p:cNvPicPr>
          <p:nvPr/>
        </p:nvPicPr>
        <p:blipFill rotWithShape="1">
          <a:blip r:embed="rId5"/>
          <a:srcRect l="38621" t="18625" r="40269" b="26764"/>
          <a:stretch/>
        </p:blipFill>
        <p:spPr>
          <a:xfrm rot="781212">
            <a:off x="4219954" y="1589272"/>
            <a:ext cx="1920240" cy="2674620"/>
          </a:xfrm>
          <a:prstGeom prst="rect">
            <a:avLst/>
          </a:prstGeom>
          <a:ln>
            <a:solidFill>
              <a:schemeClr val="tx1"/>
            </a:solidFill>
          </a:ln>
        </p:spPr>
      </p:pic>
      <p:pic>
        <p:nvPicPr>
          <p:cNvPr id="11" name="Picture 5">
            <a:extLst>
              <a:ext uri="{FF2B5EF4-FFF2-40B4-BE49-F238E27FC236}">
                <a16:creationId xmlns:a16="http://schemas.microsoft.com/office/drawing/2014/main" id="{AD850423-8DB4-4C20-AD28-5C8BB281CF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194"/>
          <a:stretch/>
        </p:blipFill>
        <p:spPr bwMode="auto">
          <a:xfrm rot="20760000">
            <a:off x="3044386" y="1881506"/>
            <a:ext cx="1931928" cy="2652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A picture containing clipart&#10;&#10;Description generated with very high confidence">
            <a:extLst>
              <a:ext uri="{FF2B5EF4-FFF2-40B4-BE49-F238E27FC236}">
                <a16:creationId xmlns:a16="http://schemas.microsoft.com/office/drawing/2014/main" id="{46E743D2-490D-4473-8429-60E2617A9F2A}"/>
              </a:ext>
            </a:extLst>
          </p:cNvPr>
          <p:cNvPicPr>
            <a:picLocks noChangeAspect="1"/>
          </p:cNvPicPr>
          <p:nvPr/>
        </p:nvPicPr>
        <p:blipFill>
          <a:blip r:embed="rId7"/>
          <a:stretch>
            <a:fillRect/>
          </a:stretch>
        </p:blipFill>
        <p:spPr>
          <a:xfrm>
            <a:off x="7789027" y="220980"/>
            <a:ext cx="1080655" cy="436418"/>
          </a:xfrm>
          <a:prstGeom prst="rect">
            <a:avLst/>
          </a:prstGeom>
        </p:spPr>
      </p:pic>
    </p:spTree>
    <p:extLst>
      <p:ext uri="{BB962C8B-B14F-4D97-AF65-F5344CB8AC3E}">
        <p14:creationId xmlns:p14="http://schemas.microsoft.com/office/powerpoint/2010/main" val="1491664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BCD6D0-8FC7-4F21-AD3A-08184AEDFF1C}"/>
              </a:ext>
            </a:extLst>
          </p:cNvPr>
          <p:cNvSpPr>
            <a:spLocks noGrp="1"/>
          </p:cNvSpPr>
          <p:nvPr>
            <p:ph type="sldNum" sz="quarter" idx="10"/>
          </p:nvPr>
        </p:nvSpPr>
        <p:spPr/>
        <p:txBody>
          <a:bodyPr/>
          <a:lstStyle/>
          <a:p>
            <a:pPr defTabSz="457200"/>
            <a:fld id="{61E112CC-F5C7-5E43-8EAA-F554FEB5E453}" type="slidenum">
              <a:rPr lang="en-US" smtClean="0">
                <a:solidFill>
                  <a:srgbClr val="005EB8"/>
                </a:solidFill>
              </a:rPr>
              <a:pPr defTabSz="457200"/>
              <a:t>15</a:t>
            </a:fld>
            <a:endParaRPr lang="en-US" dirty="0">
              <a:solidFill>
                <a:srgbClr val="005EB8"/>
              </a:solidFill>
            </a:endParaRPr>
          </a:p>
        </p:txBody>
      </p:sp>
      <p:sp>
        <p:nvSpPr>
          <p:cNvPr id="4" name="Title 3">
            <a:extLst>
              <a:ext uri="{FF2B5EF4-FFF2-40B4-BE49-F238E27FC236}">
                <a16:creationId xmlns:a16="http://schemas.microsoft.com/office/drawing/2014/main" id="{5884FF0B-EE01-4791-827B-83C9771FBF2A}"/>
              </a:ext>
            </a:extLst>
          </p:cNvPr>
          <p:cNvSpPr>
            <a:spLocks noGrp="1"/>
          </p:cNvSpPr>
          <p:nvPr>
            <p:ph type="title"/>
          </p:nvPr>
        </p:nvSpPr>
        <p:spPr/>
        <p:txBody>
          <a:bodyPr/>
          <a:lstStyle/>
          <a:p>
            <a:r>
              <a:rPr lang="en-GB" kern="0" dirty="0">
                <a:solidFill>
                  <a:srgbClr val="005EB8"/>
                </a:solidFill>
              </a:rPr>
              <a:t>What is Population Health Management?</a:t>
            </a:r>
            <a:endParaRPr lang="en-GB" dirty="0"/>
          </a:p>
        </p:txBody>
      </p:sp>
      <p:sp>
        <p:nvSpPr>
          <p:cNvPr id="6" name="TextBox 5">
            <a:extLst>
              <a:ext uri="{FF2B5EF4-FFF2-40B4-BE49-F238E27FC236}">
                <a16:creationId xmlns:a16="http://schemas.microsoft.com/office/drawing/2014/main" id="{548D8581-525B-4DAF-8EAF-ABFD3AC6A653}"/>
              </a:ext>
            </a:extLst>
          </p:cNvPr>
          <p:cNvSpPr txBox="1"/>
          <p:nvPr/>
        </p:nvSpPr>
        <p:spPr>
          <a:xfrm>
            <a:off x="356685" y="1077133"/>
            <a:ext cx="3795634" cy="2203722"/>
          </a:xfrm>
          <a:prstGeom prst="roundRect">
            <a:avLst/>
          </a:prstGeom>
          <a:solidFill>
            <a:srgbClr val="0072CE"/>
          </a:solidFill>
          <a:ln w="28575">
            <a:noFill/>
          </a:ln>
        </p:spPr>
        <p:txBody>
          <a:bodyPr wrap="square" lIns="60750" tIns="20250" rIns="40500" bIns="20250" rtlCol="0" anchor="ctr">
            <a:noAutofit/>
          </a:bodyPr>
          <a:lstStyle/>
          <a:p>
            <a:pPr defTabSz="514350">
              <a:defRPr/>
            </a:pPr>
            <a:r>
              <a:rPr lang="en-GB" sz="900" b="1">
                <a:solidFill>
                  <a:srgbClr val="FFFFFF"/>
                </a:solidFill>
                <a:latin typeface="Arial" panose="020B0604020202020204" pitchFamily="34" charset="0"/>
                <a:cs typeface="Arial" panose="020B0604020202020204" pitchFamily="34" charset="0"/>
              </a:rPr>
              <a:t>Population Health…</a:t>
            </a:r>
          </a:p>
          <a:p>
            <a:pPr defTabSz="514350">
              <a:defRPr/>
            </a:pPr>
            <a:endParaRPr lang="en-GB" sz="900" b="1">
              <a:solidFill>
                <a:srgbClr val="FFFFFF"/>
              </a:solidFill>
              <a:latin typeface="Arial" panose="020B0604020202020204" pitchFamily="34" charset="0"/>
              <a:cs typeface="Arial" panose="020B0604020202020204" pitchFamily="34" charset="0"/>
            </a:endParaRPr>
          </a:p>
          <a:p>
            <a:pPr defTabSz="514350">
              <a:defRPr/>
            </a:pPr>
            <a:r>
              <a:rPr lang="en-GB" sz="900" b="1">
                <a:solidFill>
                  <a:srgbClr val="FFFFFF"/>
                </a:solidFill>
                <a:latin typeface="Arial" panose="020B0604020202020204" pitchFamily="34" charset="0"/>
                <a:cs typeface="Arial" panose="020B0604020202020204" pitchFamily="34" charset="0"/>
              </a:rPr>
              <a:t>… </a:t>
            </a:r>
            <a:r>
              <a:rPr lang="en-GB" sz="900">
                <a:solidFill>
                  <a:srgbClr val="FFFFFF"/>
                </a:solidFill>
                <a:latin typeface="Arial" panose="020B0604020202020204" pitchFamily="34" charset="0"/>
                <a:cs typeface="Arial" panose="020B0604020202020204" pitchFamily="34" charset="0"/>
              </a:rPr>
              <a:t>is an approach aimed at </a:t>
            </a:r>
            <a:r>
              <a:rPr lang="en-GB" sz="900" b="1">
                <a:solidFill>
                  <a:srgbClr val="FFFFFF"/>
                </a:solidFill>
                <a:latin typeface="Arial" panose="020B0604020202020204" pitchFamily="34" charset="0"/>
                <a:cs typeface="Arial" panose="020B0604020202020204" pitchFamily="34" charset="0"/>
              </a:rPr>
              <a:t>improving the health of an entire population.</a:t>
            </a:r>
            <a:r>
              <a:rPr lang="en-GB" sz="900">
                <a:solidFill>
                  <a:srgbClr val="FFFFFF"/>
                </a:solidFill>
                <a:latin typeface="Arial" panose="020B0604020202020204" pitchFamily="34" charset="0"/>
                <a:cs typeface="Arial" panose="020B0604020202020204" pitchFamily="34" charset="0"/>
              </a:rPr>
              <a:t>  </a:t>
            </a:r>
          </a:p>
          <a:p>
            <a:pPr defTabSz="514350">
              <a:defRPr/>
            </a:pPr>
            <a:endParaRPr lang="en-GB" sz="900">
              <a:solidFill>
                <a:srgbClr val="FFFFFF"/>
              </a:solidFill>
              <a:latin typeface="Arial" panose="020B0604020202020204" pitchFamily="34" charset="0"/>
              <a:cs typeface="Arial" panose="020B0604020202020204" pitchFamily="34" charset="0"/>
            </a:endParaRPr>
          </a:p>
          <a:p>
            <a:pPr defTabSz="514350">
              <a:defRPr/>
            </a:pPr>
            <a:r>
              <a:rPr lang="en-GB" sz="900">
                <a:solidFill>
                  <a:srgbClr val="FFFFFF"/>
                </a:solidFill>
                <a:latin typeface="Arial" panose="020B0604020202020204" pitchFamily="34" charset="0"/>
                <a:cs typeface="Arial" panose="020B0604020202020204" pitchFamily="34" charset="0"/>
              </a:rPr>
              <a:t>It is about </a:t>
            </a:r>
            <a:r>
              <a:rPr lang="en-GB" sz="900" b="1">
                <a:solidFill>
                  <a:srgbClr val="FFFFFF"/>
                </a:solidFill>
                <a:latin typeface="Arial" panose="020B0604020202020204" pitchFamily="34" charset="0"/>
                <a:cs typeface="Arial" panose="020B0604020202020204" pitchFamily="34" charset="0"/>
              </a:rPr>
              <a:t>improving the physical and mental health outcomes</a:t>
            </a:r>
            <a:r>
              <a:rPr lang="en-GB" sz="900">
                <a:solidFill>
                  <a:srgbClr val="FFFFFF"/>
                </a:solidFill>
                <a:latin typeface="Arial" panose="020B0604020202020204" pitchFamily="34" charset="0"/>
                <a:cs typeface="Arial" panose="020B0604020202020204" pitchFamily="34" charset="0"/>
              </a:rPr>
              <a:t> and wellbeing of people, whilst </a:t>
            </a:r>
            <a:r>
              <a:rPr lang="en-GB" sz="900" b="1">
                <a:solidFill>
                  <a:srgbClr val="FFFFFF"/>
                </a:solidFill>
                <a:latin typeface="Arial" panose="020B0604020202020204" pitchFamily="34" charset="0"/>
                <a:cs typeface="Arial" panose="020B0604020202020204" pitchFamily="34" charset="0"/>
              </a:rPr>
              <a:t>reducing health inequalities </a:t>
            </a:r>
            <a:r>
              <a:rPr lang="en-GB" sz="900">
                <a:solidFill>
                  <a:srgbClr val="FFFFFF"/>
                </a:solidFill>
                <a:latin typeface="Arial" panose="020B0604020202020204" pitchFamily="34" charset="0"/>
                <a:cs typeface="Arial" panose="020B0604020202020204" pitchFamily="34" charset="0"/>
              </a:rPr>
              <a:t>within and across a defined population. It includes action to reduce the occurrence of ill-health, including </a:t>
            </a:r>
            <a:r>
              <a:rPr lang="en-GB" sz="900" b="1">
                <a:solidFill>
                  <a:srgbClr val="FFFFFF"/>
                </a:solidFill>
                <a:latin typeface="Arial" panose="020B0604020202020204" pitchFamily="34" charset="0"/>
                <a:cs typeface="Arial" panose="020B0604020202020204" pitchFamily="34" charset="0"/>
              </a:rPr>
              <a:t>addressing wider determinants of health</a:t>
            </a:r>
            <a:r>
              <a:rPr lang="en-GB" sz="900">
                <a:solidFill>
                  <a:srgbClr val="FFFFFF"/>
                </a:solidFill>
                <a:latin typeface="Arial" panose="020B0604020202020204" pitchFamily="34" charset="0"/>
                <a:cs typeface="Arial" panose="020B0604020202020204" pitchFamily="34" charset="0"/>
              </a:rPr>
              <a:t>, and requires working with communities and partner agencies. </a:t>
            </a:r>
          </a:p>
        </p:txBody>
      </p:sp>
      <p:sp>
        <p:nvSpPr>
          <p:cNvPr id="7" name="Rectangle: Rounded Corners 6">
            <a:extLst>
              <a:ext uri="{FF2B5EF4-FFF2-40B4-BE49-F238E27FC236}">
                <a16:creationId xmlns:a16="http://schemas.microsoft.com/office/drawing/2014/main" id="{F9179756-B6E9-40CD-AECF-0880B5722B63}"/>
              </a:ext>
            </a:extLst>
          </p:cNvPr>
          <p:cNvSpPr/>
          <p:nvPr/>
        </p:nvSpPr>
        <p:spPr>
          <a:xfrm>
            <a:off x="345341" y="3923377"/>
            <a:ext cx="3712984" cy="1803247"/>
          </a:xfrm>
          <a:prstGeom prst="round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wrap="square" lIns="60750" tIns="20250" rIns="40500" bIns="20250">
            <a:noAutofit/>
          </a:bodyPr>
          <a:lstStyle/>
          <a:p>
            <a:pPr defTabSz="514350">
              <a:defRPr/>
            </a:pPr>
            <a:r>
              <a:rPr lang="en-GB" sz="900" b="1">
                <a:solidFill>
                  <a:srgbClr val="000000"/>
                </a:solidFill>
                <a:latin typeface="Arial" panose="020B0604020202020204" pitchFamily="34" charset="0"/>
                <a:cs typeface="Arial" panose="020B0604020202020204" pitchFamily="34" charset="0"/>
              </a:rPr>
              <a:t>Population Health Management…</a:t>
            </a:r>
          </a:p>
          <a:p>
            <a:pPr defTabSz="514350">
              <a:defRPr/>
            </a:pPr>
            <a:endParaRPr lang="en-GB" sz="900" b="1">
              <a:solidFill>
                <a:srgbClr val="000000"/>
              </a:solidFill>
              <a:latin typeface="Arial" panose="020B0604020202020204" pitchFamily="34" charset="0"/>
              <a:cs typeface="Arial" panose="020B0604020202020204" pitchFamily="34" charset="0"/>
            </a:endParaRPr>
          </a:p>
          <a:p>
            <a:pPr defTabSz="514350">
              <a:defRPr/>
            </a:pPr>
            <a:r>
              <a:rPr lang="en-GB" sz="900" b="1">
                <a:solidFill>
                  <a:srgbClr val="000000"/>
                </a:solidFill>
                <a:latin typeface="Arial" panose="020B0604020202020204" pitchFamily="34" charset="0"/>
                <a:cs typeface="Arial" panose="020B0604020202020204" pitchFamily="34" charset="0"/>
              </a:rPr>
              <a:t>…</a:t>
            </a:r>
            <a:r>
              <a:rPr lang="en-GB" sz="900">
                <a:solidFill>
                  <a:srgbClr val="000000"/>
                </a:solidFill>
                <a:latin typeface="Arial" panose="020B0604020202020204" pitchFamily="34" charset="0"/>
                <a:cs typeface="Arial" panose="020B0604020202020204" pitchFamily="34" charset="0"/>
              </a:rPr>
              <a:t>improves population health by </a:t>
            </a:r>
            <a:r>
              <a:rPr lang="en-GB" sz="900" b="1">
                <a:solidFill>
                  <a:srgbClr val="000000"/>
                </a:solidFill>
                <a:latin typeface="Arial" panose="020B0604020202020204" pitchFamily="34" charset="0"/>
                <a:cs typeface="Arial" panose="020B0604020202020204" pitchFamily="34" charset="0"/>
              </a:rPr>
              <a:t>data driven planning and delivery of proactive care to achieve maximum impact</a:t>
            </a:r>
            <a:r>
              <a:rPr lang="en-GB" sz="900">
                <a:solidFill>
                  <a:srgbClr val="000000"/>
                </a:solidFill>
                <a:latin typeface="Arial" panose="020B0604020202020204" pitchFamily="34" charset="0"/>
                <a:cs typeface="Arial" panose="020B0604020202020204" pitchFamily="34" charset="0"/>
              </a:rPr>
              <a:t>. </a:t>
            </a:r>
          </a:p>
          <a:p>
            <a:pPr defTabSz="514350">
              <a:defRPr/>
            </a:pPr>
            <a:endParaRPr lang="en-GB" sz="900">
              <a:solidFill>
                <a:srgbClr val="000000"/>
              </a:solidFill>
              <a:latin typeface="Arial" panose="020B0604020202020204" pitchFamily="34" charset="0"/>
              <a:cs typeface="Arial" panose="020B0604020202020204" pitchFamily="34" charset="0"/>
            </a:endParaRPr>
          </a:p>
          <a:p>
            <a:pPr defTabSz="514350">
              <a:defRPr/>
            </a:pPr>
            <a:r>
              <a:rPr lang="en-GB" sz="900">
                <a:solidFill>
                  <a:srgbClr val="000000"/>
                </a:solidFill>
                <a:latin typeface="Arial" panose="020B0604020202020204" pitchFamily="34" charset="0"/>
                <a:cs typeface="Arial" panose="020B0604020202020204" pitchFamily="34" charset="0"/>
              </a:rPr>
              <a:t>It includes segmentation, stratification and impactability modelling to identify local ‘at risk’ cohorts - and, in turn, designing and targeting interventions to prevent ill-health and to improve care and support for people with ongoing health conditions and reducing unwarranted variations in outcomes.</a:t>
            </a:r>
          </a:p>
          <a:p>
            <a:pPr defTabSz="514350">
              <a:spcBef>
                <a:spcPts val="338"/>
              </a:spcBef>
              <a:defRPr/>
            </a:pPr>
            <a:endParaRPr lang="en-GB" sz="900" kern="0">
              <a:solidFill>
                <a:srgbClr val="000000"/>
              </a:solidFill>
              <a:latin typeface="Arial" panose="020B0604020202020204" pitchFamily="34" charset="0"/>
              <a:cs typeface="Arial" panose="020B0604020202020204" pitchFamily="34" charset="0"/>
            </a:endParaRPr>
          </a:p>
        </p:txBody>
      </p:sp>
      <p:sp>
        <p:nvSpPr>
          <p:cNvPr id="8" name="Right Arrow 16">
            <a:extLst>
              <a:ext uri="{FF2B5EF4-FFF2-40B4-BE49-F238E27FC236}">
                <a16:creationId xmlns:a16="http://schemas.microsoft.com/office/drawing/2014/main" id="{D2688150-BF10-4E72-B643-3E9586601746}"/>
              </a:ext>
            </a:extLst>
          </p:cNvPr>
          <p:cNvSpPr/>
          <p:nvPr/>
        </p:nvSpPr>
        <p:spPr>
          <a:xfrm rot="5400000">
            <a:off x="2039330" y="3289015"/>
            <a:ext cx="349889" cy="531838"/>
          </a:xfrm>
          <a:prstGeom prst="rightArrow">
            <a:avLst>
              <a:gd name="adj1" fmla="val 50000"/>
              <a:gd name="adj2" fmla="val 44373"/>
            </a:avLst>
          </a:prstGeom>
          <a:solidFill>
            <a:srgbClr val="0072CE"/>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514350">
              <a:defRPr/>
            </a:pPr>
            <a:endParaRPr lang="en-GB" sz="975" kern="0">
              <a:solidFill>
                <a:srgbClr val="FFFFFF"/>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C05D4DF-06BA-4FFE-83BD-CD17D24E0926}"/>
              </a:ext>
            </a:extLst>
          </p:cNvPr>
          <p:cNvSpPr/>
          <p:nvPr/>
        </p:nvSpPr>
        <p:spPr>
          <a:xfrm>
            <a:off x="4353583" y="1212829"/>
            <a:ext cx="4484446" cy="1584615"/>
          </a:xfrm>
          <a:prstGeom prst="rect">
            <a:avLst/>
          </a:prstGeom>
          <a:noFill/>
          <a:ln w="28575">
            <a:noFill/>
          </a:ln>
        </p:spPr>
        <p:txBody>
          <a:bodyPr wrap="square" lIns="20250" tIns="20250" rIns="20250" bIns="20250">
            <a:noAutofit/>
          </a:bodyPr>
          <a:lstStyle/>
          <a:p>
            <a:pPr defTabSz="514350">
              <a:spcBef>
                <a:spcPts val="225"/>
              </a:spcBef>
              <a:buClr>
                <a:srgbClr val="AE2573"/>
              </a:buClr>
              <a:defRPr/>
            </a:pPr>
            <a:r>
              <a:rPr lang="en-GB" sz="900" b="1" kern="0" dirty="0">
                <a:solidFill>
                  <a:prstClr val="white"/>
                </a:solidFill>
                <a:highlight>
                  <a:srgbClr val="AE2573"/>
                </a:highlight>
                <a:latin typeface="Arial" panose="020B0604020202020204" pitchFamily="34" charset="0"/>
                <a:cs typeface="Arial" panose="020B0604020202020204" pitchFamily="34" charset="0"/>
              </a:rPr>
              <a:t>Population Health Management </a:t>
            </a:r>
            <a:r>
              <a:rPr lang="en-GB" sz="900" b="1" kern="0" dirty="0">
                <a:solidFill>
                  <a:srgbClr val="000000"/>
                </a:solidFill>
                <a:latin typeface="Arial" panose="020B0604020202020204" pitchFamily="34" charset="0"/>
                <a:cs typeface="Arial" panose="020B0604020202020204" pitchFamily="34" charset="0"/>
              </a:rPr>
              <a:t> is about:</a:t>
            </a:r>
          </a:p>
          <a:p>
            <a:pPr marL="192881" indent="-192881" defTabSz="514350">
              <a:spcBef>
                <a:spcPts val="225"/>
              </a:spcBef>
              <a:buClr>
                <a:srgbClr val="AE2573"/>
              </a:buClr>
              <a:buFont typeface="Wingdings" panose="05000000000000000000" pitchFamily="2" charset="2"/>
              <a:buChar char="Ø"/>
              <a:defRPr/>
            </a:pPr>
            <a:r>
              <a:rPr lang="en-GB" sz="900" kern="0" dirty="0">
                <a:solidFill>
                  <a:srgbClr val="000000"/>
                </a:solidFill>
                <a:latin typeface="Arial" panose="020B0604020202020204" pitchFamily="34" charset="0"/>
                <a:cs typeface="Arial" panose="020B0604020202020204" pitchFamily="34" charset="0"/>
              </a:rPr>
              <a:t>Using data-driven insights and evidence of best practice to inform </a:t>
            </a:r>
            <a:r>
              <a:rPr lang="en-GB" sz="900" b="1" u="sng" kern="0" dirty="0">
                <a:solidFill>
                  <a:srgbClr val="000000"/>
                </a:solidFill>
                <a:latin typeface="Arial" panose="020B0604020202020204" pitchFamily="34" charset="0"/>
                <a:cs typeface="Arial" panose="020B0604020202020204" pitchFamily="34" charset="0"/>
              </a:rPr>
              <a:t>targeted interventions</a:t>
            </a:r>
            <a:r>
              <a:rPr lang="en-GB" sz="900" b="1" kern="0" dirty="0">
                <a:solidFill>
                  <a:srgbClr val="000000"/>
                </a:solidFill>
                <a:latin typeface="Arial" panose="020B0604020202020204" pitchFamily="34" charset="0"/>
                <a:cs typeface="Arial" panose="020B0604020202020204" pitchFamily="34" charset="0"/>
              </a:rPr>
              <a:t> to improve the health &amp; wellbeing of specific populations &amp; cohorts</a:t>
            </a:r>
          </a:p>
          <a:p>
            <a:pPr marL="192881" indent="-192881" defTabSz="514350">
              <a:spcBef>
                <a:spcPts val="225"/>
              </a:spcBef>
              <a:buClr>
                <a:srgbClr val="AE2573"/>
              </a:buClr>
              <a:buFont typeface="Wingdings" panose="05000000000000000000" pitchFamily="2" charset="2"/>
              <a:buChar char="Ø"/>
              <a:defRPr/>
            </a:pPr>
            <a:r>
              <a:rPr lang="en-GB" sz="900" b="1" kern="0" dirty="0">
                <a:solidFill>
                  <a:srgbClr val="000000"/>
                </a:solidFill>
                <a:latin typeface="Arial" panose="020B0604020202020204" pitchFamily="34" charset="0"/>
                <a:cs typeface="Arial" panose="020B0604020202020204" pitchFamily="34" charset="0"/>
              </a:rPr>
              <a:t>The wider determinants of health, </a:t>
            </a:r>
            <a:r>
              <a:rPr lang="en-GB" sz="900" u="sng" kern="0" dirty="0">
                <a:solidFill>
                  <a:srgbClr val="000000"/>
                </a:solidFill>
                <a:latin typeface="Arial" panose="020B0604020202020204" pitchFamily="34" charset="0"/>
                <a:cs typeface="Arial" panose="020B0604020202020204" pitchFamily="34" charset="0"/>
              </a:rPr>
              <a:t>not</a:t>
            </a:r>
            <a:r>
              <a:rPr lang="en-GB" sz="900" kern="0" dirty="0">
                <a:solidFill>
                  <a:srgbClr val="000000"/>
                </a:solidFill>
                <a:latin typeface="Arial" panose="020B0604020202020204" pitchFamily="34" charset="0"/>
                <a:cs typeface="Arial" panose="020B0604020202020204" pitchFamily="34" charset="0"/>
              </a:rPr>
              <a:t> just health &amp; care</a:t>
            </a:r>
          </a:p>
          <a:p>
            <a:pPr marL="192881" indent="-192881" defTabSz="514350">
              <a:spcBef>
                <a:spcPts val="225"/>
              </a:spcBef>
              <a:buClr>
                <a:srgbClr val="AE2573"/>
              </a:buClr>
              <a:buFont typeface="Wingdings" panose="05000000000000000000" pitchFamily="2" charset="2"/>
              <a:buChar char="Ø"/>
              <a:defRPr/>
            </a:pPr>
            <a:r>
              <a:rPr lang="en-GB" sz="900" b="1" kern="0" dirty="0">
                <a:solidFill>
                  <a:srgbClr val="000000"/>
                </a:solidFill>
                <a:latin typeface="Arial" panose="020B0604020202020204" pitchFamily="34" charset="0"/>
                <a:cs typeface="Arial" panose="020B0604020202020204" pitchFamily="34" charset="0"/>
              </a:rPr>
              <a:t>Making informed judgements</a:t>
            </a:r>
            <a:r>
              <a:rPr lang="en-GB" sz="900" kern="0" dirty="0">
                <a:solidFill>
                  <a:srgbClr val="000000"/>
                </a:solidFill>
                <a:latin typeface="Arial" panose="020B0604020202020204" pitchFamily="34" charset="0"/>
                <a:cs typeface="Arial" panose="020B0604020202020204" pitchFamily="34" charset="0"/>
              </a:rPr>
              <a:t>, not just relying on the analytics</a:t>
            </a:r>
          </a:p>
          <a:p>
            <a:pPr marL="192881" indent="-192881" defTabSz="514350">
              <a:spcBef>
                <a:spcPts val="225"/>
              </a:spcBef>
              <a:buClr>
                <a:srgbClr val="AE2573"/>
              </a:buClr>
              <a:buFont typeface="Wingdings" panose="05000000000000000000" pitchFamily="2" charset="2"/>
              <a:buChar char="Ø"/>
              <a:defRPr/>
            </a:pPr>
            <a:r>
              <a:rPr lang="en-GB" sz="900" b="1" kern="0" dirty="0">
                <a:solidFill>
                  <a:srgbClr val="000000"/>
                </a:solidFill>
                <a:latin typeface="Arial" panose="020B0604020202020204" pitchFamily="34" charset="0"/>
                <a:cs typeface="Arial" panose="020B0604020202020204" pitchFamily="34" charset="0"/>
              </a:rPr>
              <a:t>Prioritising the use of collective resources to have the best impact</a:t>
            </a:r>
          </a:p>
          <a:p>
            <a:pPr marL="192881" indent="-192881" defTabSz="514350">
              <a:spcBef>
                <a:spcPts val="225"/>
              </a:spcBef>
              <a:buClr>
                <a:srgbClr val="AE2573"/>
              </a:buClr>
              <a:buFont typeface="Wingdings" panose="05000000000000000000" pitchFamily="2" charset="2"/>
              <a:buChar char="Ø"/>
              <a:defRPr/>
            </a:pPr>
            <a:r>
              <a:rPr lang="en-GB" sz="900" b="1" kern="0" dirty="0">
                <a:solidFill>
                  <a:srgbClr val="000000"/>
                </a:solidFill>
                <a:latin typeface="Arial" panose="020B0604020202020204" pitchFamily="34" charset="0"/>
                <a:cs typeface="Arial" panose="020B0604020202020204" pitchFamily="34" charset="0"/>
              </a:rPr>
              <a:t>Acting together </a:t>
            </a:r>
            <a:r>
              <a:rPr lang="en-GB" sz="900" kern="0" dirty="0">
                <a:solidFill>
                  <a:srgbClr val="000000"/>
                </a:solidFill>
                <a:latin typeface="Arial" panose="020B0604020202020204" pitchFamily="34" charset="0"/>
                <a:cs typeface="Arial" panose="020B0604020202020204" pitchFamily="34" charset="0"/>
              </a:rPr>
              <a:t>– the NHS, local authorities, public services, the VCS, communities, activists &amp; local people. </a:t>
            </a:r>
            <a:r>
              <a:rPr lang="en-GB" sz="900" b="1" kern="0" dirty="0">
                <a:solidFill>
                  <a:srgbClr val="000000"/>
                </a:solidFill>
                <a:latin typeface="Arial" panose="020B0604020202020204" pitchFamily="34" charset="0"/>
                <a:cs typeface="Arial" panose="020B0604020202020204" pitchFamily="34" charset="0"/>
              </a:rPr>
              <a:t>Creating partnerships of equals</a:t>
            </a:r>
          </a:p>
          <a:p>
            <a:pPr marL="192881" indent="-192881" defTabSz="514350">
              <a:spcBef>
                <a:spcPts val="225"/>
              </a:spcBef>
              <a:buClr>
                <a:srgbClr val="AE2573"/>
              </a:buClr>
              <a:buFont typeface="Wingdings" panose="05000000000000000000" pitchFamily="2" charset="2"/>
              <a:buChar char="Ø"/>
              <a:defRPr/>
            </a:pPr>
            <a:r>
              <a:rPr lang="en-GB" sz="900" b="1" kern="0" dirty="0">
                <a:solidFill>
                  <a:srgbClr val="000000"/>
                </a:solidFill>
                <a:latin typeface="Arial" panose="020B0604020202020204" pitchFamily="34" charset="0"/>
                <a:cs typeface="Arial" panose="020B0604020202020204" pitchFamily="34" charset="0"/>
              </a:rPr>
              <a:t>Achieving practical tangible improvements for people &amp; communities</a:t>
            </a:r>
          </a:p>
          <a:p>
            <a:pPr marL="192881" indent="-192881" defTabSz="514350">
              <a:spcBef>
                <a:spcPts val="225"/>
              </a:spcBef>
              <a:buClr>
                <a:srgbClr val="AE2573"/>
              </a:buClr>
              <a:buFont typeface="Wingdings" panose="05000000000000000000" pitchFamily="2" charset="2"/>
              <a:buChar char="Ø"/>
              <a:defRPr/>
            </a:pPr>
            <a:endParaRPr lang="en-GB" sz="900" kern="0" dirty="0">
              <a:solidFill>
                <a:srgbClr val="000000"/>
              </a:solidFill>
              <a:latin typeface="Arial" panose="020B0604020202020204" pitchFamily="34" charset="0"/>
              <a:cs typeface="Arial" panose="020B0604020202020204" pitchFamily="34" charset="0"/>
            </a:endParaRPr>
          </a:p>
          <a:p>
            <a:pPr marL="192881" indent="-192881" defTabSz="514350">
              <a:spcBef>
                <a:spcPts val="225"/>
              </a:spcBef>
              <a:buClr>
                <a:srgbClr val="AE2573"/>
              </a:buClr>
              <a:buFont typeface="Wingdings" panose="05000000000000000000" pitchFamily="2" charset="2"/>
              <a:buChar char="Ø"/>
              <a:defRPr/>
            </a:pPr>
            <a:endParaRPr lang="en-GB" sz="900" kern="0" dirty="0">
              <a:solidFill>
                <a:srgbClr val="000000"/>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E4316F5-B78C-4A58-978A-9F248E3A8436}"/>
              </a:ext>
            </a:extLst>
          </p:cNvPr>
          <p:cNvPicPr>
            <a:picLocks noChangeAspect="1"/>
          </p:cNvPicPr>
          <p:nvPr/>
        </p:nvPicPr>
        <p:blipFill>
          <a:blip r:embed="rId2"/>
          <a:stretch>
            <a:fillRect/>
          </a:stretch>
        </p:blipFill>
        <p:spPr>
          <a:xfrm>
            <a:off x="4424439" y="3192652"/>
            <a:ext cx="4545102" cy="3006670"/>
          </a:xfrm>
          <a:prstGeom prst="rect">
            <a:avLst/>
          </a:prstGeom>
        </p:spPr>
      </p:pic>
      <p:sp>
        <p:nvSpPr>
          <p:cNvPr id="11" name="Right Arrow 16">
            <a:extLst>
              <a:ext uri="{FF2B5EF4-FFF2-40B4-BE49-F238E27FC236}">
                <a16:creationId xmlns:a16="http://schemas.microsoft.com/office/drawing/2014/main" id="{80F0E8F8-AD9C-479F-A863-CBD94155B0BF}"/>
              </a:ext>
            </a:extLst>
          </p:cNvPr>
          <p:cNvSpPr/>
          <p:nvPr/>
        </p:nvSpPr>
        <p:spPr>
          <a:xfrm>
            <a:off x="4171955" y="4634186"/>
            <a:ext cx="363256" cy="512267"/>
          </a:xfrm>
          <a:prstGeom prst="rightArrow">
            <a:avLst>
              <a:gd name="adj1" fmla="val 50000"/>
              <a:gd name="adj2" fmla="val 44373"/>
            </a:avLst>
          </a:prstGeom>
          <a:solidFill>
            <a:srgbClr val="0072CE"/>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514350">
              <a:defRPr/>
            </a:pPr>
            <a:endParaRPr lang="en-GB" sz="975" kern="0">
              <a:solidFill>
                <a:srgbClr val="FFFFFF"/>
              </a:solidFill>
              <a:latin typeface="Arial" panose="020B0604020202020204" pitchFamily="34" charset="0"/>
              <a:cs typeface="Arial" panose="020B0604020202020204" pitchFamily="34" charset="0"/>
            </a:endParaRPr>
          </a:p>
        </p:txBody>
      </p:sp>
      <p:pic>
        <p:nvPicPr>
          <p:cNvPr id="12" name="Picture 11" descr="A picture containing clipart&#10;&#10;Description generated with very high confidence">
            <a:extLst>
              <a:ext uri="{FF2B5EF4-FFF2-40B4-BE49-F238E27FC236}">
                <a16:creationId xmlns:a16="http://schemas.microsoft.com/office/drawing/2014/main" id="{318CCCA5-CAB6-420F-A81C-84CB04D121AB}"/>
              </a:ext>
            </a:extLst>
          </p:cNvPr>
          <p:cNvPicPr>
            <a:picLocks noChangeAspect="1"/>
          </p:cNvPicPr>
          <p:nvPr/>
        </p:nvPicPr>
        <p:blipFill>
          <a:blip r:embed="rId3"/>
          <a:stretch>
            <a:fillRect/>
          </a:stretch>
        </p:blipFill>
        <p:spPr>
          <a:xfrm>
            <a:off x="7789027" y="220980"/>
            <a:ext cx="1080655" cy="436418"/>
          </a:xfrm>
          <a:prstGeom prst="rect">
            <a:avLst/>
          </a:prstGeom>
        </p:spPr>
      </p:pic>
    </p:spTree>
    <p:extLst>
      <p:ext uri="{BB962C8B-B14F-4D97-AF65-F5344CB8AC3E}">
        <p14:creationId xmlns:p14="http://schemas.microsoft.com/office/powerpoint/2010/main" val="1303037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C1335-120B-4167-A3BE-C19A3D278394}"/>
              </a:ext>
            </a:extLst>
          </p:cNvPr>
          <p:cNvSpPr>
            <a:spLocks noGrp="1"/>
          </p:cNvSpPr>
          <p:nvPr>
            <p:ph type="body" sz="quarter" idx="11"/>
          </p:nvPr>
        </p:nvSpPr>
        <p:spPr>
          <a:xfrm>
            <a:off x="277092" y="1039937"/>
            <a:ext cx="8595360" cy="5029200"/>
          </a:xfrm>
        </p:spPr>
        <p:txBody>
          <a:bodyPr/>
          <a:lstStyle/>
          <a:p>
            <a:pPr marL="214313" lvl="0" indent="-214313" defTabSz="914400">
              <a:spcBef>
                <a:spcPts val="0"/>
              </a:spcBef>
              <a:spcAft>
                <a:spcPts val="0"/>
              </a:spcAft>
              <a:buClrTx/>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Delegate attendees will be auto muted on entry</a:t>
            </a:r>
          </a:p>
          <a:p>
            <a:pPr marL="214313" lvl="0" indent="-214313" defTabSz="914400">
              <a:spcBef>
                <a:spcPts val="0"/>
              </a:spcBef>
              <a:spcAft>
                <a:spcPts val="0"/>
              </a:spcAft>
              <a:buClrTx/>
              <a:buFont typeface="Arial" panose="020B0604020202020204" pitchFamily="34" charset="0"/>
              <a:buChar char="•"/>
            </a:pPr>
            <a:endParaRPr lang="en-GB" dirty="0">
              <a:solidFill>
                <a:prstClr val="black"/>
              </a:solidFill>
              <a:latin typeface="Arial" panose="020B0604020202020204" pitchFamily="34" charset="0"/>
              <a:cs typeface="Arial" panose="020B0604020202020204" pitchFamily="34" charset="0"/>
            </a:endParaRPr>
          </a:p>
          <a:p>
            <a:pPr marL="214313" lvl="0" indent="-214313" defTabSz="914400">
              <a:spcBef>
                <a:spcPts val="0"/>
              </a:spcBef>
              <a:spcAft>
                <a:spcPts val="0"/>
              </a:spcAft>
              <a:buClrTx/>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Only facilitators/ speakers will be able to unmute themselves in the main room</a:t>
            </a:r>
          </a:p>
          <a:p>
            <a:pPr marL="214313" lvl="0" indent="-214313" defTabSz="914400">
              <a:spcBef>
                <a:spcPts val="0"/>
              </a:spcBef>
              <a:spcAft>
                <a:spcPts val="0"/>
              </a:spcAft>
              <a:buClrTx/>
              <a:buFont typeface="Arial" panose="020B0604020202020204" pitchFamily="34" charset="0"/>
              <a:buChar char="•"/>
            </a:pPr>
            <a:endParaRPr lang="en-GB" dirty="0">
              <a:solidFill>
                <a:prstClr val="black"/>
              </a:solidFill>
              <a:latin typeface="Arial" panose="020B0604020202020204" pitchFamily="34" charset="0"/>
              <a:cs typeface="Arial" panose="020B0604020202020204" pitchFamily="34" charset="0"/>
            </a:endParaRPr>
          </a:p>
          <a:p>
            <a:pPr marL="214313" lvl="0" indent="-214313" defTabSz="914400">
              <a:spcBef>
                <a:spcPts val="0"/>
              </a:spcBef>
              <a:spcAft>
                <a:spcPts val="0"/>
              </a:spcAft>
              <a:buClrTx/>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Facilitators/ speakers please make sure to mute after your presentation</a:t>
            </a:r>
          </a:p>
          <a:p>
            <a:pPr marL="214313" lvl="0" indent="-214313" defTabSz="914400">
              <a:spcBef>
                <a:spcPts val="0"/>
              </a:spcBef>
              <a:spcAft>
                <a:spcPts val="0"/>
              </a:spcAft>
              <a:buClrTx/>
              <a:buFont typeface="Arial" panose="020B0604020202020204" pitchFamily="34" charset="0"/>
              <a:buChar char="•"/>
            </a:pPr>
            <a:endParaRPr lang="en-GB" dirty="0">
              <a:solidFill>
                <a:prstClr val="black"/>
              </a:solidFill>
              <a:latin typeface="Arial" panose="020B0604020202020204" pitchFamily="34" charset="0"/>
              <a:cs typeface="Arial" panose="020B0604020202020204" pitchFamily="34" charset="0"/>
            </a:endParaRPr>
          </a:p>
          <a:p>
            <a:pPr marL="214313" lvl="0" indent="-214313" defTabSz="914400">
              <a:spcBef>
                <a:spcPts val="0"/>
              </a:spcBef>
              <a:spcAft>
                <a:spcPts val="0"/>
              </a:spcAft>
              <a:buClrTx/>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Please only turn on your camera if you are presenting as this will save bandwidth</a:t>
            </a:r>
          </a:p>
          <a:p>
            <a:pPr marL="214313" lvl="0" indent="-214313" defTabSz="914400">
              <a:spcBef>
                <a:spcPts val="0"/>
              </a:spcBef>
              <a:spcAft>
                <a:spcPts val="0"/>
              </a:spcAft>
              <a:buClrTx/>
              <a:buFont typeface="Arial" panose="020B0604020202020204" pitchFamily="34" charset="0"/>
              <a:buChar char="•"/>
            </a:pPr>
            <a:endParaRPr lang="en-GB" dirty="0">
              <a:solidFill>
                <a:prstClr val="black"/>
              </a:solidFill>
              <a:latin typeface="Arial" panose="020B0604020202020204" pitchFamily="34" charset="0"/>
              <a:cs typeface="Arial" panose="020B0604020202020204" pitchFamily="34" charset="0"/>
            </a:endParaRPr>
          </a:p>
          <a:p>
            <a:pPr marL="214313" lvl="0" indent="-214313" defTabSz="914400">
              <a:spcBef>
                <a:spcPts val="0"/>
              </a:spcBef>
              <a:spcAft>
                <a:spcPts val="0"/>
              </a:spcAft>
              <a:buClrTx/>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Please use chat function for questions and tech support</a:t>
            </a:r>
          </a:p>
          <a:p>
            <a:pPr marL="214313" lvl="0" indent="-214313" defTabSz="914400">
              <a:spcBef>
                <a:spcPts val="0"/>
              </a:spcBef>
              <a:spcAft>
                <a:spcPts val="0"/>
              </a:spcAft>
              <a:buClrTx/>
              <a:buFont typeface="Arial" panose="020B0604020202020204" pitchFamily="34" charset="0"/>
              <a:buChar char="•"/>
            </a:pPr>
            <a:endParaRPr lang="en-GB" dirty="0">
              <a:solidFill>
                <a:prstClr val="black"/>
              </a:solidFill>
              <a:latin typeface="Arial" panose="020B0604020202020204" pitchFamily="34" charset="0"/>
              <a:cs typeface="Arial" panose="020B0604020202020204" pitchFamily="34" charset="0"/>
            </a:endParaRPr>
          </a:p>
          <a:p>
            <a:pPr marL="214313" lvl="0" indent="-214313" defTabSz="914400">
              <a:spcBef>
                <a:spcPts val="0"/>
              </a:spcBef>
              <a:spcAft>
                <a:spcPts val="0"/>
              </a:spcAft>
              <a:buClrTx/>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We will be writing up a Q&amp;A doc that will answer all Qs that come through on the chat so if not answered during session please do not worry this will be circulated after the CoP</a:t>
            </a:r>
          </a:p>
          <a:p>
            <a:pPr marL="214313" lvl="0" indent="-214313" defTabSz="914400">
              <a:spcBef>
                <a:spcPts val="0"/>
              </a:spcBef>
              <a:spcAft>
                <a:spcPts val="0"/>
              </a:spcAft>
              <a:buClrTx/>
              <a:buFont typeface="Arial" panose="020B0604020202020204" pitchFamily="34" charset="0"/>
              <a:buChar char="•"/>
            </a:pPr>
            <a:endParaRPr lang="en-GB" dirty="0">
              <a:solidFill>
                <a:prstClr val="black"/>
              </a:solidFill>
              <a:latin typeface="Arial" panose="020B0604020202020204" pitchFamily="34" charset="0"/>
              <a:cs typeface="Arial" panose="020B0604020202020204" pitchFamily="34" charset="0"/>
            </a:endParaRPr>
          </a:p>
          <a:p>
            <a:pPr marL="214313" lvl="0" indent="-214313" defTabSz="914400">
              <a:spcBef>
                <a:spcPts val="0"/>
              </a:spcBef>
              <a:spcAft>
                <a:spcPts val="0"/>
              </a:spcAft>
              <a:buClrTx/>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Get ready to use </a:t>
            </a:r>
            <a:r>
              <a:rPr lang="en-GB" dirty="0">
                <a:solidFill>
                  <a:prstClr val="black"/>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www.menti.com </a:t>
            </a:r>
            <a:r>
              <a:rPr lang="en-GB" dirty="0">
                <a:solidFill>
                  <a:prstClr val="black"/>
                </a:solidFill>
                <a:latin typeface="Arial" panose="020B0604020202020204" pitchFamily="34" charset="0"/>
                <a:cs typeface="Arial" panose="020B0604020202020204" pitchFamily="34" charset="0"/>
              </a:rPr>
              <a:t>for engagement and feedback</a:t>
            </a:r>
          </a:p>
          <a:p>
            <a:endParaRPr lang="en-GB" dirty="0"/>
          </a:p>
        </p:txBody>
      </p:sp>
      <p:sp>
        <p:nvSpPr>
          <p:cNvPr id="3" name="Slide Number Placeholder 2">
            <a:extLst>
              <a:ext uri="{FF2B5EF4-FFF2-40B4-BE49-F238E27FC236}">
                <a16:creationId xmlns:a16="http://schemas.microsoft.com/office/drawing/2014/main" id="{1C8BD20E-10A5-4780-8E6D-66BC67F8C5EC}"/>
              </a:ext>
            </a:extLst>
          </p:cNvPr>
          <p:cNvSpPr>
            <a:spLocks noGrp="1"/>
          </p:cNvSpPr>
          <p:nvPr>
            <p:ph type="sldNum" sz="quarter" idx="10"/>
          </p:nvPr>
        </p:nvSpPr>
        <p:spPr/>
        <p:txBody>
          <a:bodyPr/>
          <a:lstStyle/>
          <a:p>
            <a:pPr defTabSz="457200"/>
            <a:fld id="{61E112CC-F5C7-5E43-8EAA-F554FEB5E453}" type="slidenum">
              <a:rPr lang="en-US" smtClean="0">
                <a:solidFill>
                  <a:srgbClr val="005EB8"/>
                </a:solidFill>
              </a:rPr>
              <a:pPr defTabSz="457200"/>
              <a:t>16</a:t>
            </a:fld>
            <a:endParaRPr lang="en-US" dirty="0">
              <a:solidFill>
                <a:srgbClr val="005EB8"/>
              </a:solidFill>
            </a:endParaRPr>
          </a:p>
        </p:txBody>
      </p:sp>
      <p:sp>
        <p:nvSpPr>
          <p:cNvPr id="4" name="Title 3">
            <a:extLst>
              <a:ext uri="{FF2B5EF4-FFF2-40B4-BE49-F238E27FC236}">
                <a16:creationId xmlns:a16="http://schemas.microsoft.com/office/drawing/2014/main" id="{888BE5D8-1C74-4410-BED7-374749E67DDD}"/>
              </a:ext>
            </a:extLst>
          </p:cNvPr>
          <p:cNvSpPr>
            <a:spLocks noGrp="1"/>
          </p:cNvSpPr>
          <p:nvPr>
            <p:ph type="title"/>
          </p:nvPr>
        </p:nvSpPr>
        <p:spPr/>
        <p:txBody>
          <a:bodyPr/>
          <a:lstStyle/>
          <a:p>
            <a:r>
              <a:rPr lang="en-GB" dirty="0">
                <a:solidFill>
                  <a:srgbClr val="005EB8"/>
                </a:solidFill>
              </a:rPr>
              <a:t>Ground Rules</a:t>
            </a:r>
          </a:p>
        </p:txBody>
      </p:sp>
      <p:pic>
        <p:nvPicPr>
          <p:cNvPr id="6" name="Picture 5" descr="A picture containing clipart&#10;&#10;Description generated with very high confidence">
            <a:extLst>
              <a:ext uri="{FF2B5EF4-FFF2-40B4-BE49-F238E27FC236}">
                <a16:creationId xmlns:a16="http://schemas.microsoft.com/office/drawing/2014/main" id="{7E5F1AF5-C6B0-4652-8CCF-DAB70F7A88CC}"/>
              </a:ext>
            </a:extLst>
          </p:cNvPr>
          <p:cNvPicPr>
            <a:picLocks noChangeAspect="1"/>
          </p:cNvPicPr>
          <p:nvPr/>
        </p:nvPicPr>
        <p:blipFill>
          <a:blip r:embed="rId3"/>
          <a:stretch>
            <a:fillRect/>
          </a:stretch>
        </p:blipFill>
        <p:spPr>
          <a:xfrm>
            <a:off x="7789027" y="220980"/>
            <a:ext cx="1080655" cy="436418"/>
          </a:xfrm>
          <a:prstGeom prst="rect">
            <a:avLst/>
          </a:prstGeom>
        </p:spPr>
      </p:pic>
    </p:spTree>
    <p:extLst>
      <p:ext uri="{BB962C8B-B14F-4D97-AF65-F5344CB8AC3E}">
        <p14:creationId xmlns:p14="http://schemas.microsoft.com/office/powerpoint/2010/main" val="1367843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DEC223-E85F-4556-96D5-6BAE16549E27}"/>
              </a:ext>
            </a:extLst>
          </p:cNvPr>
          <p:cNvSpPr>
            <a:spLocks noGrp="1"/>
          </p:cNvSpPr>
          <p:nvPr>
            <p:ph type="sldNum" sz="quarter" idx="10"/>
          </p:nvPr>
        </p:nvSpPr>
        <p:spPr/>
        <p:txBody>
          <a:bodyPr/>
          <a:lstStyle/>
          <a:p>
            <a:pPr defTabSz="457200"/>
            <a:fld id="{61E112CC-F5C7-5E43-8EAA-F554FEB5E453}" type="slidenum">
              <a:rPr lang="en-US" smtClean="0">
                <a:solidFill>
                  <a:srgbClr val="005EB8"/>
                </a:solidFill>
              </a:rPr>
              <a:pPr defTabSz="457200"/>
              <a:t>17</a:t>
            </a:fld>
            <a:endParaRPr lang="en-US" dirty="0">
              <a:solidFill>
                <a:srgbClr val="005EB8"/>
              </a:solidFill>
            </a:endParaRPr>
          </a:p>
        </p:txBody>
      </p:sp>
      <p:sp>
        <p:nvSpPr>
          <p:cNvPr id="4" name="Title 3">
            <a:extLst>
              <a:ext uri="{FF2B5EF4-FFF2-40B4-BE49-F238E27FC236}">
                <a16:creationId xmlns:a16="http://schemas.microsoft.com/office/drawing/2014/main" id="{B2F31BC3-210F-4871-B765-8190C5970D92}"/>
              </a:ext>
            </a:extLst>
          </p:cNvPr>
          <p:cNvSpPr>
            <a:spLocks noGrp="1"/>
          </p:cNvSpPr>
          <p:nvPr>
            <p:ph type="title"/>
          </p:nvPr>
        </p:nvSpPr>
        <p:spPr>
          <a:xfrm>
            <a:off x="140811" y="-23623"/>
            <a:ext cx="8826732" cy="731520"/>
          </a:xfrm>
        </p:spPr>
        <p:txBody>
          <a:bodyPr/>
          <a:lstStyle/>
          <a:p>
            <a:r>
              <a:rPr lang="en-GB" dirty="0">
                <a:solidFill>
                  <a:srgbClr val="005EB8"/>
                </a:solidFill>
              </a:rPr>
              <a:t>What is the Population Health Management (PHM) Academy?</a:t>
            </a:r>
          </a:p>
        </p:txBody>
      </p:sp>
      <p:sp>
        <p:nvSpPr>
          <p:cNvPr id="11" name="Rectangle 10">
            <a:extLst>
              <a:ext uri="{FF2B5EF4-FFF2-40B4-BE49-F238E27FC236}">
                <a16:creationId xmlns:a16="http://schemas.microsoft.com/office/drawing/2014/main" id="{ED56DE98-9A8E-4037-B1A9-633929A1F491}"/>
              </a:ext>
            </a:extLst>
          </p:cNvPr>
          <p:cNvSpPr/>
          <p:nvPr/>
        </p:nvSpPr>
        <p:spPr>
          <a:xfrm>
            <a:off x="274320" y="988442"/>
            <a:ext cx="8559714" cy="461665"/>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uLnTx/>
                <a:uFillTx/>
              </a:rPr>
              <a:t>The Population Health Management (PHM) Academy is the most up-to-date and inspirational hub of information around PHM approaches and on-going work for the NHS and its partners.</a:t>
            </a:r>
          </a:p>
        </p:txBody>
      </p:sp>
      <p:pic>
        <p:nvPicPr>
          <p:cNvPr id="12" name="Picture 11">
            <a:extLst>
              <a:ext uri="{FF2B5EF4-FFF2-40B4-BE49-F238E27FC236}">
                <a16:creationId xmlns:a16="http://schemas.microsoft.com/office/drawing/2014/main" id="{0A2D4104-52AD-4642-8886-5E515A96F7F6}"/>
              </a:ext>
            </a:extLst>
          </p:cNvPr>
          <p:cNvPicPr>
            <a:picLocks noChangeAspect="1"/>
          </p:cNvPicPr>
          <p:nvPr/>
        </p:nvPicPr>
        <p:blipFill>
          <a:blip r:embed="rId2"/>
          <a:stretch>
            <a:fillRect/>
          </a:stretch>
        </p:blipFill>
        <p:spPr>
          <a:xfrm>
            <a:off x="4572001" y="1819261"/>
            <a:ext cx="4534565" cy="3923574"/>
          </a:xfrm>
          <a:prstGeom prst="rect">
            <a:avLst/>
          </a:prstGeom>
        </p:spPr>
      </p:pic>
      <p:pic>
        <p:nvPicPr>
          <p:cNvPr id="13" name="Picture 12">
            <a:extLst>
              <a:ext uri="{FF2B5EF4-FFF2-40B4-BE49-F238E27FC236}">
                <a16:creationId xmlns:a16="http://schemas.microsoft.com/office/drawing/2014/main" id="{6C3FC7A5-4719-4C7F-BC5E-6DCF4FA25326}"/>
              </a:ext>
            </a:extLst>
          </p:cNvPr>
          <p:cNvPicPr>
            <a:picLocks noChangeAspect="1"/>
          </p:cNvPicPr>
          <p:nvPr/>
        </p:nvPicPr>
        <p:blipFill rotWithShape="1">
          <a:blip r:embed="rId3"/>
          <a:srcRect r="1801"/>
          <a:stretch/>
        </p:blipFill>
        <p:spPr>
          <a:xfrm>
            <a:off x="152411" y="1868250"/>
            <a:ext cx="4419590" cy="3874585"/>
          </a:xfrm>
          <a:prstGeom prst="rect">
            <a:avLst/>
          </a:prstGeom>
        </p:spPr>
      </p:pic>
      <p:pic>
        <p:nvPicPr>
          <p:cNvPr id="14" name="Picture 13" descr="A picture containing clipart&#10;&#10;Description generated with very high confidence">
            <a:extLst>
              <a:ext uri="{FF2B5EF4-FFF2-40B4-BE49-F238E27FC236}">
                <a16:creationId xmlns:a16="http://schemas.microsoft.com/office/drawing/2014/main" id="{450568E5-6392-4D1D-8B45-A1E92846D3E1}"/>
              </a:ext>
            </a:extLst>
          </p:cNvPr>
          <p:cNvPicPr>
            <a:picLocks noChangeAspect="1"/>
          </p:cNvPicPr>
          <p:nvPr/>
        </p:nvPicPr>
        <p:blipFill>
          <a:blip r:embed="rId4"/>
          <a:stretch>
            <a:fillRect/>
          </a:stretch>
        </p:blipFill>
        <p:spPr>
          <a:xfrm>
            <a:off x="7789027" y="220980"/>
            <a:ext cx="1080655" cy="436418"/>
          </a:xfrm>
          <a:prstGeom prst="rect">
            <a:avLst/>
          </a:prstGeom>
        </p:spPr>
      </p:pic>
    </p:spTree>
    <p:extLst>
      <p:ext uri="{BB962C8B-B14F-4D97-AF65-F5344CB8AC3E}">
        <p14:creationId xmlns:p14="http://schemas.microsoft.com/office/powerpoint/2010/main" val="129833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B8136C3-6715-4976-B220-4AEA417F4569}"/>
              </a:ext>
            </a:extLst>
          </p:cNvPr>
          <p:cNvSpPr>
            <a:spLocks noGrp="1"/>
          </p:cNvSpPr>
          <p:nvPr>
            <p:ph type="body" sz="quarter" idx="11"/>
          </p:nvPr>
        </p:nvSpPr>
        <p:spPr>
          <a:xfrm>
            <a:off x="274320" y="1101930"/>
            <a:ext cx="8595360" cy="5029200"/>
          </a:xfrm>
        </p:spPr>
        <p:txBody>
          <a:bodyPr/>
          <a:lstStyle/>
          <a:p>
            <a:pPr marL="0" lvl="0" indent="0" defTabSz="914400">
              <a:lnSpc>
                <a:spcPct val="120000"/>
              </a:lnSpc>
              <a:spcBef>
                <a:spcPts val="1000"/>
              </a:spcBef>
              <a:spcAft>
                <a:spcPts val="0"/>
              </a:spcAft>
              <a:buClrTx/>
              <a:buNone/>
              <a:defRPr/>
            </a:pPr>
            <a:r>
              <a:rPr lang="en-GB" dirty="0">
                <a:solidFill>
                  <a:sysClr val="windowText" lastClr="000000"/>
                </a:solidFill>
                <a:latin typeface="Arial" panose="020B0604020202020204" pitchFamily="34" charset="0"/>
                <a:cs typeface="Arial" panose="020B0604020202020204" pitchFamily="34" charset="0"/>
              </a:rPr>
              <a:t>Communities of Practice (CoPs) are groups of people who share a concern or a passion for something they do and learn how to do it better as they interact regularly (see here). They may be called other things – a learning network, an improvement community or a thematic group, and can differ in scale and sophistication, but the key principle of shared learning among members remains.</a:t>
            </a:r>
          </a:p>
          <a:p>
            <a:pPr marL="0" lvl="0" indent="0" defTabSz="914400">
              <a:lnSpc>
                <a:spcPct val="120000"/>
              </a:lnSpc>
              <a:spcBef>
                <a:spcPts val="1000"/>
              </a:spcBef>
              <a:spcAft>
                <a:spcPts val="0"/>
              </a:spcAft>
              <a:buClrTx/>
              <a:buNone/>
              <a:defRPr/>
            </a:pPr>
            <a:endParaRPr lang="en-GB" dirty="0">
              <a:solidFill>
                <a:sysClr val="windowText" lastClr="000000"/>
              </a:solidFill>
              <a:latin typeface="Arial" panose="020B0604020202020204" pitchFamily="34" charset="0"/>
              <a:cs typeface="Arial" panose="020B0604020202020204" pitchFamily="34" charset="0"/>
            </a:endParaRPr>
          </a:p>
          <a:p>
            <a:pPr marL="0" lvl="0" indent="0" defTabSz="914400">
              <a:lnSpc>
                <a:spcPct val="120000"/>
              </a:lnSpc>
              <a:spcBef>
                <a:spcPts val="1000"/>
              </a:spcBef>
              <a:spcAft>
                <a:spcPts val="0"/>
              </a:spcAft>
              <a:buClrTx/>
              <a:buNone/>
              <a:defRPr/>
            </a:pPr>
            <a:r>
              <a:rPr lang="en-GB" dirty="0">
                <a:solidFill>
                  <a:sysClr val="windowText" lastClr="000000"/>
                </a:solidFill>
                <a:latin typeface="Arial" panose="020B0604020202020204" pitchFamily="34" charset="0"/>
                <a:cs typeface="Arial" panose="020B0604020202020204" pitchFamily="34" charset="0"/>
              </a:rPr>
              <a:t>Communities of Practice are often formed to:</a:t>
            </a:r>
          </a:p>
          <a:p>
            <a:pPr marL="0" lvl="0" indent="0" defTabSz="914400">
              <a:lnSpc>
                <a:spcPct val="120000"/>
              </a:lnSpc>
              <a:spcBef>
                <a:spcPts val="1000"/>
              </a:spcBef>
              <a:spcAft>
                <a:spcPts val="0"/>
              </a:spcAft>
              <a:buClrTx/>
              <a:buNone/>
              <a:defRPr/>
            </a:pPr>
            <a:r>
              <a:rPr lang="en-GB" dirty="0">
                <a:solidFill>
                  <a:sysClr val="windowText" lastClr="000000"/>
                </a:solidFill>
                <a:latin typeface="Arial" panose="020B0604020202020204" pitchFamily="34" charset="0"/>
                <a:cs typeface="Arial" panose="020B0604020202020204" pitchFamily="34" charset="0"/>
              </a:rPr>
              <a:t>	Solve a problem 		“how do we reduce our hospital’s COPD re-admissions”</a:t>
            </a:r>
          </a:p>
          <a:p>
            <a:pPr marL="0" lvl="0" indent="0" defTabSz="914400">
              <a:lnSpc>
                <a:spcPct val="120000"/>
              </a:lnSpc>
              <a:spcBef>
                <a:spcPts val="1000"/>
              </a:spcBef>
              <a:spcAft>
                <a:spcPts val="0"/>
              </a:spcAft>
              <a:buClrTx/>
              <a:buNone/>
              <a:defRPr/>
            </a:pPr>
            <a:r>
              <a:rPr lang="en-GB" dirty="0">
                <a:solidFill>
                  <a:sysClr val="windowText" lastClr="000000"/>
                </a:solidFill>
                <a:latin typeface="Arial" panose="020B0604020202020204" pitchFamily="34" charset="0"/>
                <a:cs typeface="Arial" panose="020B0604020202020204" pitchFamily="34" charset="0"/>
              </a:rPr>
              <a:t>	Find or share information 		“what is the latest international best practice in diabetes care” </a:t>
            </a:r>
          </a:p>
          <a:p>
            <a:pPr marL="0" lvl="0" indent="0" defTabSz="914400">
              <a:lnSpc>
                <a:spcPct val="120000"/>
              </a:lnSpc>
              <a:spcBef>
                <a:spcPts val="1000"/>
              </a:spcBef>
              <a:spcAft>
                <a:spcPts val="0"/>
              </a:spcAft>
              <a:buClrTx/>
              <a:buNone/>
              <a:defRPr/>
            </a:pPr>
            <a:r>
              <a:rPr lang="en-GB" dirty="0">
                <a:solidFill>
                  <a:sysClr val="windowText" lastClr="000000"/>
                </a:solidFill>
                <a:latin typeface="Arial" panose="020B0604020202020204" pitchFamily="34" charset="0"/>
                <a:cs typeface="Arial" panose="020B0604020202020204" pitchFamily="34" charset="0"/>
              </a:rPr>
              <a:t>	Re-use assets 		“can I use the partnership agreement you wrote last year”</a:t>
            </a:r>
          </a:p>
          <a:p>
            <a:pPr marL="0" lvl="0" indent="0" defTabSz="914400">
              <a:lnSpc>
                <a:spcPct val="120000"/>
              </a:lnSpc>
              <a:spcBef>
                <a:spcPts val="1000"/>
              </a:spcBef>
              <a:spcAft>
                <a:spcPts val="0"/>
              </a:spcAft>
              <a:buClrTx/>
              <a:buNone/>
              <a:defRPr/>
            </a:pPr>
            <a:r>
              <a:rPr lang="en-GB" dirty="0">
                <a:solidFill>
                  <a:sysClr val="windowText" lastClr="000000"/>
                </a:solidFill>
                <a:latin typeface="Arial" panose="020B0604020202020204" pitchFamily="34" charset="0"/>
                <a:cs typeface="Arial" panose="020B0604020202020204" pitchFamily="34" charset="0"/>
              </a:rPr>
              <a:t>	Co-ordinate activity 		“can we align our recruitment to aid local development” </a:t>
            </a:r>
          </a:p>
          <a:p>
            <a:pPr marL="0" lvl="0" indent="0" defTabSz="914400">
              <a:lnSpc>
                <a:spcPct val="120000"/>
              </a:lnSpc>
              <a:spcBef>
                <a:spcPts val="1000"/>
              </a:spcBef>
              <a:spcAft>
                <a:spcPts val="0"/>
              </a:spcAft>
              <a:buClrTx/>
              <a:buNone/>
              <a:defRPr/>
            </a:pPr>
            <a:r>
              <a:rPr lang="en-GB" dirty="0">
                <a:solidFill>
                  <a:sysClr val="windowText" lastClr="000000"/>
                </a:solidFill>
                <a:latin typeface="Arial" panose="020B0604020202020204" pitchFamily="34" charset="0"/>
                <a:cs typeface="Arial" panose="020B0604020202020204" pitchFamily="34" charset="0"/>
              </a:rPr>
              <a:t>	Build an argument		“which areas have effective digital CKD pathways, why is this”</a:t>
            </a:r>
          </a:p>
          <a:p>
            <a:pPr marL="0" lvl="0" indent="0" defTabSz="914400">
              <a:lnSpc>
                <a:spcPct val="120000"/>
              </a:lnSpc>
              <a:spcBef>
                <a:spcPts val="1000"/>
              </a:spcBef>
              <a:spcAft>
                <a:spcPts val="0"/>
              </a:spcAft>
              <a:buClrTx/>
              <a:buNone/>
              <a:defRPr/>
            </a:pPr>
            <a:r>
              <a:rPr lang="en-GB" dirty="0">
                <a:solidFill>
                  <a:sysClr val="windowText" lastClr="000000"/>
                </a:solidFill>
                <a:latin typeface="Arial" panose="020B0604020202020204" pitchFamily="34" charset="0"/>
                <a:cs typeface="Arial" panose="020B0604020202020204" pitchFamily="34" charset="0"/>
              </a:rPr>
              <a:t>	Build confidence		“before I submit the proposal to the board I’ll test it with peers”</a:t>
            </a:r>
          </a:p>
          <a:p>
            <a:pPr marL="0" lvl="0" indent="0" defTabSz="914400">
              <a:lnSpc>
                <a:spcPct val="120000"/>
              </a:lnSpc>
              <a:spcBef>
                <a:spcPts val="1000"/>
              </a:spcBef>
              <a:spcAft>
                <a:spcPts val="0"/>
              </a:spcAft>
              <a:buClrTx/>
              <a:buNone/>
              <a:defRPr/>
            </a:pPr>
            <a:r>
              <a:rPr lang="en-GB" dirty="0">
                <a:solidFill>
                  <a:sysClr val="windowText" lastClr="000000"/>
                </a:solidFill>
                <a:latin typeface="Arial" panose="020B0604020202020204" pitchFamily="34" charset="0"/>
                <a:cs typeface="Arial" panose="020B0604020202020204" pitchFamily="34" charset="0"/>
              </a:rPr>
              <a:t>	Build evidence 		“our new obesity strategy evaluation may be useful for others”</a:t>
            </a:r>
          </a:p>
          <a:p>
            <a:pPr marL="0" lvl="0" indent="0" defTabSz="914400">
              <a:lnSpc>
                <a:spcPct val="120000"/>
              </a:lnSpc>
              <a:spcBef>
                <a:spcPts val="1000"/>
              </a:spcBef>
              <a:spcAft>
                <a:spcPts val="0"/>
              </a:spcAft>
              <a:buClrTx/>
              <a:buNone/>
              <a:defRPr/>
            </a:pPr>
            <a:r>
              <a:rPr lang="en-GB" dirty="0">
                <a:solidFill>
                  <a:sysClr val="windowText" lastClr="000000"/>
                </a:solidFill>
                <a:latin typeface="Arial" panose="020B0604020202020204" pitchFamily="34" charset="0"/>
                <a:cs typeface="Arial" panose="020B0604020202020204" pitchFamily="34" charset="0"/>
              </a:rPr>
              <a:t>	Organise visits		“can we visit your new neuro-diverse care pathway”</a:t>
            </a:r>
          </a:p>
          <a:p>
            <a:endParaRPr lang="en-GB" dirty="0"/>
          </a:p>
        </p:txBody>
      </p:sp>
      <p:sp>
        <p:nvSpPr>
          <p:cNvPr id="11" name="Slide Number Placeholder 10">
            <a:extLst>
              <a:ext uri="{FF2B5EF4-FFF2-40B4-BE49-F238E27FC236}">
                <a16:creationId xmlns:a16="http://schemas.microsoft.com/office/drawing/2014/main" id="{4671A890-DEFA-4752-807A-927AE406350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6C4C68-9C76-5449-BBA0-107A51179E14}" type="slidenum">
              <a:rPr kumimoji="0" lang="en-US" sz="1000" b="0" i="0" u="none" strike="noStrike" kern="1200" cap="none" spc="0" normalizeH="0" baseline="0" noProof="0" smtClean="0">
                <a:ln>
                  <a:noFill/>
                </a:ln>
                <a:solidFill>
                  <a:srgbClr val="005EB8"/>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005EB8"/>
              </a:solidFill>
              <a:effectLst/>
              <a:uLnTx/>
              <a:uFillTx/>
              <a:latin typeface="Arial"/>
              <a:ea typeface="+mn-ea"/>
              <a:cs typeface="Arial"/>
            </a:endParaRPr>
          </a:p>
        </p:txBody>
      </p:sp>
      <p:sp>
        <p:nvSpPr>
          <p:cNvPr id="12" name="Title 11">
            <a:extLst>
              <a:ext uri="{FF2B5EF4-FFF2-40B4-BE49-F238E27FC236}">
                <a16:creationId xmlns:a16="http://schemas.microsoft.com/office/drawing/2014/main" id="{70A15044-DFA2-4B89-83A3-C610F32D72F9}"/>
              </a:ext>
            </a:extLst>
          </p:cNvPr>
          <p:cNvSpPr>
            <a:spLocks noGrp="1"/>
          </p:cNvSpPr>
          <p:nvPr>
            <p:ph type="title"/>
          </p:nvPr>
        </p:nvSpPr>
        <p:spPr/>
        <p:txBody>
          <a:bodyPr/>
          <a:lstStyle/>
          <a:p>
            <a:r>
              <a:rPr lang="en-GB" dirty="0"/>
              <a:t>What is a Community of Practice, and why create one? </a:t>
            </a:r>
          </a:p>
        </p:txBody>
      </p:sp>
      <p:pic>
        <p:nvPicPr>
          <p:cNvPr id="6" name="Picture 5" descr="A picture containing clipart&#10;&#10;Description generated with very high confidence">
            <a:extLst>
              <a:ext uri="{FF2B5EF4-FFF2-40B4-BE49-F238E27FC236}">
                <a16:creationId xmlns:a16="http://schemas.microsoft.com/office/drawing/2014/main" id="{C5027EB9-7A0F-4D7D-B0F9-DBDD86A7D90E}"/>
              </a:ext>
            </a:extLst>
          </p:cNvPr>
          <p:cNvPicPr>
            <a:picLocks noChangeAspect="1"/>
          </p:cNvPicPr>
          <p:nvPr/>
        </p:nvPicPr>
        <p:blipFill>
          <a:blip r:embed="rId2"/>
          <a:stretch>
            <a:fillRect/>
          </a:stretch>
        </p:blipFill>
        <p:spPr>
          <a:xfrm>
            <a:off x="7789027" y="220980"/>
            <a:ext cx="1080655" cy="436418"/>
          </a:xfrm>
          <a:prstGeom prst="rect">
            <a:avLst/>
          </a:prstGeom>
        </p:spPr>
      </p:pic>
    </p:spTree>
    <p:extLst>
      <p:ext uri="{BB962C8B-B14F-4D97-AF65-F5344CB8AC3E}">
        <p14:creationId xmlns:p14="http://schemas.microsoft.com/office/powerpoint/2010/main" val="1029210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B8136C3-6715-4976-B220-4AEA417F4569}"/>
              </a:ext>
            </a:extLst>
          </p:cNvPr>
          <p:cNvSpPr>
            <a:spLocks noGrp="1"/>
          </p:cNvSpPr>
          <p:nvPr>
            <p:ph type="body" sz="quarter" idx="11"/>
          </p:nvPr>
        </p:nvSpPr>
        <p:spPr>
          <a:xfrm>
            <a:off x="277092" y="1094180"/>
            <a:ext cx="8595360" cy="5029200"/>
          </a:xfrm>
        </p:spPr>
        <p:txBody>
          <a:bodyPr/>
          <a:lstStyle/>
          <a:p>
            <a:pPr marL="0" indent="0">
              <a:buNone/>
            </a:pPr>
            <a:r>
              <a:rPr lang="en-GB" dirty="0">
                <a:latin typeface="Arial" panose="020B0604020202020204" pitchFamily="34" charset="0"/>
                <a:cs typeface="Arial" panose="020B0604020202020204" pitchFamily="34" charset="0"/>
              </a:rPr>
              <a:t>The National PHM Community of Practice launched in 2019 and has continued to host quarterly events face to face (in central London)  and virtual post Covid via </a:t>
            </a:r>
            <a:r>
              <a:rPr lang="en-GB" dirty="0" err="1">
                <a:latin typeface="Arial" panose="020B0604020202020204" pitchFamily="34" charset="0"/>
                <a:cs typeface="Arial" panose="020B0604020202020204" pitchFamily="34" charset="0"/>
              </a:rPr>
              <a:t>Webex</a:t>
            </a:r>
            <a:r>
              <a:rPr lang="en-GB" dirty="0">
                <a:latin typeface="Arial" panose="020B0604020202020204" pitchFamily="34" charset="0"/>
                <a:cs typeface="Arial" panose="020B0604020202020204" pitchFamily="34" charset="0"/>
              </a:rPr>
              <a:t> and MS Teams (preferred). The face to face CoP’s were attended by over 130 delegates, the virtual sessions have hosted over 1000 delegates. The PHM CoP; </a:t>
            </a:r>
          </a:p>
          <a:p>
            <a:r>
              <a:rPr lang="en-GB" dirty="0">
                <a:latin typeface="Arial" panose="020B0604020202020204" pitchFamily="34" charset="0"/>
                <a:cs typeface="Arial" panose="020B0604020202020204" pitchFamily="34" charset="0"/>
              </a:rPr>
              <a:t>Provides an opportunity for systems to; </a:t>
            </a:r>
          </a:p>
          <a:p>
            <a:pPr lvl="1"/>
            <a:r>
              <a:rPr lang="en-GB" dirty="0">
                <a:latin typeface="Arial" panose="020B0604020202020204" pitchFamily="34" charset="0"/>
                <a:cs typeface="Arial" panose="020B0604020202020204" pitchFamily="34" charset="0"/>
              </a:rPr>
              <a:t>Share peer learning across systems nationally and a chance to hear from international speakers on their experience of delivering PHM</a:t>
            </a:r>
          </a:p>
          <a:p>
            <a:pPr lvl="1"/>
            <a:r>
              <a:rPr lang="en-GB" dirty="0">
                <a:latin typeface="Arial" panose="020B0604020202020204" pitchFamily="34" charset="0"/>
                <a:cs typeface="Arial" panose="020B0604020202020204" pitchFamily="34" charset="0"/>
              </a:rPr>
              <a:t>Attend breakout discussions and workshops on relevant PHM topics </a:t>
            </a:r>
          </a:p>
          <a:p>
            <a:pPr lvl="1"/>
            <a:r>
              <a:rPr lang="en-GB" dirty="0">
                <a:latin typeface="Arial" panose="020B0604020202020204" pitchFamily="34" charset="0"/>
                <a:cs typeface="Arial" panose="020B0604020202020204" pitchFamily="34" charset="0"/>
              </a:rPr>
              <a:t>Network  between systems </a:t>
            </a:r>
          </a:p>
          <a:p>
            <a:r>
              <a:rPr lang="en-GB" dirty="0">
                <a:latin typeface="Arial" panose="020B0604020202020204" pitchFamily="34" charset="0"/>
                <a:cs typeface="Arial" panose="020B0604020202020204" pitchFamily="34" charset="0"/>
              </a:rPr>
              <a:t>Include  key note presentations showcasing national and international best practice for PHM, break out sessions for systems to discuss and work through opportunities for PHM and panel discussions. The CoP is based around the three I’s for building capability around population health management (see next slide) </a:t>
            </a:r>
          </a:p>
          <a:p>
            <a:r>
              <a:rPr lang="en-GB" dirty="0">
                <a:latin typeface="Arial" panose="020B0604020202020204" pitchFamily="34" charset="0"/>
                <a:cs typeface="Arial" panose="020B0604020202020204" pitchFamily="34" charset="0"/>
              </a:rPr>
              <a:t>Are attended by a varied audience consisting of stakeholders from a range of professions working with PHM at various levels of the system</a:t>
            </a:r>
          </a:p>
          <a:p>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hlinkClick r:id="rId2"/>
              </a:rPr>
              <a:t>All CoP presentations can be found on The PHM Academy</a:t>
            </a:r>
            <a:r>
              <a:rPr lang="en-GB" dirty="0">
                <a:latin typeface="Arial" panose="020B0604020202020204" pitchFamily="34" charset="0"/>
                <a:cs typeface="Arial" panose="020B0604020202020204" pitchFamily="34" charset="0"/>
              </a:rPr>
              <a:t>.</a:t>
            </a:r>
          </a:p>
          <a:p>
            <a:endParaRPr lang="en-GB" dirty="0"/>
          </a:p>
        </p:txBody>
      </p:sp>
      <p:sp>
        <p:nvSpPr>
          <p:cNvPr id="11" name="Slide Number Placeholder 10">
            <a:extLst>
              <a:ext uri="{FF2B5EF4-FFF2-40B4-BE49-F238E27FC236}">
                <a16:creationId xmlns:a16="http://schemas.microsoft.com/office/drawing/2014/main" id="{4671A890-DEFA-4752-807A-927AE406350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6C4C68-9C76-5449-BBA0-107A51179E14}" type="slidenum">
              <a:rPr kumimoji="0" lang="en-US" sz="1000" b="0" i="0" u="none" strike="noStrike" kern="1200" cap="none" spc="0" normalizeH="0" baseline="0" noProof="0" smtClean="0">
                <a:ln>
                  <a:noFill/>
                </a:ln>
                <a:solidFill>
                  <a:srgbClr val="005EB8"/>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005EB8"/>
              </a:solidFill>
              <a:effectLst/>
              <a:uLnTx/>
              <a:uFillTx/>
              <a:latin typeface="Arial"/>
              <a:ea typeface="+mn-ea"/>
              <a:cs typeface="Arial"/>
            </a:endParaRPr>
          </a:p>
        </p:txBody>
      </p:sp>
      <p:sp>
        <p:nvSpPr>
          <p:cNvPr id="12" name="Title 11">
            <a:extLst>
              <a:ext uri="{FF2B5EF4-FFF2-40B4-BE49-F238E27FC236}">
                <a16:creationId xmlns:a16="http://schemas.microsoft.com/office/drawing/2014/main" id="{70A15044-DFA2-4B89-83A3-C610F32D72F9}"/>
              </a:ext>
            </a:extLst>
          </p:cNvPr>
          <p:cNvSpPr>
            <a:spLocks noGrp="1"/>
          </p:cNvSpPr>
          <p:nvPr>
            <p:ph type="title"/>
          </p:nvPr>
        </p:nvSpPr>
        <p:spPr/>
        <p:txBody>
          <a:bodyPr/>
          <a:lstStyle/>
          <a:p>
            <a:r>
              <a:rPr lang="en-GB" dirty="0"/>
              <a:t>PHM Communities of Practice Overview</a:t>
            </a:r>
          </a:p>
        </p:txBody>
      </p:sp>
      <p:pic>
        <p:nvPicPr>
          <p:cNvPr id="5" name="Picture 4" descr="A picture containing clipart&#10;&#10;Description generated with very high confidence">
            <a:extLst>
              <a:ext uri="{FF2B5EF4-FFF2-40B4-BE49-F238E27FC236}">
                <a16:creationId xmlns:a16="http://schemas.microsoft.com/office/drawing/2014/main" id="{804C200B-5BC3-41CB-9357-2519A2DDD2FD}"/>
              </a:ext>
            </a:extLst>
          </p:cNvPr>
          <p:cNvPicPr>
            <a:picLocks noChangeAspect="1"/>
          </p:cNvPicPr>
          <p:nvPr/>
        </p:nvPicPr>
        <p:blipFill>
          <a:blip r:embed="rId3"/>
          <a:stretch>
            <a:fillRect/>
          </a:stretch>
        </p:blipFill>
        <p:spPr>
          <a:xfrm>
            <a:off x="7789027" y="220980"/>
            <a:ext cx="1080655" cy="436418"/>
          </a:xfrm>
          <a:prstGeom prst="rect">
            <a:avLst/>
          </a:prstGeom>
        </p:spPr>
      </p:pic>
    </p:spTree>
    <p:extLst>
      <p:ext uri="{BB962C8B-B14F-4D97-AF65-F5344CB8AC3E}">
        <p14:creationId xmlns:p14="http://schemas.microsoft.com/office/powerpoint/2010/main" val="178736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671A890-DEFA-4752-807A-927AE406350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6C4C68-9C76-5449-BBA0-107A51179E14}" type="slidenum">
              <a:rPr kumimoji="0" lang="en-US" sz="1000" b="0" i="0" u="none" strike="noStrike" kern="1200" cap="none" spc="0" normalizeH="0" baseline="0" noProof="0" smtClean="0">
                <a:ln>
                  <a:noFill/>
                </a:ln>
                <a:solidFill>
                  <a:srgbClr val="005EB8"/>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005EB8"/>
              </a:solidFill>
              <a:effectLst/>
              <a:uLnTx/>
              <a:uFillTx/>
              <a:latin typeface="Arial"/>
              <a:ea typeface="+mn-ea"/>
              <a:cs typeface="Arial"/>
            </a:endParaRPr>
          </a:p>
        </p:txBody>
      </p:sp>
      <p:sp>
        <p:nvSpPr>
          <p:cNvPr id="12" name="Title 11">
            <a:extLst>
              <a:ext uri="{FF2B5EF4-FFF2-40B4-BE49-F238E27FC236}">
                <a16:creationId xmlns:a16="http://schemas.microsoft.com/office/drawing/2014/main" id="{70A15044-DFA2-4B89-83A3-C610F32D72F9}"/>
              </a:ext>
            </a:extLst>
          </p:cNvPr>
          <p:cNvSpPr>
            <a:spLocks noGrp="1"/>
          </p:cNvSpPr>
          <p:nvPr>
            <p:ph type="title"/>
          </p:nvPr>
        </p:nvSpPr>
        <p:spPr/>
        <p:txBody>
          <a:bodyPr/>
          <a:lstStyle/>
          <a:p>
            <a:r>
              <a:rPr lang="en-GB" kern="0" dirty="0"/>
              <a:t>3 I’s – building capability for population health management </a:t>
            </a:r>
            <a:endParaRPr lang="en-GB" dirty="0"/>
          </a:p>
        </p:txBody>
      </p:sp>
      <p:sp>
        <p:nvSpPr>
          <p:cNvPr id="5" name="Title 1">
            <a:extLst>
              <a:ext uri="{FF2B5EF4-FFF2-40B4-BE49-F238E27FC236}">
                <a16:creationId xmlns:a16="http://schemas.microsoft.com/office/drawing/2014/main" id="{F840B704-895B-473A-BCC5-4652E4FB9092}"/>
              </a:ext>
            </a:extLst>
          </p:cNvPr>
          <p:cNvSpPr txBox="1">
            <a:spLocks/>
          </p:cNvSpPr>
          <p:nvPr/>
        </p:nvSpPr>
        <p:spPr>
          <a:xfrm>
            <a:off x="586408" y="635432"/>
            <a:ext cx="7981124" cy="1014198"/>
          </a:xfrm>
          <a:prstGeom prst="rect">
            <a:avLst/>
          </a:prstGeom>
        </p:spPr>
        <p:txBody>
          <a:bodyPr vert="horz" lIns="91440" tIns="45720" rIns="91440" bIns="45720" rtlCol="0" anchor="b">
            <a:noAutofit/>
          </a:bodyPr>
          <a:lstStyle>
            <a:lvl1pPr algn="l" defTabSz="457200" rtl="0" eaLnBrk="1" latinLnBrk="0" hangingPunct="1">
              <a:spcBef>
                <a:spcPct val="0"/>
              </a:spcBef>
              <a:buNone/>
              <a:defRPr lang="en-GB" sz="2000" b="1" i="0" kern="1200" baseline="0">
                <a:solidFill>
                  <a:schemeClr val="tx2"/>
                </a:solidFill>
                <a:latin typeface="+mn-lt"/>
                <a:ea typeface="+mj-ea"/>
                <a:cs typeface="Arial"/>
              </a:defRPr>
            </a:lvl1pPr>
          </a:lstStyle>
          <a:p>
            <a:endParaRPr lang="en-GB" dirty="0"/>
          </a:p>
        </p:txBody>
      </p:sp>
      <p:sp>
        <p:nvSpPr>
          <p:cNvPr id="6" name="ee4pContent1">
            <a:extLst>
              <a:ext uri="{FF2B5EF4-FFF2-40B4-BE49-F238E27FC236}">
                <a16:creationId xmlns:a16="http://schemas.microsoft.com/office/drawing/2014/main" id="{6765262D-24B2-4B06-9A8C-A0A354035345}"/>
              </a:ext>
            </a:extLst>
          </p:cNvPr>
          <p:cNvSpPr txBox="1"/>
          <p:nvPr/>
        </p:nvSpPr>
        <p:spPr>
          <a:xfrm>
            <a:off x="996443" y="2485963"/>
            <a:ext cx="1896612" cy="2490953"/>
          </a:xfrm>
          <a:prstGeom prst="rect">
            <a:avLst/>
          </a:prstGeom>
          <a:noFill/>
          <a:ln w="9525" cap="flat" cmpd="sng" algn="ctr">
            <a:noFill/>
            <a:prstDash val="solid"/>
            <a:miter lim="800000"/>
          </a:ln>
          <a:effectLst/>
          <a:extLst>
            <a:ext uri="{91240B29-F687-4F45-9708-019B960494DF}">
              <a14:hiddenLine xmlns:a14="http://schemas.microsoft.com/office/drawing/2010/main" w="9525" cap="flat" cmpd="sng" algn="ctr">
                <a:solidFill>
                  <a:schemeClr val="accent1"/>
                </a:solidFill>
                <a:prstDash val="solid"/>
              </a14:hiddenLine>
            </a:ext>
          </a:extLst>
        </p:spPr>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latin typeface="Trebuchet MS" panose="020B0603020202020204" pitchFamily="34" charset="0"/>
                <a:cs typeface="Calibri" panose="020F0502020204030204" pitchFamily="34" charset="0"/>
              </a:defRPr>
            </a:lvl1pPr>
            <a:lvl2pPr marL="324000" lvl="1" indent="-216000">
              <a:buClr>
                <a:srgbClr val="0070C0"/>
              </a:buClr>
              <a:buSzPct val="100000"/>
              <a:buFont typeface="Trebuchet MS" panose="020B0603020202020204" pitchFamily="34" charset="0"/>
              <a:buChar char="•"/>
              <a:defRPr sz="1200">
                <a:solidFill>
                  <a:srgbClr val="000000"/>
                </a:solidFill>
                <a:latin typeface="Trebuchet MS" panose="020B0603020202020204" pitchFamily="34" charset="0"/>
                <a:cs typeface="Calibri" panose="020F0502020204030204" pitchFamily="34" charset="0"/>
              </a:defRPr>
            </a:lvl2pPr>
            <a:lvl3pPr marL="648000" lvl="2" indent="-216000">
              <a:buClr>
                <a:srgbClr val="0070C0"/>
              </a:buClr>
              <a:buSzPct val="100000"/>
              <a:buFont typeface="Trebuchet MS" panose="020B0603020202020204" pitchFamily="34" charset="0"/>
              <a:buChar char="–"/>
              <a:defRPr sz="1200">
                <a:solidFill>
                  <a:srgbClr val="000000"/>
                </a:solidFill>
                <a:latin typeface="Trebuchet MS" panose="020B0603020202020204" pitchFamily="34" charset="0"/>
                <a:cs typeface="Calibri" panose="020F0502020204030204" pitchFamily="34" charset="0"/>
              </a:defRPr>
            </a:lvl3pPr>
            <a:lvl4pPr marL="0" lvl="3">
              <a:buSzPct val="100000"/>
              <a:buFont typeface="Trebuchet MS" panose="020B0603020202020204" pitchFamily="34" charset="0"/>
              <a:buChar char="​"/>
              <a:defRPr sz="1600">
                <a:solidFill>
                  <a:srgbClr val="0070C0"/>
                </a:solidFill>
                <a:latin typeface="Trebuchet MS" panose="020B0603020202020204" pitchFamily="34" charset="0"/>
                <a:cs typeface="Calibri" panose="020F0502020204030204" pitchFamily="34" charset="0"/>
              </a:defRPr>
            </a:lvl4pPr>
            <a:lvl5pPr marL="0" lvl="4">
              <a:buSzPct val="100000"/>
              <a:buFont typeface="Trebuchet MS" panose="020B0603020202020204" pitchFamily="34" charset="0"/>
              <a:buChar char="​"/>
              <a:defRPr sz="1600" b="1">
                <a:solidFill>
                  <a:srgbClr val="000000"/>
                </a:solidFill>
                <a:latin typeface="Trebuchet MS" panose="020B0603020202020204" pitchFamily="34" charset="0"/>
                <a:cs typeface="Calibri" panose="020F0502020204030204" pitchFamily="34" charset="0"/>
              </a:defRPr>
            </a:lvl5pPr>
            <a:lvl6pPr marL="324000" lvl="5" indent="-216000">
              <a:buClr>
                <a:srgbClr val="0070C0"/>
              </a:buClr>
              <a:buSzPct val="100000"/>
              <a:buFont typeface="Trebuchet MS" panose="020B0603020202020204" pitchFamily="34" charset="0"/>
              <a:buChar char="•"/>
              <a:defRPr sz="1600">
                <a:solidFill>
                  <a:srgbClr val="000000"/>
                </a:solidFill>
                <a:latin typeface="Trebuchet MS" panose="020B0603020202020204" pitchFamily="34" charset="0"/>
                <a:cs typeface="Calibri" panose="020F0502020204030204" pitchFamily="34" charset="0"/>
              </a:defRPr>
            </a:lvl6pPr>
            <a:lvl7pPr marL="0" lvl="6">
              <a:buSzPct val="100000"/>
              <a:buFont typeface="Trebuchet MS" panose="020B0603020202020204" pitchFamily="34" charset="0"/>
              <a:buChar char="​"/>
              <a:defRPr sz="4400">
                <a:solidFill>
                  <a:srgbClr val="000000"/>
                </a:solidFill>
                <a:latin typeface="Trebuchet MS" panose="020B0603020202020204" pitchFamily="34" charset="0"/>
                <a:cs typeface="Calibri" panose="020F0502020204030204" pitchFamily="34" charset="0"/>
              </a:defRPr>
            </a:lvl7pPr>
            <a:lvl8pPr marL="0" lvl="7">
              <a:buSzPct val="100000"/>
              <a:buFont typeface="Trebuchet MS" panose="020B0603020202020204" pitchFamily="34" charset="0"/>
              <a:buChar char="​"/>
              <a:defRPr sz="5400">
                <a:solidFill>
                  <a:srgbClr val="0070C0"/>
                </a:solidFill>
                <a:latin typeface="Trebuchet MS" panose="020B0603020202020204" pitchFamily="34" charset="0"/>
                <a:cs typeface="Calibri" panose="020F0502020204030204" pitchFamily="34" charset="0"/>
              </a:defRPr>
            </a:lvl8pPr>
            <a:lvl9pPr marL="0" lvl="8">
              <a:buSzPct val="100000"/>
              <a:buFont typeface="Trebuchet MS" panose="020B0603020202020204" pitchFamily="34" charset="0"/>
              <a:buChar char="​"/>
              <a:defRPr sz="2400">
                <a:solidFill>
                  <a:srgbClr val="0070C0"/>
                </a:solidFill>
                <a:latin typeface="Trebuchet MS" panose="020B0603020202020204" pitchFamily="34" charset="0"/>
                <a:cs typeface="Calibri" panose="020F0502020204030204" pitchFamily="34" charset="0"/>
              </a:defRPr>
            </a:lvl9pPr>
          </a:lstStyle>
          <a:p>
            <a:pPr marL="0" marR="0" lvl="0" indent="0" defTabSz="91440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GB" sz="1050" b="0" i="1" u="none" strike="noStrike" kern="0" cap="none" spc="0" normalizeH="0" baseline="0" noProof="0" dirty="0">
                <a:ln>
                  <a:noFill/>
                </a:ln>
                <a:solidFill>
                  <a:srgbClr val="000000"/>
                </a:solidFill>
                <a:effectLst/>
                <a:uLnTx/>
                <a:uFillTx/>
                <a:latin typeface="Arial"/>
                <a:ea typeface="+mn-ea"/>
                <a:cs typeface="Calibri" panose="020F0502020204030204" pitchFamily="34" charset="0"/>
              </a:rPr>
              <a:t>What are the basic building blocks that must be in place?</a:t>
            </a:r>
          </a:p>
          <a:p>
            <a:pPr marL="0" marR="0" lvl="0" indent="0" defTabSz="91440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lang="en-GB" sz="1050" i="1" kern="0" dirty="0">
              <a:latin typeface="Arial"/>
            </a:endParaRPr>
          </a:p>
          <a:p>
            <a:pPr marL="0" marR="0" lvl="0" indent="0" defTabSz="91440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GB" sz="1050" b="0" i="1" u="none" strike="noStrike" kern="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GB" sz="1050" b="0" i="1" u="none" strike="noStrike" kern="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GB" sz="1050" b="0" i="1" u="none" strike="noStrike" kern="0" cap="none" spc="0" normalizeH="0" baseline="0" noProof="0" dirty="0">
              <a:ln>
                <a:noFill/>
              </a:ln>
              <a:solidFill>
                <a:srgbClr val="000000"/>
              </a:solidFill>
              <a:effectLst/>
              <a:uLnTx/>
              <a:uFillTx/>
              <a:latin typeface="Arial"/>
              <a:ea typeface="+mn-ea"/>
              <a:cs typeface="Calibri" panose="020F0502020204030204" pitchFamily="34" charset="0"/>
            </a:endParaRPr>
          </a:p>
          <a:p>
            <a:pPr marL="133350" marR="0" lvl="0" indent="-133350" defTabSz="914400" eaLnBrk="1" fontAlgn="auto" latinLnBrk="0" hangingPunct="1">
              <a:lnSpc>
                <a:spcPct val="100000"/>
              </a:lnSpc>
              <a:spcBef>
                <a:spcPts val="0"/>
              </a:spcBef>
              <a:spcAft>
                <a:spcPts val="450"/>
              </a:spcAft>
              <a:buClr>
                <a:srgbClr val="005EB8"/>
              </a:buClr>
              <a:buSzPct val="100000"/>
              <a:buFont typeface="Arial" panose="020B0604020202020204" pitchFamily="34" charset="0"/>
              <a:buChar char="•"/>
              <a:tabLst/>
              <a:defRPr/>
            </a:pPr>
            <a:r>
              <a:rPr kumimoji="0" lang="en-GB" sz="105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Organisational Factors </a:t>
            </a:r>
            <a:r>
              <a:rPr kumimoji="0" lang="en-GB" sz="1050" b="0"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such as dedicated system leadership and decision making on PHM </a:t>
            </a:r>
          </a:p>
          <a:p>
            <a:pPr marL="133350" marR="0" lvl="0" indent="-133350" defTabSz="914400" eaLnBrk="1" fontAlgn="auto" latinLnBrk="0" hangingPunct="1">
              <a:lnSpc>
                <a:spcPct val="100000"/>
              </a:lnSpc>
              <a:spcBef>
                <a:spcPts val="0"/>
              </a:spcBef>
              <a:spcAft>
                <a:spcPts val="450"/>
              </a:spcAft>
              <a:buClr>
                <a:srgbClr val="005EB8"/>
              </a:buClr>
              <a:buSzPct val="100000"/>
              <a:buFont typeface="Arial" panose="020B0604020202020204" pitchFamily="34" charset="0"/>
              <a:buChar char="•"/>
              <a:tabLst/>
              <a:defRPr/>
            </a:pPr>
            <a:r>
              <a:rPr kumimoji="0" lang="en-GB" sz="105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Digitised health &amp; care providers </a:t>
            </a:r>
            <a:r>
              <a:rPr kumimoji="0" lang="en-GB" sz="1050" b="0"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and</a:t>
            </a:r>
            <a:r>
              <a:rPr kumimoji="0" lang="en-GB" sz="105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 common health and care record</a:t>
            </a:r>
          </a:p>
          <a:p>
            <a:pPr marL="133350" marR="0" lvl="0" indent="-133350" defTabSz="914400" eaLnBrk="1" fontAlgn="auto" latinLnBrk="0" hangingPunct="1">
              <a:lnSpc>
                <a:spcPct val="100000"/>
              </a:lnSpc>
              <a:spcBef>
                <a:spcPts val="0"/>
              </a:spcBef>
              <a:spcAft>
                <a:spcPts val="450"/>
              </a:spcAft>
              <a:buClr>
                <a:srgbClr val="005EB8"/>
              </a:buClr>
              <a:buSzPct val="100000"/>
              <a:buFont typeface="Arial" panose="020B0604020202020204" pitchFamily="34" charset="0"/>
              <a:buChar char="•"/>
              <a:tabLst/>
              <a:defRPr/>
            </a:pPr>
            <a:r>
              <a:rPr kumimoji="0" lang="en-GB" sz="105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Integrated data architecture </a:t>
            </a:r>
            <a:r>
              <a:rPr kumimoji="0" lang="en-GB" sz="1050" b="0"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and a single version of the truth </a:t>
            </a:r>
          </a:p>
          <a:p>
            <a:pPr marL="133350" marR="0" lvl="0" indent="-133350" defTabSz="914400" eaLnBrk="1" fontAlgn="auto" latinLnBrk="0" hangingPunct="1">
              <a:lnSpc>
                <a:spcPct val="100000"/>
              </a:lnSpc>
              <a:spcBef>
                <a:spcPts val="0"/>
              </a:spcBef>
              <a:spcAft>
                <a:spcPts val="450"/>
              </a:spcAft>
              <a:buClr>
                <a:srgbClr val="005EB8"/>
              </a:buClr>
              <a:buSzPct val="100000"/>
              <a:buFont typeface="Arial" panose="020B0604020202020204" pitchFamily="34" charset="0"/>
              <a:buChar char="•"/>
              <a:tabLst/>
              <a:defRPr/>
            </a:pPr>
            <a:r>
              <a:rPr kumimoji="0" lang="en-GB" sz="105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Information Governance </a:t>
            </a:r>
            <a:r>
              <a:rPr kumimoji="0" lang="en-GB" sz="1050" b="0"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that ensures data is shared safely, securely and legally</a:t>
            </a:r>
          </a:p>
          <a:p>
            <a:pPr marL="128588" marR="0" lvl="0" indent="-128588" defTabSz="914400" eaLnBrk="1" fontAlgn="auto" latinLnBrk="0" hangingPunct="1">
              <a:lnSpc>
                <a:spcPct val="100000"/>
              </a:lnSpc>
              <a:spcBef>
                <a:spcPts val="0"/>
              </a:spcBef>
              <a:spcAft>
                <a:spcPts val="0"/>
              </a:spcAft>
              <a:buClr>
                <a:srgbClr val="005EB8"/>
              </a:buClr>
              <a:buSzPct val="100000"/>
              <a:buFont typeface="Arial" panose="020B0604020202020204" pitchFamily="34" charset="0"/>
              <a:buChar char="•"/>
              <a:tabLst/>
              <a:defRPr/>
            </a:pPr>
            <a:endParaRPr kumimoji="0" lang="en-US" sz="1050" b="0" i="0" u="none" strike="noStrike" kern="0" cap="none" spc="0" normalizeH="0" baseline="0" noProof="0" dirty="0">
              <a:ln>
                <a:noFill/>
              </a:ln>
              <a:solidFill>
                <a:srgbClr val="000000"/>
              </a:solidFill>
              <a:effectLst/>
              <a:uLnTx/>
              <a:uFillTx/>
              <a:latin typeface="Arial"/>
              <a:ea typeface="+mn-ea"/>
              <a:cs typeface="Calibri" panose="020F0502020204030204" pitchFamily="34" charset="0"/>
            </a:endParaRPr>
          </a:p>
        </p:txBody>
      </p:sp>
      <p:sp>
        <p:nvSpPr>
          <p:cNvPr id="7" name="ee4pContent2">
            <a:extLst>
              <a:ext uri="{FF2B5EF4-FFF2-40B4-BE49-F238E27FC236}">
                <a16:creationId xmlns:a16="http://schemas.microsoft.com/office/drawing/2014/main" id="{4F44C085-0638-4DB4-832F-A6960C85D58E}"/>
              </a:ext>
            </a:extLst>
          </p:cNvPr>
          <p:cNvSpPr txBox="1"/>
          <p:nvPr/>
        </p:nvSpPr>
        <p:spPr>
          <a:xfrm>
            <a:off x="3538453" y="2485963"/>
            <a:ext cx="1896612" cy="2287443"/>
          </a:xfrm>
          <a:prstGeom prst="rect">
            <a:avLst/>
          </a:prstGeom>
          <a:noFill/>
          <a:ln w="9525" cap="flat" cmpd="sng" algn="ctr">
            <a:noFill/>
            <a:prstDash val="solid"/>
            <a:miter lim="800000"/>
          </a:ln>
          <a:effectLst/>
          <a:extLst>
            <a:ext uri="{91240B29-F687-4F45-9708-019B960494DF}">
              <a14:hiddenLine xmlns:a14="http://schemas.microsoft.com/office/drawing/2010/main" w="9525" cap="flat" cmpd="sng" algn="ctr">
                <a:solidFill>
                  <a:schemeClr val="accent1"/>
                </a:solidFill>
                <a:prstDash val="solid"/>
              </a14:hiddenLine>
            </a:ext>
          </a:extLst>
        </p:spPr>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latin typeface="Trebuchet MS" panose="020B0603020202020204" pitchFamily="34" charset="0"/>
                <a:cs typeface="Calibri" panose="020F0502020204030204" pitchFamily="34" charset="0"/>
              </a:defRPr>
            </a:lvl1pPr>
            <a:lvl2pPr marL="324000" lvl="1" indent="-216000">
              <a:buClr>
                <a:srgbClr val="0070C0"/>
              </a:buClr>
              <a:buSzPct val="100000"/>
              <a:buFont typeface="Trebuchet MS" panose="020B0603020202020204" pitchFamily="34" charset="0"/>
              <a:buChar char="•"/>
              <a:defRPr sz="1200">
                <a:solidFill>
                  <a:srgbClr val="000000"/>
                </a:solidFill>
                <a:latin typeface="Trebuchet MS" panose="020B0603020202020204" pitchFamily="34" charset="0"/>
                <a:cs typeface="Calibri" panose="020F0502020204030204" pitchFamily="34" charset="0"/>
              </a:defRPr>
            </a:lvl2pPr>
            <a:lvl3pPr marL="648000" lvl="2" indent="-216000">
              <a:buClr>
                <a:srgbClr val="0070C0"/>
              </a:buClr>
              <a:buSzPct val="100000"/>
              <a:buFont typeface="Trebuchet MS" panose="020B0603020202020204" pitchFamily="34" charset="0"/>
              <a:buChar char="–"/>
              <a:defRPr sz="1200">
                <a:solidFill>
                  <a:srgbClr val="000000"/>
                </a:solidFill>
                <a:latin typeface="Trebuchet MS" panose="020B0603020202020204" pitchFamily="34" charset="0"/>
                <a:cs typeface="Calibri" panose="020F0502020204030204" pitchFamily="34" charset="0"/>
              </a:defRPr>
            </a:lvl3pPr>
            <a:lvl4pPr marL="0" lvl="3">
              <a:buSzPct val="100000"/>
              <a:buFont typeface="Trebuchet MS" panose="020B0603020202020204" pitchFamily="34" charset="0"/>
              <a:buChar char="​"/>
              <a:defRPr sz="1600">
                <a:solidFill>
                  <a:srgbClr val="0070C0"/>
                </a:solidFill>
                <a:latin typeface="Trebuchet MS" panose="020B0603020202020204" pitchFamily="34" charset="0"/>
                <a:cs typeface="Calibri" panose="020F0502020204030204" pitchFamily="34" charset="0"/>
              </a:defRPr>
            </a:lvl4pPr>
            <a:lvl5pPr marL="0" lvl="4">
              <a:buSzPct val="100000"/>
              <a:buFont typeface="Trebuchet MS" panose="020B0603020202020204" pitchFamily="34" charset="0"/>
              <a:buChar char="​"/>
              <a:defRPr sz="1600" b="1">
                <a:solidFill>
                  <a:srgbClr val="000000"/>
                </a:solidFill>
                <a:latin typeface="Trebuchet MS" panose="020B0603020202020204" pitchFamily="34" charset="0"/>
                <a:cs typeface="Calibri" panose="020F0502020204030204" pitchFamily="34" charset="0"/>
              </a:defRPr>
            </a:lvl5pPr>
            <a:lvl6pPr marL="324000" lvl="5" indent="-216000">
              <a:buClr>
                <a:srgbClr val="0070C0"/>
              </a:buClr>
              <a:buSzPct val="100000"/>
              <a:buFont typeface="Trebuchet MS" panose="020B0603020202020204" pitchFamily="34" charset="0"/>
              <a:buChar char="•"/>
              <a:defRPr sz="1600">
                <a:solidFill>
                  <a:srgbClr val="000000"/>
                </a:solidFill>
                <a:latin typeface="Trebuchet MS" panose="020B0603020202020204" pitchFamily="34" charset="0"/>
                <a:cs typeface="Calibri" panose="020F0502020204030204" pitchFamily="34" charset="0"/>
              </a:defRPr>
            </a:lvl6pPr>
            <a:lvl7pPr marL="0" lvl="6">
              <a:buSzPct val="100000"/>
              <a:buFont typeface="Trebuchet MS" panose="020B0603020202020204" pitchFamily="34" charset="0"/>
              <a:buChar char="​"/>
              <a:defRPr sz="4400">
                <a:solidFill>
                  <a:srgbClr val="000000"/>
                </a:solidFill>
                <a:latin typeface="Trebuchet MS" panose="020B0603020202020204" pitchFamily="34" charset="0"/>
                <a:cs typeface="Calibri" panose="020F0502020204030204" pitchFamily="34" charset="0"/>
              </a:defRPr>
            </a:lvl7pPr>
            <a:lvl8pPr marL="0" lvl="7">
              <a:buSzPct val="100000"/>
              <a:buFont typeface="Trebuchet MS" panose="020B0603020202020204" pitchFamily="34" charset="0"/>
              <a:buChar char="​"/>
              <a:defRPr sz="5400">
                <a:solidFill>
                  <a:srgbClr val="0070C0"/>
                </a:solidFill>
                <a:latin typeface="Trebuchet MS" panose="020B0603020202020204" pitchFamily="34" charset="0"/>
                <a:cs typeface="Calibri" panose="020F0502020204030204" pitchFamily="34" charset="0"/>
              </a:defRPr>
            </a:lvl8pPr>
            <a:lvl9pPr marL="0" lvl="8">
              <a:buSzPct val="100000"/>
              <a:buFont typeface="Trebuchet MS" panose="020B0603020202020204" pitchFamily="34" charset="0"/>
              <a:buChar char="​"/>
              <a:defRPr sz="2400">
                <a:solidFill>
                  <a:srgbClr val="0070C0"/>
                </a:solidFill>
                <a:latin typeface="Trebuchet MS" panose="020B0603020202020204" pitchFamily="34" charset="0"/>
                <a:cs typeface="Calibri" panose="020F0502020204030204" pitchFamily="34" charset="0"/>
              </a:defRPr>
            </a:lvl9pPr>
          </a:lstStyle>
          <a:p>
            <a:pPr marL="0" marR="0" lvl="0" indent="0" defTabSz="91440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GB" sz="1050" b="0" i="1" u="none" strike="noStrike" kern="0" cap="none" spc="0" normalizeH="0" baseline="0" noProof="0" dirty="0">
                <a:ln>
                  <a:noFill/>
                </a:ln>
                <a:solidFill>
                  <a:srgbClr val="000000"/>
                </a:solidFill>
                <a:effectLst/>
                <a:uLnTx/>
                <a:uFillTx/>
                <a:latin typeface="Arial"/>
                <a:ea typeface="+mn-ea"/>
                <a:cs typeface="Calibri" panose="020F0502020204030204" pitchFamily="34" charset="0"/>
              </a:rPr>
              <a:t>Opportunities to improve care quality, efficiency and equity </a:t>
            </a:r>
          </a:p>
          <a:p>
            <a:pPr marL="0" marR="0" lvl="0" indent="0" defTabSz="91440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lang="en-GB" sz="1050" i="1" kern="0" dirty="0">
              <a:latin typeface="Arial"/>
            </a:endParaRPr>
          </a:p>
          <a:p>
            <a:pPr marL="0" marR="0" lvl="0" indent="0" defTabSz="91440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GB" sz="1050" b="0" i="1" u="none" strike="noStrike" kern="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GB" sz="1050" b="0" i="1" u="none" strike="noStrike" kern="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Pct val="100000"/>
              <a:buFont typeface="Trebuchet MS" panose="020B0603020202020204" pitchFamily="34" charset="0"/>
              <a:buNone/>
              <a:tabLst/>
              <a:defRPr/>
            </a:pPr>
            <a:endParaRPr kumimoji="0" lang="en-GB" sz="1050" b="0" i="1" u="none" strike="noStrike" kern="0" cap="none" spc="0" normalizeH="0" baseline="0" noProof="0" dirty="0">
              <a:ln>
                <a:noFill/>
              </a:ln>
              <a:solidFill>
                <a:srgbClr val="000000"/>
              </a:solidFill>
              <a:effectLst/>
              <a:uLnTx/>
              <a:uFillTx/>
              <a:latin typeface="Arial"/>
              <a:ea typeface="+mn-ea"/>
              <a:cs typeface="Calibri" panose="020F0502020204030204" pitchFamily="34" charset="0"/>
            </a:endParaRPr>
          </a:p>
          <a:p>
            <a:pPr marL="133350" marR="0" lvl="0" indent="-133350" defTabSz="914400" eaLnBrk="1" fontAlgn="auto" latinLnBrk="0" hangingPunct="1">
              <a:lnSpc>
                <a:spcPct val="100000"/>
              </a:lnSpc>
              <a:spcBef>
                <a:spcPts val="0"/>
              </a:spcBef>
              <a:spcAft>
                <a:spcPts val="450"/>
              </a:spcAft>
              <a:buClr>
                <a:srgbClr val="005EB8"/>
              </a:buClr>
              <a:buSzPct val="100000"/>
              <a:buFont typeface="Arial" panose="020B0604020202020204" pitchFamily="34" charset="0"/>
              <a:buChar char="•"/>
              <a:tabLst/>
              <a:defRPr/>
            </a:pPr>
            <a:r>
              <a:rPr kumimoji="0" lang="en-GB" sz="105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Supporting capabilities </a:t>
            </a:r>
            <a:r>
              <a:rPr kumimoji="0" lang="en-GB" sz="1050" b="0"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such as </a:t>
            </a:r>
            <a:r>
              <a:rPr kumimoji="0" lang="en-GB" sz="105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advanced analytical tools</a:t>
            </a:r>
            <a:r>
              <a:rPr kumimoji="0" lang="en-GB" sz="1050" b="0"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 and software and system wide multi-disciplinary analytical teams, supplemented by specialist skills</a:t>
            </a:r>
          </a:p>
          <a:p>
            <a:pPr marL="133350" marR="0" lvl="0" indent="-133350" defTabSz="914400" eaLnBrk="1" fontAlgn="auto" latinLnBrk="0" hangingPunct="1">
              <a:lnSpc>
                <a:spcPct val="100000"/>
              </a:lnSpc>
              <a:spcBef>
                <a:spcPts val="0"/>
              </a:spcBef>
              <a:spcAft>
                <a:spcPts val="450"/>
              </a:spcAft>
              <a:buClr>
                <a:srgbClr val="005EB8"/>
              </a:buClr>
              <a:buSzPct val="100000"/>
              <a:buFont typeface="Arial" panose="020B0604020202020204" pitchFamily="34" charset="0"/>
              <a:buChar char="•"/>
              <a:tabLst/>
              <a:defRPr/>
            </a:pPr>
            <a:r>
              <a:rPr kumimoji="0" lang="en-GB" sz="105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Analyses </a:t>
            </a:r>
            <a:r>
              <a:rPr kumimoji="0" lang="en-GB" sz="1050" b="0"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 to understand health and wellbeing needs of the population, opportunities to improve care, and manage risk </a:t>
            </a:r>
          </a:p>
          <a:p>
            <a:pPr marL="133350" marR="0" lvl="0" indent="-133350" defTabSz="914400" eaLnBrk="1" fontAlgn="auto" latinLnBrk="0" hangingPunct="1">
              <a:lnSpc>
                <a:spcPct val="100000"/>
              </a:lnSpc>
              <a:spcBef>
                <a:spcPts val="0"/>
              </a:spcBef>
              <a:spcAft>
                <a:spcPts val="450"/>
              </a:spcAft>
              <a:buClr>
                <a:srgbClr val="005EB8"/>
              </a:buClr>
              <a:buSzPct val="100000"/>
              <a:buFont typeface="Arial" panose="020B0604020202020204" pitchFamily="34" charset="0"/>
              <a:buChar char="•"/>
              <a:tabLst/>
              <a:defRPr/>
            </a:pPr>
            <a:r>
              <a:rPr kumimoji="0" lang="en-GB" sz="105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Interpretation </a:t>
            </a:r>
            <a:r>
              <a:rPr kumimoji="0" lang="en-GB" sz="1050" b="0"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of the data and analyses, to work with and advise providers and clinical teams</a:t>
            </a:r>
          </a:p>
          <a:p>
            <a:pPr marL="0" marR="0" lvl="0" indent="0" defTabSz="91440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GB" sz="1050" b="0" i="1" u="none" strike="noStrike" kern="0" cap="none" spc="0" normalizeH="0" baseline="0" noProof="0" dirty="0">
              <a:ln>
                <a:noFill/>
              </a:ln>
              <a:solidFill>
                <a:srgbClr val="000000"/>
              </a:solidFill>
              <a:effectLst/>
              <a:uLnTx/>
              <a:uFillTx/>
              <a:latin typeface="Arial"/>
              <a:ea typeface="+mn-ea"/>
              <a:cs typeface="Calibri" panose="020F0502020204030204" pitchFamily="34" charset="0"/>
            </a:endParaRPr>
          </a:p>
        </p:txBody>
      </p:sp>
      <p:sp>
        <p:nvSpPr>
          <p:cNvPr id="8" name="ee4pContent3">
            <a:extLst>
              <a:ext uri="{FF2B5EF4-FFF2-40B4-BE49-F238E27FC236}">
                <a16:creationId xmlns:a16="http://schemas.microsoft.com/office/drawing/2014/main" id="{C5307F8A-FFA2-4873-837C-DF288905B427}"/>
              </a:ext>
            </a:extLst>
          </p:cNvPr>
          <p:cNvSpPr txBox="1"/>
          <p:nvPr/>
        </p:nvSpPr>
        <p:spPr>
          <a:xfrm>
            <a:off x="6002527" y="2485963"/>
            <a:ext cx="1896612" cy="2753582"/>
          </a:xfrm>
          <a:prstGeom prst="rect">
            <a:avLst/>
          </a:prstGeom>
          <a:noFill/>
          <a:ln w="9525" cap="flat" cmpd="sng" algn="ctr">
            <a:noFill/>
            <a:prstDash val="solid"/>
            <a:miter lim="800000"/>
          </a:ln>
          <a:effectLst/>
          <a:extLst>
            <a:ext uri="{91240B29-F687-4F45-9708-019B960494DF}">
              <a14:hiddenLine xmlns:a14="http://schemas.microsoft.com/office/drawing/2010/main" w="9525" cap="flat" cmpd="sng" algn="ctr">
                <a:solidFill>
                  <a:schemeClr val="accent1"/>
                </a:solidFill>
                <a:prstDash val="solid"/>
              </a14:hiddenLine>
            </a:ext>
          </a:extLst>
        </p:spPr>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latin typeface="Trebuchet MS" panose="020B0603020202020204" pitchFamily="34" charset="0"/>
                <a:cs typeface="Calibri" panose="020F0502020204030204" pitchFamily="34" charset="0"/>
              </a:defRPr>
            </a:lvl1pPr>
            <a:lvl2pPr marL="324000" lvl="1" indent="-216000">
              <a:buClr>
                <a:srgbClr val="0070C0"/>
              </a:buClr>
              <a:buSzPct val="100000"/>
              <a:buFont typeface="Trebuchet MS" panose="020B0603020202020204" pitchFamily="34" charset="0"/>
              <a:buChar char="•"/>
              <a:defRPr sz="1200">
                <a:solidFill>
                  <a:srgbClr val="000000"/>
                </a:solidFill>
                <a:latin typeface="Trebuchet MS" panose="020B0603020202020204" pitchFamily="34" charset="0"/>
                <a:cs typeface="Calibri" panose="020F0502020204030204" pitchFamily="34" charset="0"/>
              </a:defRPr>
            </a:lvl2pPr>
            <a:lvl3pPr marL="648000" lvl="2" indent="-216000">
              <a:buClr>
                <a:srgbClr val="0070C0"/>
              </a:buClr>
              <a:buSzPct val="100000"/>
              <a:buFont typeface="Trebuchet MS" panose="020B0603020202020204" pitchFamily="34" charset="0"/>
              <a:buChar char="–"/>
              <a:defRPr sz="1200">
                <a:solidFill>
                  <a:srgbClr val="000000"/>
                </a:solidFill>
                <a:latin typeface="Trebuchet MS" panose="020B0603020202020204" pitchFamily="34" charset="0"/>
                <a:cs typeface="Calibri" panose="020F0502020204030204" pitchFamily="34" charset="0"/>
              </a:defRPr>
            </a:lvl3pPr>
            <a:lvl4pPr marL="0" lvl="3">
              <a:buSzPct val="100000"/>
              <a:buFont typeface="Trebuchet MS" panose="020B0603020202020204" pitchFamily="34" charset="0"/>
              <a:buChar char="​"/>
              <a:defRPr sz="1600">
                <a:solidFill>
                  <a:srgbClr val="0070C0"/>
                </a:solidFill>
                <a:latin typeface="Trebuchet MS" panose="020B0603020202020204" pitchFamily="34" charset="0"/>
                <a:cs typeface="Calibri" panose="020F0502020204030204" pitchFamily="34" charset="0"/>
              </a:defRPr>
            </a:lvl4pPr>
            <a:lvl5pPr marL="0" lvl="4">
              <a:buSzPct val="100000"/>
              <a:buFont typeface="Trebuchet MS" panose="020B0603020202020204" pitchFamily="34" charset="0"/>
              <a:buChar char="​"/>
              <a:defRPr sz="1600" b="1">
                <a:solidFill>
                  <a:srgbClr val="000000"/>
                </a:solidFill>
                <a:latin typeface="Trebuchet MS" panose="020B0603020202020204" pitchFamily="34" charset="0"/>
                <a:cs typeface="Calibri" panose="020F0502020204030204" pitchFamily="34" charset="0"/>
              </a:defRPr>
            </a:lvl5pPr>
            <a:lvl6pPr marL="324000" lvl="5" indent="-216000">
              <a:buClr>
                <a:srgbClr val="0070C0"/>
              </a:buClr>
              <a:buSzPct val="100000"/>
              <a:buFont typeface="Trebuchet MS" panose="020B0603020202020204" pitchFamily="34" charset="0"/>
              <a:buChar char="•"/>
              <a:defRPr sz="1600">
                <a:solidFill>
                  <a:srgbClr val="000000"/>
                </a:solidFill>
                <a:latin typeface="Trebuchet MS" panose="020B0603020202020204" pitchFamily="34" charset="0"/>
                <a:cs typeface="Calibri" panose="020F0502020204030204" pitchFamily="34" charset="0"/>
              </a:defRPr>
            </a:lvl6pPr>
            <a:lvl7pPr marL="0" lvl="6">
              <a:buSzPct val="100000"/>
              <a:buFont typeface="Trebuchet MS" panose="020B0603020202020204" pitchFamily="34" charset="0"/>
              <a:buChar char="​"/>
              <a:defRPr sz="4400">
                <a:solidFill>
                  <a:srgbClr val="000000"/>
                </a:solidFill>
                <a:latin typeface="Trebuchet MS" panose="020B0603020202020204" pitchFamily="34" charset="0"/>
                <a:cs typeface="Calibri" panose="020F0502020204030204" pitchFamily="34" charset="0"/>
              </a:defRPr>
            </a:lvl7pPr>
            <a:lvl8pPr marL="0" lvl="7">
              <a:buSzPct val="100000"/>
              <a:buFont typeface="Trebuchet MS" panose="020B0603020202020204" pitchFamily="34" charset="0"/>
              <a:buChar char="​"/>
              <a:defRPr sz="5400">
                <a:solidFill>
                  <a:srgbClr val="0070C0"/>
                </a:solidFill>
                <a:latin typeface="Trebuchet MS" panose="020B0603020202020204" pitchFamily="34" charset="0"/>
                <a:cs typeface="Calibri" panose="020F0502020204030204" pitchFamily="34" charset="0"/>
              </a:defRPr>
            </a:lvl8pPr>
            <a:lvl9pPr marL="0" lvl="8">
              <a:buSzPct val="100000"/>
              <a:buFont typeface="Trebuchet MS" panose="020B0603020202020204" pitchFamily="34" charset="0"/>
              <a:buChar char="​"/>
              <a:defRPr sz="2400">
                <a:solidFill>
                  <a:srgbClr val="0070C0"/>
                </a:solidFill>
                <a:latin typeface="Trebuchet MS" panose="020B0603020202020204" pitchFamily="34" charset="0"/>
                <a:cs typeface="Calibri" panose="020F0502020204030204" pitchFamily="34" charset="0"/>
              </a:defRPr>
            </a:lvl9pPr>
          </a:lstStyle>
          <a:p>
            <a:pPr marL="0" marR="0" lvl="0" indent="0" defTabSz="91440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GB" sz="1050" b="0" i="1" u="none" strike="noStrike" kern="0" cap="none" spc="0" normalizeH="0" baseline="0" noProof="0" dirty="0">
                <a:ln>
                  <a:noFill/>
                </a:ln>
                <a:solidFill>
                  <a:srgbClr val="000000"/>
                </a:solidFill>
                <a:effectLst/>
                <a:uLnTx/>
                <a:uFillTx/>
                <a:latin typeface="Arial"/>
                <a:ea typeface="+mn-ea"/>
                <a:cs typeface="Calibri" panose="020F0502020204030204" pitchFamily="34" charset="0"/>
              </a:rPr>
              <a:t>Care models focusing on proactive interventions to prevent illness, reduce the risk of hospitalisation and address inequalities</a:t>
            </a:r>
          </a:p>
          <a:p>
            <a:pPr marL="0" marR="0" lvl="0" indent="0" defTabSz="91440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GB" sz="1050" b="0" i="0" u="none" strike="noStrike" kern="0" cap="none" spc="0" normalizeH="0" baseline="0" noProof="0" dirty="0">
              <a:ln>
                <a:noFill/>
              </a:ln>
              <a:solidFill>
                <a:srgbClr val="000000"/>
              </a:solidFill>
              <a:effectLst/>
              <a:uLnTx/>
              <a:uFillTx/>
              <a:latin typeface="Arial"/>
              <a:ea typeface="+mn-ea"/>
              <a:cs typeface="Calibri" panose="020F0502020204030204" pitchFamily="34" charset="0"/>
            </a:endParaRPr>
          </a:p>
          <a:p>
            <a:pPr marL="133350" marR="0" lvl="0" indent="-133350" defTabSz="914400" eaLnBrk="1" fontAlgn="auto" latinLnBrk="0" hangingPunct="1">
              <a:lnSpc>
                <a:spcPct val="100000"/>
              </a:lnSpc>
              <a:spcBef>
                <a:spcPts val="0"/>
              </a:spcBef>
              <a:spcAft>
                <a:spcPts val="450"/>
              </a:spcAft>
              <a:buClr>
                <a:srgbClr val="005EB8"/>
              </a:buClr>
              <a:buSzPct val="100000"/>
              <a:buFont typeface="Arial" panose="020B0604020202020204" pitchFamily="34" charset="0"/>
              <a:buChar char="•"/>
              <a:tabLst/>
              <a:defRPr/>
            </a:pPr>
            <a:r>
              <a:rPr kumimoji="0" lang="en-GB" sz="105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Care model design </a:t>
            </a:r>
            <a:r>
              <a:rPr kumimoji="0" lang="en-GB" sz="1050" b="0"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and delivery through` integrated personalised interventions tailored to population needs</a:t>
            </a:r>
          </a:p>
          <a:p>
            <a:pPr marL="133350" marR="0" lvl="0" indent="-133350" defTabSz="914400" eaLnBrk="1" fontAlgn="auto" latinLnBrk="0" hangingPunct="1">
              <a:lnSpc>
                <a:spcPct val="100000"/>
              </a:lnSpc>
              <a:spcBef>
                <a:spcPts val="0"/>
              </a:spcBef>
              <a:spcAft>
                <a:spcPts val="450"/>
              </a:spcAft>
              <a:buClr>
                <a:srgbClr val="005EB8"/>
              </a:buClr>
              <a:buSzPct val="100000"/>
              <a:buFont typeface="Arial" panose="020B0604020202020204" pitchFamily="34" charset="0"/>
              <a:buChar char="•"/>
              <a:tabLst/>
              <a:defRPr/>
            </a:pPr>
            <a:r>
              <a:rPr kumimoji="0" lang="en-GB" sz="105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Community well-being </a:t>
            </a:r>
            <a:r>
              <a:rPr kumimoji="0" lang="en-GB" sz="1050" b="0"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a:t>
            </a:r>
            <a:r>
              <a:rPr kumimoji="0" lang="en-GB" sz="105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 </a:t>
            </a:r>
            <a:r>
              <a:rPr kumimoji="0" lang="en-GB" sz="1050" b="0"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asset based approach, social prescribing and social value projects</a:t>
            </a:r>
          </a:p>
          <a:p>
            <a:pPr marL="133350" marR="0" lvl="0" indent="-133350" defTabSz="914400" eaLnBrk="1" fontAlgn="auto" latinLnBrk="0" hangingPunct="1">
              <a:lnSpc>
                <a:spcPct val="100000"/>
              </a:lnSpc>
              <a:spcBef>
                <a:spcPts val="0"/>
              </a:spcBef>
              <a:spcAft>
                <a:spcPts val="450"/>
              </a:spcAft>
              <a:buClr>
                <a:srgbClr val="005EB8"/>
              </a:buClr>
              <a:buSzPct val="100000"/>
              <a:buFont typeface="Arial" panose="020B0604020202020204" pitchFamily="34" charset="0"/>
              <a:buChar char="•"/>
              <a:tabLst/>
              <a:defRPr/>
            </a:pPr>
            <a:r>
              <a:rPr kumimoji="0" lang="en-GB" sz="105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Workforce development </a:t>
            </a:r>
            <a:r>
              <a:rPr kumimoji="0" lang="en-GB" sz="1050" b="0"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  upskilling teams, realigning and creating new roles</a:t>
            </a:r>
          </a:p>
          <a:p>
            <a:pPr marL="133350" marR="0" lvl="0" indent="-133350" defTabSz="914400" eaLnBrk="1" fontAlgn="auto" latinLnBrk="0" hangingPunct="1">
              <a:lnSpc>
                <a:spcPct val="100000"/>
              </a:lnSpc>
              <a:spcBef>
                <a:spcPts val="0"/>
              </a:spcBef>
              <a:spcAft>
                <a:spcPts val="450"/>
              </a:spcAft>
              <a:buClr>
                <a:srgbClr val="005EB8"/>
              </a:buClr>
              <a:buSzPct val="100000"/>
              <a:buFont typeface="Arial" panose="020B0604020202020204" pitchFamily="34" charset="0"/>
              <a:buChar char="•"/>
              <a:tabLst/>
              <a:defRPr/>
            </a:pPr>
            <a:r>
              <a:rPr kumimoji="0" lang="en-GB" sz="105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Incentives alignment </a:t>
            </a:r>
            <a:r>
              <a:rPr kumimoji="0" lang="en-GB" sz="1050" b="0"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 value and outcome based contracting </a:t>
            </a:r>
          </a:p>
          <a:p>
            <a:pPr marL="133350" marR="0" lvl="0" indent="-133350" defTabSz="914400" eaLnBrk="1" fontAlgn="auto" latinLnBrk="0" hangingPunct="1">
              <a:lnSpc>
                <a:spcPct val="100000"/>
              </a:lnSpc>
              <a:spcBef>
                <a:spcPts val="0"/>
              </a:spcBef>
              <a:spcAft>
                <a:spcPts val="450"/>
              </a:spcAft>
              <a:buClr>
                <a:srgbClr val="005EB8"/>
              </a:buClr>
              <a:buSzPct val="100000"/>
              <a:buFont typeface="Arial" panose="020B0604020202020204" pitchFamily="34" charset="0"/>
              <a:buChar char="•"/>
              <a:tabLst/>
              <a:defRPr/>
            </a:pPr>
            <a:endParaRPr kumimoji="0" lang="en-GB" sz="1050" b="1" i="0" u="none" strike="noStrike" kern="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defTabSz="914400" eaLnBrk="1" fontAlgn="auto" latinLnBrk="0" hangingPunct="1">
              <a:lnSpc>
                <a:spcPct val="100000"/>
              </a:lnSpc>
              <a:spcBef>
                <a:spcPts val="0"/>
              </a:spcBef>
              <a:spcAft>
                <a:spcPts val="450"/>
              </a:spcAft>
              <a:buClrTx/>
              <a:buSzPct val="100000"/>
              <a:buFont typeface="Trebuchet MS" panose="020B0603020202020204" pitchFamily="34" charset="0"/>
              <a:buChar char="​"/>
              <a:tabLst/>
              <a:defRPr/>
            </a:pPr>
            <a:endParaRPr kumimoji="0" lang="en-GB" sz="1050" b="0" i="0" u="none" strike="noStrike" kern="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050" b="0" i="0" u="none" strike="noStrike" kern="0" cap="none" spc="0" normalizeH="0" baseline="0" noProof="0" dirty="0">
              <a:ln>
                <a:noFill/>
              </a:ln>
              <a:solidFill>
                <a:srgbClr val="000000"/>
              </a:solidFill>
              <a:effectLst/>
              <a:uLnTx/>
              <a:uFillTx/>
              <a:latin typeface="Arial"/>
              <a:ea typeface="+mn-ea"/>
              <a:cs typeface="Calibri" panose="020F0502020204030204" pitchFamily="34" charset="0"/>
            </a:endParaRPr>
          </a:p>
        </p:txBody>
      </p:sp>
      <p:sp>
        <p:nvSpPr>
          <p:cNvPr id="9" name="ee4pHeader1">
            <a:hlinkClick r:id="" action="ppaction://noaction"/>
            <a:extLst>
              <a:ext uri="{FF2B5EF4-FFF2-40B4-BE49-F238E27FC236}">
                <a16:creationId xmlns:a16="http://schemas.microsoft.com/office/drawing/2014/main" id="{5ED448B8-5092-4E1F-9F24-1CED57C550C3}"/>
              </a:ext>
            </a:extLst>
          </p:cNvPr>
          <p:cNvSpPr txBox="1"/>
          <p:nvPr/>
        </p:nvSpPr>
        <p:spPr>
          <a:xfrm>
            <a:off x="1124053" y="1905204"/>
            <a:ext cx="1424096" cy="399425"/>
          </a:xfrm>
          <a:prstGeom prst="rect">
            <a:avLst/>
          </a:prstGeom>
          <a:noFill/>
          <a:ln cap="rnd">
            <a:noFill/>
          </a:ln>
        </p:spPr>
        <p:txBody>
          <a:bodyPr vert="horz" wrap="square" lIns="0" tIns="0" rIns="0" bIns="0" rtlCol="0" anchor="b" anchorCtr="0">
            <a:noAutofit/>
          </a:bodyPr>
          <a:lstStyle/>
          <a:p>
            <a:pPr marL="0" lvl="3" defTabSz="914400">
              <a:defRPr/>
            </a:pPr>
            <a:r>
              <a:rPr lang="en-US" sz="1500" b="1" dirty="0">
                <a:solidFill>
                  <a:srgbClr val="4472C4"/>
                </a:solidFill>
                <a:latin typeface="Arial"/>
              </a:rPr>
              <a:t>Infrastructure</a:t>
            </a:r>
          </a:p>
        </p:txBody>
      </p:sp>
      <p:sp>
        <p:nvSpPr>
          <p:cNvPr id="10" name="ee4pHeader3">
            <a:hlinkClick r:id="" action="ppaction://noaction"/>
            <a:extLst>
              <a:ext uri="{FF2B5EF4-FFF2-40B4-BE49-F238E27FC236}">
                <a16:creationId xmlns:a16="http://schemas.microsoft.com/office/drawing/2014/main" id="{994182B9-B00C-49B7-BB4F-0D218A55C5E7}"/>
              </a:ext>
            </a:extLst>
          </p:cNvPr>
          <p:cNvSpPr txBox="1"/>
          <p:nvPr/>
        </p:nvSpPr>
        <p:spPr>
          <a:xfrm>
            <a:off x="6103062" y="2002748"/>
            <a:ext cx="1424094" cy="303423"/>
          </a:xfrm>
          <a:prstGeom prst="rect">
            <a:avLst/>
          </a:prstGeom>
          <a:noFill/>
          <a:ln cap="rnd">
            <a:noFill/>
          </a:ln>
        </p:spPr>
        <p:txBody>
          <a:bodyPr vert="horz" wrap="square" lIns="0" tIns="0" rIns="0" bIns="0" rtlCol="0" anchor="b" anchorCtr="0">
            <a:noAutofit/>
          </a:bodyPr>
          <a:lstStyle/>
          <a:p>
            <a:pPr marL="0" lvl="3" defTabSz="914400">
              <a:defRPr/>
            </a:pPr>
            <a:r>
              <a:rPr lang="en-US" sz="1500" b="1" dirty="0">
                <a:solidFill>
                  <a:srgbClr val="009639"/>
                </a:solidFill>
                <a:latin typeface="Arial"/>
              </a:rPr>
              <a:t>Interventions</a:t>
            </a:r>
          </a:p>
        </p:txBody>
      </p:sp>
      <p:grpSp>
        <p:nvGrpSpPr>
          <p:cNvPr id="14" name="Group 13">
            <a:extLst>
              <a:ext uri="{FF2B5EF4-FFF2-40B4-BE49-F238E27FC236}">
                <a16:creationId xmlns:a16="http://schemas.microsoft.com/office/drawing/2014/main" id="{C58816CA-0439-48AE-A89E-2236C0FE7D40}"/>
              </a:ext>
            </a:extLst>
          </p:cNvPr>
          <p:cNvGrpSpPr>
            <a:grpSpLocks noChangeAspect="1"/>
          </p:cNvGrpSpPr>
          <p:nvPr/>
        </p:nvGrpSpPr>
        <p:grpSpPr>
          <a:xfrm>
            <a:off x="3952010" y="1330378"/>
            <a:ext cx="729517" cy="672370"/>
            <a:chOff x="5273801" y="2606040"/>
            <a:chExt cx="1644396" cy="1645920"/>
          </a:xfrm>
        </p:grpSpPr>
        <p:sp>
          <p:nvSpPr>
            <p:cNvPr id="15" name="AutoShape 18">
              <a:extLst>
                <a:ext uri="{FF2B5EF4-FFF2-40B4-BE49-F238E27FC236}">
                  <a16:creationId xmlns:a16="http://schemas.microsoft.com/office/drawing/2014/main" id="{258B987A-AEE6-486C-8E60-9AA536F8D9C3}"/>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914400"/>
              <a:endParaRPr lang="en-US" sz="1350" dirty="0">
                <a:solidFill>
                  <a:prstClr val="black"/>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132C7EAF-C778-4590-BEEE-2DC344063849}"/>
                </a:ext>
              </a:extLst>
            </p:cNvPr>
            <p:cNvGrpSpPr/>
            <p:nvPr/>
          </p:nvGrpSpPr>
          <p:grpSpPr>
            <a:xfrm>
              <a:off x="5470016" y="2869692"/>
              <a:ext cx="1346835" cy="1297305"/>
              <a:chOff x="5470016" y="2869692"/>
              <a:chExt cx="1346835" cy="1297305"/>
            </a:xfrm>
          </p:grpSpPr>
          <p:sp>
            <p:nvSpPr>
              <p:cNvPr id="17" name="Freeform 20">
                <a:extLst>
                  <a:ext uri="{FF2B5EF4-FFF2-40B4-BE49-F238E27FC236}">
                    <a16:creationId xmlns:a16="http://schemas.microsoft.com/office/drawing/2014/main" id="{EC0E848A-904D-4372-984F-2123BE3AADB7}"/>
                  </a:ext>
                </a:extLst>
              </p:cNvPr>
              <p:cNvSpPr>
                <a:spLocks noEditPoints="1"/>
              </p:cNvSpPr>
              <p:nvPr/>
            </p:nvSpPr>
            <p:spPr bwMode="auto">
              <a:xfrm>
                <a:off x="5532881" y="3050286"/>
                <a:ext cx="1049274" cy="724281"/>
              </a:xfrm>
              <a:custGeom>
                <a:avLst/>
                <a:gdLst>
                  <a:gd name="T0" fmla="*/ 1470 w 1470"/>
                  <a:gd name="T1" fmla="*/ 0 h 1014"/>
                  <a:gd name="T2" fmla="*/ 1470 w 1470"/>
                  <a:gd name="T3" fmla="*/ 867 h 1014"/>
                  <a:gd name="T4" fmla="*/ 1383 w 1470"/>
                  <a:gd name="T5" fmla="*/ 867 h 1014"/>
                  <a:gd name="T6" fmla="*/ 1285 w 1470"/>
                  <a:gd name="T7" fmla="*/ 359 h 1014"/>
                  <a:gd name="T8" fmla="*/ 1147 w 1470"/>
                  <a:gd name="T9" fmla="*/ 260 h 1014"/>
                  <a:gd name="T10" fmla="*/ 1237 w 1470"/>
                  <a:gd name="T11" fmla="*/ 188 h 1014"/>
                  <a:gd name="T12" fmla="*/ 1283 w 1470"/>
                  <a:gd name="T13" fmla="*/ 196 h 1014"/>
                  <a:gd name="T14" fmla="*/ 1412 w 1470"/>
                  <a:gd name="T15" fmla="*/ 67 h 1014"/>
                  <a:gd name="T16" fmla="*/ 1410 w 1470"/>
                  <a:gd name="T17" fmla="*/ 48 h 1014"/>
                  <a:gd name="T18" fmla="*/ 1470 w 1470"/>
                  <a:gd name="T19" fmla="*/ 0 h 1014"/>
                  <a:gd name="T20" fmla="*/ 614 w 1470"/>
                  <a:gd name="T21" fmla="*/ 346 h 1014"/>
                  <a:gd name="T22" fmla="*/ 641 w 1470"/>
                  <a:gd name="T23" fmla="*/ 322 h 1014"/>
                  <a:gd name="T24" fmla="*/ 614 w 1470"/>
                  <a:gd name="T25" fmla="*/ 325 h 1014"/>
                  <a:gd name="T26" fmla="*/ 588 w 1470"/>
                  <a:gd name="T27" fmla="*/ 322 h 1014"/>
                  <a:gd name="T28" fmla="*/ 476 w 1470"/>
                  <a:gd name="T29" fmla="*/ 446 h 1014"/>
                  <a:gd name="T30" fmla="*/ 481 w 1470"/>
                  <a:gd name="T31" fmla="*/ 484 h 1014"/>
                  <a:gd name="T32" fmla="*/ 352 w 1470"/>
                  <a:gd name="T33" fmla="*/ 613 h 1014"/>
                  <a:gd name="T34" fmla="*/ 280 w 1470"/>
                  <a:gd name="T35" fmla="*/ 590 h 1014"/>
                  <a:gd name="T36" fmla="*/ 0 w 1470"/>
                  <a:gd name="T37" fmla="*/ 720 h 1014"/>
                  <a:gd name="T38" fmla="*/ 0 w 1470"/>
                  <a:gd name="T39" fmla="*/ 867 h 1014"/>
                  <a:gd name="T40" fmla="*/ 503 w 1470"/>
                  <a:gd name="T41" fmla="*/ 867 h 1014"/>
                  <a:gd name="T42" fmla="*/ 614 w 1470"/>
                  <a:gd name="T43" fmla="*/ 346 h 1014"/>
                  <a:gd name="T44" fmla="*/ 705 w 1470"/>
                  <a:gd name="T45" fmla="*/ 913 h 1014"/>
                  <a:gd name="T46" fmla="*/ 943 w 1470"/>
                  <a:gd name="T47" fmla="*/ 1014 h 1014"/>
                  <a:gd name="T48" fmla="*/ 1144 w 1470"/>
                  <a:gd name="T49" fmla="*/ 946 h 1014"/>
                  <a:gd name="T50" fmla="*/ 1145 w 1470"/>
                  <a:gd name="T51" fmla="*/ 945 h 1014"/>
                  <a:gd name="T52" fmla="*/ 1171 w 1470"/>
                  <a:gd name="T53" fmla="*/ 922 h 1014"/>
                  <a:gd name="T54" fmla="*/ 1199 w 1470"/>
                  <a:gd name="T55" fmla="*/ 892 h 1014"/>
                  <a:gd name="T56" fmla="*/ 1202 w 1470"/>
                  <a:gd name="T57" fmla="*/ 481 h 1014"/>
                  <a:gd name="T58" fmla="*/ 1103 w 1470"/>
                  <a:gd name="T59" fmla="*/ 560 h 1014"/>
                  <a:gd name="T60" fmla="*/ 1106 w 1470"/>
                  <a:gd name="T61" fmla="*/ 590 h 1014"/>
                  <a:gd name="T62" fmla="*/ 947 w 1470"/>
                  <a:gd name="T63" fmla="*/ 749 h 1014"/>
                  <a:gd name="T64" fmla="*/ 789 w 1470"/>
                  <a:gd name="T65" fmla="*/ 595 h 1014"/>
                  <a:gd name="T66" fmla="*/ 652 w 1470"/>
                  <a:gd name="T67" fmla="*/ 529 h 1014"/>
                  <a:gd name="T68" fmla="*/ 705 w 1470"/>
                  <a:gd name="T69" fmla="*/ 91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0" h="1014">
                    <a:moveTo>
                      <a:pt x="1470" y="0"/>
                    </a:moveTo>
                    <a:cubicBezTo>
                      <a:pt x="1470" y="867"/>
                      <a:pt x="1470" y="867"/>
                      <a:pt x="1470" y="867"/>
                    </a:cubicBezTo>
                    <a:cubicBezTo>
                      <a:pt x="1383" y="867"/>
                      <a:pt x="1383" y="867"/>
                      <a:pt x="1383" y="867"/>
                    </a:cubicBezTo>
                    <a:cubicBezTo>
                      <a:pt x="1452" y="697"/>
                      <a:pt x="1417" y="497"/>
                      <a:pt x="1285" y="359"/>
                    </a:cubicBezTo>
                    <a:cubicBezTo>
                      <a:pt x="1245" y="317"/>
                      <a:pt x="1198" y="284"/>
                      <a:pt x="1147" y="260"/>
                    </a:cubicBezTo>
                    <a:cubicBezTo>
                      <a:pt x="1237" y="188"/>
                      <a:pt x="1237" y="188"/>
                      <a:pt x="1237" y="188"/>
                    </a:cubicBezTo>
                    <a:cubicBezTo>
                      <a:pt x="1252" y="193"/>
                      <a:pt x="1267" y="196"/>
                      <a:pt x="1283" y="196"/>
                    </a:cubicBezTo>
                    <a:cubicBezTo>
                      <a:pt x="1354" y="196"/>
                      <a:pt x="1412" y="138"/>
                      <a:pt x="1412" y="67"/>
                    </a:cubicBezTo>
                    <a:cubicBezTo>
                      <a:pt x="1412" y="61"/>
                      <a:pt x="1411" y="54"/>
                      <a:pt x="1410" y="48"/>
                    </a:cubicBezTo>
                    <a:lnTo>
                      <a:pt x="1470" y="0"/>
                    </a:lnTo>
                    <a:close/>
                    <a:moveTo>
                      <a:pt x="614" y="346"/>
                    </a:moveTo>
                    <a:cubicBezTo>
                      <a:pt x="623" y="338"/>
                      <a:pt x="632" y="329"/>
                      <a:pt x="641" y="322"/>
                    </a:cubicBezTo>
                    <a:cubicBezTo>
                      <a:pt x="632" y="324"/>
                      <a:pt x="623" y="325"/>
                      <a:pt x="614" y="325"/>
                    </a:cubicBezTo>
                    <a:cubicBezTo>
                      <a:pt x="605" y="325"/>
                      <a:pt x="597" y="324"/>
                      <a:pt x="588" y="322"/>
                    </a:cubicBezTo>
                    <a:cubicBezTo>
                      <a:pt x="476" y="446"/>
                      <a:pt x="476" y="446"/>
                      <a:pt x="476" y="446"/>
                    </a:cubicBezTo>
                    <a:cubicBezTo>
                      <a:pt x="479" y="458"/>
                      <a:pt x="481" y="471"/>
                      <a:pt x="481" y="484"/>
                    </a:cubicBezTo>
                    <a:cubicBezTo>
                      <a:pt x="481" y="555"/>
                      <a:pt x="423" y="613"/>
                      <a:pt x="352" y="613"/>
                    </a:cubicBezTo>
                    <a:cubicBezTo>
                      <a:pt x="326" y="613"/>
                      <a:pt x="301" y="605"/>
                      <a:pt x="280" y="590"/>
                    </a:cubicBezTo>
                    <a:cubicBezTo>
                      <a:pt x="0" y="720"/>
                      <a:pt x="0" y="720"/>
                      <a:pt x="0" y="720"/>
                    </a:cubicBezTo>
                    <a:cubicBezTo>
                      <a:pt x="0" y="867"/>
                      <a:pt x="0" y="867"/>
                      <a:pt x="0" y="867"/>
                    </a:cubicBezTo>
                    <a:cubicBezTo>
                      <a:pt x="503" y="867"/>
                      <a:pt x="503" y="867"/>
                      <a:pt x="503" y="867"/>
                    </a:cubicBezTo>
                    <a:cubicBezTo>
                      <a:pt x="433" y="692"/>
                      <a:pt x="471" y="484"/>
                      <a:pt x="614" y="346"/>
                    </a:cubicBezTo>
                    <a:close/>
                    <a:moveTo>
                      <a:pt x="705" y="913"/>
                    </a:moveTo>
                    <a:cubicBezTo>
                      <a:pt x="768" y="978"/>
                      <a:pt x="852" y="1014"/>
                      <a:pt x="943" y="1014"/>
                    </a:cubicBezTo>
                    <a:cubicBezTo>
                      <a:pt x="1015" y="1014"/>
                      <a:pt x="1087" y="990"/>
                      <a:pt x="1144" y="946"/>
                    </a:cubicBezTo>
                    <a:cubicBezTo>
                      <a:pt x="1145" y="945"/>
                      <a:pt x="1145" y="945"/>
                      <a:pt x="1145" y="945"/>
                    </a:cubicBezTo>
                    <a:cubicBezTo>
                      <a:pt x="1153" y="940"/>
                      <a:pt x="1161" y="932"/>
                      <a:pt x="1171" y="922"/>
                    </a:cubicBezTo>
                    <a:cubicBezTo>
                      <a:pt x="1181" y="913"/>
                      <a:pt x="1191" y="903"/>
                      <a:pt x="1199" y="892"/>
                    </a:cubicBezTo>
                    <a:cubicBezTo>
                      <a:pt x="1297" y="772"/>
                      <a:pt x="1296" y="601"/>
                      <a:pt x="1202" y="481"/>
                    </a:cubicBezTo>
                    <a:cubicBezTo>
                      <a:pt x="1103" y="560"/>
                      <a:pt x="1103" y="560"/>
                      <a:pt x="1103" y="560"/>
                    </a:cubicBezTo>
                    <a:cubicBezTo>
                      <a:pt x="1105" y="570"/>
                      <a:pt x="1106" y="580"/>
                      <a:pt x="1106" y="590"/>
                    </a:cubicBezTo>
                    <a:cubicBezTo>
                      <a:pt x="1106" y="677"/>
                      <a:pt x="1035" y="749"/>
                      <a:pt x="947" y="749"/>
                    </a:cubicBezTo>
                    <a:cubicBezTo>
                      <a:pt x="862" y="749"/>
                      <a:pt x="792" y="680"/>
                      <a:pt x="789" y="595"/>
                    </a:cubicBezTo>
                    <a:cubicBezTo>
                      <a:pt x="652" y="529"/>
                      <a:pt x="652" y="529"/>
                      <a:pt x="652" y="529"/>
                    </a:cubicBezTo>
                    <a:cubicBezTo>
                      <a:pt x="587" y="652"/>
                      <a:pt x="604" y="808"/>
                      <a:pt x="705" y="913"/>
                    </a:cubicBezTo>
                    <a:close/>
                  </a:path>
                </a:pathLst>
              </a:custGeom>
              <a:solidFill>
                <a:srgbClr val="AE2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endParaRPr lang="en-US" sz="1350" dirty="0">
                  <a:solidFill>
                    <a:prstClr val="black"/>
                  </a:solidFill>
                  <a:latin typeface="Arial" panose="020B0604020202020204" pitchFamily="34" charset="0"/>
                  <a:cs typeface="Arial" panose="020B0604020202020204" pitchFamily="34" charset="0"/>
                </a:endParaRPr>
              </a:p>
            </p:txBody>
          </p:sp>
          <p:sp>
            <p:nvSpPr>
              <p:cNvPr id="18" name="Freeform 21">
                <a:extLst>
                  <a:ext uri="{FF2B5EF4-FFF2-40B4-BE49-F238E27FC236}">
                    <a16:creationId xmlns:a16="http://schemas.microsoft.com/office/drawing/2014/main" id="{782E2F5A-B4D3-4651-8685-E5F418EDB88C}"/>
                  </a:ext>
                </a:extLst>
              </p:cNvPr>
              <p:cNvSpPr>
                <a:spLocks noEditPoints="1"/>
              </p:cNvSpPr>
              <p:nvPr/>
            </p:nvSpPr>
            <p:spPr bwMode="auto">
              <a:xfrm>
                <a:off x="5470016" y="2869692"/>
                <a:ext cx="1346835" cy="1297305"/>
              </a:xfrm>
              <a:custGeom>
                <a:avLst/>
                <a:gdLst>
                  <a:gd name="T0" fmla="*/ 1272 w 1887"/>
                  <a:gd name="T1" fmla="*/ 1297 h 1816"/>
                  <a:gd name="T2" fmla="*/ 1389 w 1887"/>
                  <a:gd name="T3" fmla="*/ 1401 h 1816"/>
                  <a:gd name="T4" fmla="*/ 1481 w 1887"/>
                  <a:gd name="T5" fmla="*/ 1296 h 1816"/>
                  <a:gd name="T6" fmla="*/ 1340 w 1887"/>
                  <a:gd name="T7" fmla="*/ 644 h 1816"/>
                  <a:gd name="T8" fmla="*/ 722 w 1887"/>
                  <a:gd name="T9" fmla="*/ 1239 h 1816"/>
                  <a:gd name="T10" fmla="*/ 760 w 1887"/>
                  <a:gd name="T11" fmla="*/ 1202 h 1816"/>
                  <a:gd name="T12" fmla="*/ 1302 w 1887"/>
                  <a:gd name="T13" fmla="*/ 681 h 1816"/>
                  <a:gd name="T14" fmla="*/ 1291 w 1887"/>
                  <a:gd name="T15" fmla="*/ 1212 h 1816"/>
                  <a:gd name="T16" fmla="*/ 1752 w 1887"/>
                  <a:gd name="T17" fmla="*/ 1816 h 1816"/>
                  <a:gd name="T18" fmla="*/ 1405 w 1887"/>
                  <a:gd name="T19" fmla="*/ 1477 h 1816"/>
                  <a:gd name="T20" fmla="*/ 1528 w 1887"/>
                  <a:gd name="T21" fmla="*/ 1327 h 1816"/>
                  <a:gd name="T22" fmla="*/ 1559 w 1887"/>
                  <a:gd name="T23" fmla="*/ 1327 h 1816"/>
                  <a:gd name="T24" fmla="*/ 1878 w 1887"/>
                  <a:gd name="T25" fmla="*/ 1714 h 1816"/>
                  <a:gd name="T26" fmla="*/ 1752 w 1887"/>
                  <a:gd name="T27" fmla="*/ 1816 h 1816"/>
                  <a:gd name="T28" fmla="*/ 1746 w 1887"/>
                  <a:gd name="T29" fmla="*/ 1770 h 1816"/>
                  <a:gd name="T30" fmla="*/ 1837 w 1887"/>
                  <a:gd name="T31" fmla="*/ 1700 h 1816"/>
                  <a:gd name="T32" fmla="*/ 1543 w 1887"/>
                  <a:gd name="T33" fmla="*/ 1374 h 1816"/>
                  <a:gd name="T34" fmla="*/ 1624 w 1887"/>
                  <a:gd name="T35" fmla="*/ 0 h 1816"/>
                  <a:gd name="T36" fmla="*/ 0 w 1887"/>
                  <a:gd name="T37" fmla="*/ 22 h 1816"/>
                  <a:gd name="T38" fmla="*/ 22 w 1887"/>
                  <a:gd name="T39" fmla="*/ 1208 h 1816"/>
                  <a:gd name="T40" fmla="*/ 611 w 1887"/>
                  <a:gd name="T41" fmla="*/ 1164 h 1816"/>
                  <a:gd name="T42" fmla="*/ 44 w 1887"/>
                  <a:gd name="T43" fmla="*/ 945 h 1816"/>
                  <a:gd name="T44" fmla="*/ 440 w 1887"/>
                  <a:gd name="T45" fmla="*/ 830 h 1816"/>
                  <a:gd name="T46" fmla="*/ 517 w 1887"/>
                  <a:gd name="T47" fmla="*/ 685 h 1816"/>
                  <a:gd name="T48" fmla="*/ 702 w 1887"/>
                  <a:gd name="T49" fmla="*/ 542 h 1816"/>
                  <a:gd name="T50" fmla="*/ 806 w 1887"/>
                  <a:gd name="T51" fmla="*/ 523 h 1816"/>
                  <a:gd name="T52" fmla="*/ 793 w 1887"/>
                  <a:gd name="T53" fmla="*/ 468 h 1816"/>
                  <a:gd name="T54" fmla="*/ 702 w 1887"/>
                  <a:gd name="T55" fmla="*/ 356 h 1816"/>
                  <a:gd name="T56" fmla="*/ 625 w 1887"/>
                  <a:gd name="T57" fmla="*/ 501 h 1816"/>
                  <a:gd name="T58" fmla="*/ 440 w 1887"/>
                  <a:gd name="T59" fmla="*/ 644 h 1816"/>
                  <a:gd name="T60" fmla="*/ 349 w 1887"/>
                  <a:gd name="T61" fmla="*/ 755 h 1816"/>
                  <a:gd name="T62" fmla="*/ 44 w 1887"/>
                  <a:gd name="T63" fmla="*/ 44 h 1816"/>
                  <a:gd name="T64" fmla="*/ 1602 w 1887"/>
                  <a:gd name="T65" fmla="*/ 104 h 1816"/>
                  <a:gd name="T66" fmla="*/ 1371 w 1887"/>
                  <a:gd name="T67" fmla="*/ 227 h 1816"/>
                  <a:gd name="T68" fmla="*/ 1286 w 1887"/>
                  <a:gd name="T69" fmla="*/ 359 h 1816"/>
                  <a:gd name="T70" fmla="*/ 1189 w 1887"/>
                  <a:gd name="T71" fmla="*/ 494 h 1816"/>
                  <a:gd name="T72" fmla="*/ 1371 w 1887"/>
                  <a:gd name="T73" fmla="*/ 413 h 1816"/>
                  <a:gd name="T74" fmla="*/ 1455 w 1887"/>
                  <a:gd name="T75" fmla="*/ 280 h 1816"/>
                  <a:gd name="T76" fmla="*/ 1602 w 1887"/>
                  <a:gd name="T77" fmla="*/ 1164 h 1816"/>
                  <a:gd name="T78" fmla="*/ 1438 w 1887"/>
                  <a:gd name="T79" fmla="*/ 1185 h 1816"/>
                  <a:gd name="T80" fmla="*/ 1624 w 1887"/>
                  <a:gd name="T81" fmla="*/ 1208 h 1816"/>
                  <a:gd name="T82" fmla="*/ 1646 w 1887"/>
                  <a:gd name="T83" fmla="*/ 22 h 1816"/>
                  <a:gd name="T84" fmla="*/ 702 w 1887"/>
                  <a:gd name="T85" fmla="*/ 400 h 1816"/>
                  <a:gd name="T86" fmla="*/ 702 w 1887"/>
                  <a:gd name="T87" fmla="*/ 498 h 1816"/>
                  <a:gd name="T88" fmla="*/ 702 w 1887"/>
                  <a:gd name="T89" fmla="*/ 400 h 1816"/>
                  <a:gd name="T90" fmla="*/ 489 w 1887"/>
                  <a:gd name="T91" fmla="*/ 737 h 1816"/>
                  <a:gd name="T92" fmla="*/ 391 w 1887"/>
                  <a:gd name="T93" fmla="*/ 737 h 1816"/>
                  <a:gd name="T94" fmla="*/ 1371 w 1887"/>
                  <a:gd name="T95" fmla="*/ 369 h 1816"/>
                  <a:gd name="T96" fmla="*/ 1371 w 1887"/>
                  <a:gd name="T97" fmla="*/ 271 h 1816"/>
                  <a:gd name="T98" fmla="*/ 1371 w 1887"/>
                  <a:gd name="T99" fmla="*/ 369 h 1816"/>
                  <a:gd name="T100" fmla="*/ 1111 w 1887"/>
                  <a:gd name="T101" fmla="*/ 750 h 1816"/>
                  <a:gd name="T102" fmla="*/ 942 w 1887"/>
                  <a:gd name="T103" fmla="*/ 769 h 1816"/>
                  <a:gd name="T104" fmla="*/ 766 w 1887"/>
                  <a:gd name="T105" fmla="*/ 742 h 1816"/>
                  <a:gd name="T106" fmla="*/ 916 w 1887"/>
                  <a:gd name="T107" fmla="*/ 843 h 1816"/>
                  <a:gd name="T108" fmla="*/ 1155 w 1887"/>
                  <a:gd name="T109" fmla="*/ 843 h 1816"/>
                  <a:gd name="T110" fmla="*/ 1258 w 1887"/>
                  <a:gd name="T111" fmla="*/ 698 h 1816"/>
                  <a:gd name="T112" fmla="*/ 1035 w 1887"/>
                  <a:gd name="T113" fmla="*/ 915 h 1816"/>
                  <a:gd name="T114" fmla="*/ 1035 w 1887"/>
                  <a:gd name="T115" fmla="*/ 771 h 1816"/>
                  <a:gd name="T116" fmla="*/ 1035 w 1887"/>
                  <a:gd name="T117" fmla="*/ 915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87" h="1816">
                    <a:moveTo>
                      <a:pt x="722" y="1239"/>
                    </a:moveTo>
                    <a:cubicBezTo>
                      <a:pt x="869" y="1392"/>
                      <a:pt x="1103" y="1412"/>
                      <a:pt x="1272" y="1297"/>
                    </a:cubicBezTo>
                    <a:cubicBezTo>
                      <a:pt x="1272" y="1297"/>
                      <a:pt x="1272" y="1297"/>
                      <a:pt x="1372" y="1400"/>
                    </a:cubicBezTo>
                    <a:cubicBezTo>
                      <a:pt x="1377" y="1405"/>
                      <a:pt x="1384" y="1405"/>
                      <a:pt x="1389" y="1401"/>
                    </a:cubicBezTo>
                    <a:cubicBezTo>
                      <a:pt x="1389" y="1401"/>
                      <a:pt x="1389" y="1401"/>
                      <a:pt x="1480" y="1313"/>
                    </a:cubicBezTo>
                    <a:cubicBezTo>
                      <a:pt x="1485" y="1308"/>
                      <a:pt x="1485" y="1301"/>
                      <a:pt x="1481" y="1296"/>
                    </a:cubicBezTo>
                    <a:cubicBezTo>
                      <a:pt x="1481" y="1296"/>
                      <a:pt x="1481" y="1296"/>
                      <a:pt x="1380" y="1191"/>
                    </a:cubicBezTo>
                    <a:cubicBezTo>
                      <a:pt x="1498" y="1026"/>
                      <a:pt x="1485" y="795"/>
                      <a:pt x="1340" y="644"/>
                    </a:cubicBezTo>
                    <a:cubicBezTo>
                      <a:pt x="1176" y="474"/>
                      <a:pt x="904" y="468"/>
                      <a:pt x="734" y="632"/>
                    </a:cubicBezTo>
                    <a:cubicBezTo>
                      <a:pt x="563" y="797"/>
                      <a:pt x="558" y="1068"/>
                      <a:pt x="722" y="1239"/>
                    </a:cubicBezTo>
                    <a:close/>
                    <a:moveTo>
                      <a:pt x="1260" y="1239"/>
                    </a:moveTo>
                    <a:cubicBezTo>
                      <a:pt x="1110" y="1355"/>
                      <a:pt x="894" y="1342"/>
                      <a:pt x="760" y="1202"/>
                    </a:cubicBezTo>
                    <a:cubicBezTo>
                      <a:pt x="617" y="1053"/>
                      <a:pt x="621" y="814"/>
                      <a:pt x="771" y="671"/>
                    </a:cubicBezTo>
                    <a:cubicBezTo>
                      <a:pt x="920" y="527"/>
                      <a:pt x="1158" y="532"/>
                      <a:pt x="1302" y="681"/>
                    </a:cubicBezTo>
                    <a:cubicBezTo>
                      <a:pt x="1434" y="819"/>
                      <a:pt x="1440" y="1033"/>
                      <a:pt x="1323" y="1178"/>
                    </a:cubicBezTo>
                    <a:cubicBezTo>
                      <a:pt x="1313" y="1190"/>
                      <a:pt x="1302" y="1202"/>
                      <a:pt x="1291" y="1212"/>
                    </a:cubicBezTo>
                    <a:cubicBezTo>
                      <a:pt x="1281" y="1222"/>
                      <a:pt x="1271" y="1231"/>
                      <a:pt x="1260" y="1239"/>
                    </a:cubicBezTo>
                    <a:close/>
                    <a:moveTo>
                      <a:pt x="1752" y="1816"/>
                    </a:moveTo>
                    <a:cubicBezTo>
                      <a:pt x="1737" y="1816"/>
                      <a:pt x="1724" y="1811"/>
                      <a:pt x="1714" y="1801"/>
                    </a:cubicBezTo>
                    <a:cubicBezTo>
                      <a:pt x="1405" y="1477"/>
                      <a:pt x="1405" y="1477"/>
                      <a:pt x="1405" y="1477"/>
                    </a:cubicBezTo>
                    <a:cubicBezTo>
                      <a:pt x="1396" y="1468"/>
                      <a:pt x="1396" y="1454"/>
                      <a:pt x="1405" y="1446"/>
                    </a:cubicBezTo>
                    <a:cubicBezTo>
                      <a:pt x="1528" y="1327"/>
                      <a:pt x="1528" y="1327"/>
                      <a:pt x="1528" y="1327"/>
                    </a:cubicBezTo>
                    <a:cubicBezTo>
                      <a:pt x="1533" y="1323"/>
                      <a:pt x="1538" y="1321"/>
                      <a:pt x="1544" y="1321"/>
                    </a:cubicBezTo>
                    <a:cubicBezTo>
                      <a:pt x="1550" y="1321"/>
                      <a:pt x="1555" y="1323"/>
                      <a:pt x="1559" y="1327"/>
                    </a:cubicBezTo>
                    <a:cubicBezTo>
                      <a:pt x="1870" y="1652"/>
                      <a:pt x="1870" y="1652"/>
                      <a:pt x="1870" y="1652"/>
                    </a:cubicBezTo>
                    <a:cubicBezTo>
                      <a:pt x="1884" y="1667"/>
                      <a:pt x="1887" y="1689"/>
                      <a:pt x="1878" y="1714"/>
                    </a:cubicBezTo>
                    <a:cubicBezTo>
                      <a:pt x="1871" y="1735"/>
                      <a:pt x="1857" y="1756"/>
                      <a:pt x="1838" y="1774"/>
                    </a:cubicBezTo>
                    <a:cubicBezTo>
                      <a:pt x="1810" y="1801"/>
                      <a:pt x="1778" y="1816"/>
                      <a:pt x="1752" y="1816"/>
                    </a:cubicBezTo>
                    <a:close/>
                    <a:moveTo>
                      <a:pt x="1451" y="1462"/>
                    </a:moveTo>
                    <a:cubicBezTo>
                      <a:pt x="1746" y="1770"/>
                      <a:pt x="1746" y="1770"/>
                      <a:pt x="1746" y="1770"/>
                    </a:cubicBezTo>
                    <a:cubicBezTo>
                      <a:pt x="1750" y="1774"/>
                      <a:pt x="1777" y="1772"/>
                      <a:pt x="1808" y="1743"/>
                    </a:cubicBezTo>
                    <a:cubicBezTo>
                      <a:pt x="1821" y="1729"/>
                      <a:pt x="1832" y="1714"/>
                      <a:pt x="1837" y="1700"/>
                    </a:cubicBezTo>
                    <a:cubicBezTo>
                      <a:pt x="1840" y="1690"/>
                      <a:pt x="1839" y="1684"/>
                      <a:pt x="1838" y="1682"/>
                    </a:cubicBezTo>
                    <a:cubicBezTo>
                      <a:pt x="1543" y="1374"/>
                      <a:pt x="1543" y="1374"/>
                      <a:pt x="1543" y="1374"/>
                    </a:cubicBezTo>
                    <a:lnTo>
                      <a:pt x="1451" y="1462"/>
                    </a:lnTo>
                    <a:close/>
                    <a:moveTo>
                      <a:pt x="1624" y="0"/>
                    </a:moveTo>
                    <a:cubicBezTo>
                      <a:pt x="22" y="0"/>
                      <a:pt x="22" y="0"/>
                      <a:pt x="22" y="0"/>
                    </a:cubicBezTo>
                    <a:cubicBezTo>
                      <a:pt x="10" y="0"/>
                      <a:pt x="0" y="10"/>
                      <a:pt x="0" y="22"/>
                    </a:cubicBezTo>
                    <a:cubicBezTo>
                      <a:pt x="0" y="1186"/>
                      <a:pt x="0" y="1186"/>
                      <a:pt x="0" y="1186"/>
                    </a:cubicBezTo>
                    <a:cubicBezTo>
                      <a:pt x="0" y="1198"/>
                      <a:pt x="10" y="1208"/>
                      <a:pt x="22" y="1208"/>
                    </a:cubicBezTo>
                    <a:cubicBezTo>
                      <a:pt x="638" y="1208"/>
                      <a:pt x="638" y="1208"/>
                      <a:pt x="638" y="1208"/>
                    </a:cubicBezTo>
                    <a:cubicBezTo>
                      <a:pt x="628" y="1193"/>
                      <a:pt x="619" y="1179"/>
                      <a:pt x="611" y="1164"/>
                    </a:cubicBezTo>
                    <a:cubicBezTo>
                      <a:pt x="44" y="1164"/>
                      <a:pt x="44" y="1164"/>
                      <a:pt x="44" y="1164"/>
                    </a:cubicBezTo>
                    <a:cubicBezTo>
                      <a:pt x="44" y="945"/>
                      <a:pt x="44" y="945"/>
                      <a:pt x="44" y="945"/>
                    </a:cubicBezTo>
                    <a:cubicBezTo>
                      <a:pt x="368" y="795"/>
                      <a:pt x="368" y="795"/>
                      <a:pt x="368" y="795"/>
                    </a:cubicBezTo>
                    <a:cubicBezTo>
                      <a:pt x="385" y="816"/>
                      <a:pt x="411" y="830"/>
                      <a:pt x="440" y="830"/>
                    </a:cubicBezTo>
                    <a:cubicBezTo>
                      <a:pt x="492" y="830"/>
                      <a:pt x="533" y="788"/>
                      <a:pt x="533" y="737"/>
                    </a:cubicBezTo>
                    <a:cubicBezTo>
                      <a:pt x="533" y="718"/>
                      <a:pt x="527" y="700"/>
                      <a:pt x="517" y="685"/>
                    </a:cubicBezTo>
                    <a:cubicBezTo>
                      <a:pt x="658" y="530"/>
                      <a:pt x="658" y="530"/>
                      <a:pt x="658" y="530"/>
                    </a:cubicBezTo>
                    <a:cubicBezTo>
                      <a:pt x="671" y="538"/>
                      <a:pt x="686" y="542"/>
                      <a:pt x="702" y="542"/>
                    </a:cubicBezTo>
                    <a:cubicBezTo>
                      <a:pt x="731" y="542"/>
                      <a:pt x="757" y="528"/>
                      <a:pt x="774" y="508"/>
                    </a:cubicBezTo>
                    <a:cubicBezTo>
                      <a:pt x="806" y="523"/>
                      <a:pt x="806" y="523"/>
                      <a:pt x="806" y="523"/>
                    </a:cubicBezTo>
                    <a:cubicBezTo>
                      <a:pt x="823" y="514"/>
                      <a:pt x="840" y="506"/>
                      <a:pt x="858" y="499"/>
                    </a:cubicBezTo>
                    <a:cubicBezTo>
                      <a:pt x="793" y="468"/>
                      <a:pt x="793" y="468"/>
                      <a:pt x="793" y="468"/>
                    </a:cubicBezTo>
                    <a:cubicBezTo>
                      <a:pt x="794" y="462"/>
                      <a:pt x="795" y="455"/>
                      <a:pt x="795" y="449"/>
                    </a:cubicBezTo>
                    <a:cubicBezTo>
                      <a:pt x="795" y="397"/>
                      <a:pt x="753" y="356"/>
                      <a:pt x="702" y="356"/>
                    </a:cubicBezTo>
                    <a:cubicBezTo>
                      <a:pt x="651" y="356"/>
                      <a:pt x="609" y="397"/>
                      <a:pt x="609" y="449"/>
                    </a:cubicBezTo>
                    <a:cubicBezTo>
                      <a:pt x="609" y="468"/>
                      <a:pt x="615" y="486"/>
                      <a:pt x="625" y="501"/>
                    </a:cubicBezTo>
                    <a:cubicBezTo>
                      <a:pt x="485" y="655"/>
                      <a:pt x="485" y="655"/>
                      <a:pt x="485" y="655"/>
                    </a:cubicBezTo>
                    <a:cubicBezTo>
                      <a:pt x="471" y="648"/>
                      <a:pt x="456" y="644"/>
                      <a:pt x="440" y="644"/>
                    </a:cubicBezTo>
                    <a:cubicBezTo>
                      <a:pt x="389" y="644"/>
                      <a:pt x="347" y="686"/>
                      <a:pt x="347" y="737"/>
                    </a:cubicBezTo>
                    <a:cubicBezTo>
                      <a:pt x="347" y="743"/>
                      <a:pt x="348" y="749"/>
                      <a:pt x="349" y="755"/>
                    </a:cubicBezTo>
                    <a:cubicBezTo>
                      <a:pt x="44" y="896"/>
                      <a:pt x="44" y="896"/>
                      <a:pt x="44" y="896"/>
                    </a:cubicBezTo>
                    <a:cubicBezTo>
                      <a:pt x="44" y="44"/>
                      <a:pt x="44" y="44"/>
                      <a:pt x="44" y="44"/>
                    </a:cubicBezTo>
                    <a:cubicBezTo>
                      <a:pt x="1602" y="44"/>
                      <a:pt x="1602" y="44"/>
                      <a:pt x="1602" y="44"/>
                    </a:cubicBezTo>
                    <a:cubicBezTo>
                      <a:pt x="1602" y="104"/>
                      <a:pt x="1602" y="104"/>
                      <a:pt x="1602" y="104"/>
                    </a:cubicBezTo>
                    <a:cubicBezTo>
                      <a:pt x="1427" y="246"/>
                      <a:pt x="1427" y="246"/>
                      <a:pt x="1427" y="246"/>
                    </a:cubicBezTo>
                    <a:cubicBezTo>
                      <a:pt x="1411" y="234"/>
                      <a:pt x="1392" y="227"/>
                      <a:pt x="1371" y="227"/>
                    </a:cubicBezTo>
                    <a:cubicBezTo>
                      <a:pt x="1319" y="227"/>
                      <a:pt x="1278" y="269"/>
                      <a:pt x="1278" y="320"/>
                    </a:cubicBezTo>
                    <a:cubicBezTo>
                      <a:pt x="1278" y="334"/>
                      <a:pt x="1281" y="347"/>
                      <a:pt x="1286" y="359"/>
                    </a:cubicBezTo>
                    <a:cubicBezTo>
                      <a:pt x="1137" y="479"/>
                      <a:pt x="1137" y="479"/>
                      <a:pt x="1137" y="479"/>
                    </a:cubicBezTo>
                    <a:cubicBezTo>
                      <a:pt x="1155" y="483"/>
                      <a:pt x="1172" y="488"/>
                      <a:pt x="1189" y="494"/>
                    </a:cubicBezTo>
                    <a:cubicBezTo>
                      <a:pt x="1314" y="394"/>
                      <a:pt x="1314" y="394"/>
                      <a:pt x="1314" y="394"/>
                    </a:cubicBezTo>
                    <a:cubicBezTo>
                      <a:pt x="1330" y="406"/>
                      <a:pt x="1349" y="413"/>
                      <a:pt x="1371" y="413"/>
                    </a:cubicBezTo>
                    <a:cubicBezTo>
                      <a:pt x="1422" y="413"/>
                      <a:pt x="1464" y="371"/>
                      <a:pt x="1464" y="320"/>
                    </a:cubicBezTo>
                    <a:cubicBezTo>
                      <a:pt x="1464" y="306"/>
                      <a:pt x="1460" y="292"/>
                      <a:pt x="1455" y="280"/>
                    </a:cubicBezTo>
                    <a:cubicBezTo>
                      <a:pt x="1602" y="160"/>
                      <a:pt x="1602" y="160"/>
                      <a:pt x="1602" y="160"/>
                    </a:cubicBezTo>
                    <a:cubicBezTo>
                      <a:pt x="1602" y="1164"/>
                      <a:pt x="1602" y="1164"/>
                      <a:pt x="1602" y="1164"/>
                    </a:cubicBezTo>
                    <a:cubicBezTo>
                      <a:pt x="1450" y="1164"/>
                      <a:pt x="1450" y="1164"/>
                      <a:pt x="1450" y="1164"/>
                    </a:cubicBezTo>
                    <a:cubicBezTo>
                      <a:pt x="1446" y="1171"/>
                      <a:pt x="1442" y="1178"/>
                      <a:pt x="1438" y="1185"/>
                    </a:cubicBezTo>
                    <a:cubicBezTo>
                      <a:pt x="1460" y="1208"/>
                      <a:pt x="1460" y="1208"/>
                      <a:pt x="1460" y="1208"/>
                    </a:cubicBezTo>
                    <a:cubicBezTo>
                      <a:pt x="1624" y="1208"/>
                      <a:pt x="1624" y="1208"/>
                      <a:pt x="1624" y="1208"/>
                    </a:cubicBezTo>
                    <a:cubicBezTo>
                      <a:pt x="1636" y="1208"/>
                      <a:pt x="1646" y="1198"/>
                      <a:pt x="1646" y="1186"/>
                    </a:cubicBezTo>
                    <a:cubicBezTo>
                      <a:pt x="1646" y="22"/>
                      <a:pt x="1646" y="22"/>
                      <a:pt x="1646" y="22"/>
                    </a:cubicBezTo>
                    <a:cubicBezTo>
                      <a:pt x="1646" y="10"/>
                      <a:pt x="1636" y="0"/>
                      <a:pt x="1624" y="0"/>
                    </a:cubicBezTo>
                    <a:close/>
                    <a:moveTo>
                      <a:pt x="702" y="400"/>
                    </a:moveTo>
                    <a:cubicBezTo>
                      <a:pt x="729" y="400"/>
                      <a:pt x="751" y="422"/>
                      <a:pt x="751" y="449"/>
                    </a:cubicBezTo>
                    <a:cubicBezTo>
                      <a:pt x="751" y="476"/>
                      <a:pt x="729" y="498"/>
                      <a:pt x="702" y="498"/>
                    </a:cubicBezTo>
                    <a:cubicBezTo>
                      <a:pt x="675" y="498"/>
                      <a:pt x="653" y="476"/>
                      <a:pt x="653" y="449"/>
                    </a:cubicBezTo>
                    <a:cubicBezTo>
                      <a:pt x="653" y="422"/>
                      <a:pt x="675" y="400"/>
                      <a:pt x="702" y="400"/>
                    </a:cubicBezTo>
                    <a:close/>
                    <a:moveTo>
                      <a:pt x="440" y="688"/>
                    </a:moveTo>
                    <a:cubicBezTo>
                      <a:pt x="467" y="688"/>
                      <a:pt x="489" y="710"/>
                      <a:pt x="489" y="737"/>
                    </a:cubicBezTo>
                    <a:cubicBezTo>
                      <a:pt x="489" y="764"/>
                      <a:pt x="467" y="786"/>
                      <a:pt x="440" y="786"/>
                    </a:cubicBezTo>
                    <a:cubicBezTo>
                      <a:pt x="413" y="786"/>
                      <a:pt x="391" y="764"/>
                      <a:pt x="391" y="737"/>
                    </a:cubicBezTo>
                    <a:cubicBezTo>
                      <a:pt x="391" y="710"/>
                      <a:pt x="413" y="688"/>
                      <a:pt x="440" y="688"/>
                    </a:cubicBezTo>
                    <a:close/>
                    <a:moveTo>
                      <a:pt x="1371" y="369"/>
                    </a:moveTo>
                    <a:cubicBezTo>
                      <a:pt x="1344" y="369"/>
                      <a:pt x="1322" y="347"/>
                      <a:pt x="1322" y="320"/>
                    </a:cubicBezTo>
                    <a:cubicBezTo>
                      <a:pt x="1322" y="293"/>
                      <a:pt x="1344" y="271"/>
                      <a:pt x="1371" y="271"/>
                    </a:cubicBezTo>
                    <a:cubicBezTo>
                      <a:pt x="1398" y="271"/>
                      <a:pt x="1420" y="293"/>
                      <a:pt x="1420" y="320"/>
                    </a:cubicBezTo>
                    <a:cubicBezTo>
                      <a:pt x="1420" y="347"/>
                      <a:pt x="1398" y="369"/>
                      <a:pt x="1371" y="369"/>
                    </a:cubicBezTo>
                    <a:close/>
                    <a:moveTo>
                      <a:pt x="1217" y="665"/>
                    </a:moveTo>
                    <a:cubicBezTo>
                      <a:pt x="1111" y="750"/>
                      <a:pt x="1111" y="750"/>
                      <a:pt x="1111" y="750"/>
                    </a:cubicBezTo>
                    <a:cubicBezTo>
                      <a:pt x="1090" y="733"/>
                      <a:pt x="1064" y="723"/>
                      <a:pt x="1035" y="723"/>
                    </a:cubicBezTo>
                    <a:cubicBezTo>
                      <a:pt x="997" y="723"/>
                      <a:pt x="963" y="741"/>
                      <a:pt x="942" y="769"/>
                    </a:cubicBezTo>
                    <a:cubicBezTo>
                      <a:pt x="801" y="701"/>
                      <a:pt x="801" y="701"/>
                      <a:pt x="801" y="701"/>
                    </a:cubicBezTo>
                    <a:cubicBezTo>
                      <a:pt x="788" y="714"/>
                      <a:pt x="776" y="727"/>
                      <a:pt x="766" y="742"/>
                    </a:cubicBezTo>
                    <a:cubicBezTo>
                      <a:pt x="919" y="816"/>
                      <a:pt x="919" y="816"/>
                      <a:pt x="919" y="816"/>
                    </a:cubicBezTo>
                    <a:cubicBezTo>
                      <a:pt x="917" y="824"/>
                      <a:pt x="916" y="834"/>
                      <a:pt x="916" y="843"/>
                    </a:cubicBezTo>
                    <a:cubicBezTo>
                      <a:pt x="916" y="909"/>
                      <a:pt x="969" y="963"/>
                      <a:pt x="1035" y="963"/>
                    </a:cubicBezTo>
                    <a:cubicBezTo>
                      <a:pt x="1102" y="963"/>
                      <a:pt x="1155" y="909"/>
                      <a:pt x="1155" y="843"/>
                    </a:cubicBezTo>
                    <a:cubicBezTo>
                      <a:pt x="1155" y="824"/>
                      <a:pt x="1151" y="806"/>
                      <a:pt x="1143" y="790"/>
                    </a:cubicBezTo>
                    <a:cubicBezTo>
                      <a:pt x="1258" y="698"/>
                      <a:pt x="1258" y="698"/>
                      <a:pt x="1258" y="698"/>
                    </a:cubicBezTo>
                    <a:cubicBezTo>
                      <a:pt x="1245" y="686"/>
                      <a:pt x="1231" y="675"/>
                      <a:pt x="1217" y="665"/>
                    </a:cubicBezTo>
                    <a:close/>
                    <a:moveTo>
                      <a:pt x="1035" y="915"/>
                    </a:moveTo>
                    <a:cubicBezTo>
                      <a:pt x="996" y="915"/>
                      <a:pt x="964" y="883"/>
                      <a:pt x="964" y="843"/>
                    </a:cubicBezTo>
                    <a:cubicBezTo>
                      <a:pt x="964" y="803"/>
                      <a:pt x="996" y="771"/>
                      <a:pt x="1035" y="771"/>
                    </a:cubicBezTo>
                    <a:cubicBezTo>
                      <a:pt x="1075" y="771"/>
                      <a:pt x="1107" y="803"/>
                      <a:pt x="1107" y="843"/>
                    </a:cubicBezTo>
                    <a:cubicBezTo>
                      <a:pt x="1107" y="883"/>
                      <a:pt x="1075" y="915"/>
                      <a:pt x="1035" y="915"/>
                    </a:cubicBezTo>
                    <a:close/>
                  </a:path>
                </a:pathLst>
              </a:custGeom>
              <a:solidFill>
                <a:srgbClr val="AE2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endParaRPr lang="en-US" sz="1350" dirty="0">
                  <a:solidFill>
                    <a:prstClr val="black"/>
                  </a:solidFill>
                  <a:latin typeface="Arial" panose="020B0604020202020204" pitchFamily="34" charset="0"/>
                  <a:cs typeface="Arial" panose="020B0604020202020204" pitchFamily="34" charset="0"/>
                </a:endParaRPr>
              </a:p>
            </p:txBody>
          </p:sp>
        </p:grpSp>
      </p:grpSp>
      <p:grpSp>
        <p:nvGrpSpPr>
          <p:cNvPr id="19" name="Group 18">
            <a:extLst>
              <a:ext uri="{FF2B5EF4-FFF2-40B4-BE49-F238E27FC236}">
                <a16:creationId xmlns:a16="http://schemas.microsoft.com/office/drawing/2014/main" id="{FAE6FA6D-A36F-43B7-BD99-9440F192DAE1}"/>
              </a:ext>
            </a:extLst>
          </p:cNvPr>
          <p:cNvGrpSpPr>
            <a:grpSpLocks noChangeAspect="1"/>
          </p:cNvGrpSpPr>
          <p:nvPr/>
        </p:nvGrpSpPr>
        <p:grpSpPr>
          <a:xfrm>
            <a:off x="6317851" y="1309459"/>
            <a:ext cx="733518" cy="772548"/>
            <a:chOff x="5273801" y="2606040"/>
            <a:chExt cx="1644396" cy="1645920"/>
          </a:xfrm>
        </p:grpSpPr>
        <p:sp>
          <p:nvSpPr>
            <p:cNvPr id="20" name="AutoShape 23">
              <a:extLst>
                <a:ext uri="{FF2B5EF4-FFF2-40B4-BE49-F238E27FC236}">
                  <a16:creationId xmlns:a16="http://schemas.microsoft.com/office/drawing/2014/main" id="{99962B7C-9673-493B-95EC-0CBBD04CCDB8}"/>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914400"/>
              <a:endParaRPr lang="en-US" sz="1350" dirty="0">
                <a:solidFill>
                  <a:srgbClr val="009639"/>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1910A769-3B40-4129-A088-1D83782D28C1}"/>
                </a:ext>
              </a:extLst>
            </p:cNvPr>
            <p:cNvGrpSpPr/>
            <p:nvPr/>
          </p:nvGrpSpPr>
          <p:grpSpPr>
            <a:xfrm>
              <a:off x="5343905" y="2928366"/>
              <a:ext cx="1505712" cy="995553"/>
              <a:chOff x="5343905" y="2928366"/>
              <a:chExt cx="1505712" cy="995553"/>
            </a:xfrm>
          </p:grpSpPr>
          <p:sp>
            <p:nvSpPr>
              <p:cNvPr id="22" name="Freeform 25">
                <a:extLst>
                  <a:ext uri="{FF2B5EF4-FFF2-40B4-BE49-F238E27FC236}">
                    <a16:creationId xmlns:a16="http://schemas.microsoft.com/office/drawing/2014/main" id="{579ECD80-6E22-48A6-874E-5F50E0F6D239}"/>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9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endParaRPr lang="en-US" sz="1350" dirty="0">
                  <a:solidFill>
                    <a:srgbClr val="009639"/>
                  </a:solidFill>
                  <a:latin typeface="Arial" panose="020B0604020202020204" pitchFamily="34" charset="0"/>
                  <a:cs typeface="Arial" panose="020B0604020202020204" pitchFamily="34" charset="0"/>
                </a:endParaRPr>
              </a:p>
            </p:txBody>
          </p:sp>
          <p:sp>
            <p:nvSpPr>
              <p:cNvPr id="23" name="Freeform 26">
                <a:extLst>
                  <a:ext uri="{FF2B5EF4-FFF2-40B4-BE49-F238E27FC236}">
                    <a16:creationId xmlns:a16="http://schemas.microsoft.com/office/drawing/2014/main" id="{BA05A4F8-399B-4833-A2A4-E1203C2DB77C}"/>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9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endParaRPr lang="en-US" sz="1350" dirty="0">
                  <a:solidFill>
                    <a:srgbClr val="009639"/>
                  </a:solidFill>
                  <a:latin typeface="Arial" panose="020B0604020202020204" pitchFamily="34" charset="0"/>
                  <a:cs typeface="Arial" panose="020B0604020202020204" pitchFamily="34" charset="0"/>
                </a:endParaRPr>
              </a:p>
            </p:txBody>
          </p:sp>
        </p:grpSp>
      </p:grpSp>
      <p:pic>
        <p:nvPicPr>
          <p:cNvPr id="24" name="Picture 23">
            <a:extLst>
              <a:ext uri="{FF2B5EF4-FFF2-40B4-BE49-F238E27FC236}">
                <a16:creationId xmlns:a16="http://schemas.microsoft.com/office/drawing/2014/main" id="{5FBD7716-69EF-447D-9CA4-3DB8849C3EA4}"/>
              </a:ext>
            </a:extLst>
          </p:cNvPr>
          <p:cNvPicPr>
            <a:picLocks noChangeAspect="1"/>
          </p:cNvPicPr>
          <p:nvPr/>
        </p:nvPicPr>
        <p:blipFill rotWithShape="1">
          <a:blip r:embed="rId2"/>
          <a:srcRect l="9134" t="57262" r="86400" b="35337"/>
          <a:stretch/>
        </p:blipFill>
        <p:spPr>
          <a:xfrm>
            <a:off x="1446362" y="1391725"/>
            <a:ext cx="608743" cy="595562"/>
          </a:xfrm>
          <a:prstGeom prst="rect">
            <a:avLst/>
          </a:prstGeom>
        </p:spPr>
      </p:pic>
      <p:sp>
        <p:nvSpPr>
          <p:cNvPr id="25" name="ee4pHeader2">
            <a:hlinkClick r:id="" action="ppaction://noaction"/>
            <a:extLst>
              <a:ext uri="{FF2B5EF4-FFF2-40B4-BE49-F238E27FC236}">
                <a16:creationId xmlns:a16="http://schemas.microsoft.com/office/drawing/2014/main" id="{78860C7F-9D65-4A55-BBE1-A7964383C719}"/>
              </a:ext>
            </a:extLst>
          </p:cNvPr>
          <p:cNvSpPr txBox="1"/>
          <p:nvPr/>
        </p:nvSpPr>
        <p:spPr>
          <a:xfrm>
            <a:off x="3864361" y="1905204"/>
            <a:ext cx="1164839" cy="399425"/>
          </a:xfrm>
          <a:prstGeom prst="rect">
            <a:avLst/>
          </a:prstGeom>
          <a:noFill/>
          <a:ln cap="rnd">
            <a:noFill/>
          </a:ln>
        </p:spPr>
        <p:txBody>
          <a:bodyPr vert="horz" wrap="square" lIns="0" tIns="0" rIns="0" bIns="0" rtlCol="0" anchor="b" anchorCtr="0">
            <a:noAutofit/>
          </a:bodyPr>
          <a:lstStyle/>
          <a:p>
            <a:pPr marL="0" lvl="3" defTabSz="914400">
              <a:defRPr/>
            </a:pPr>
            <a:r>
              <a:rPr lang="en-US" sz="1500" b="1" dirty="0">
                <a:solidFill>
                  <a:srgbClr val="AE2573"/>
                </a:solidFill>
                <a:latin typeface="Arial"/>
              </a:rPr>
              <a:t>Intelligence</a:t>
            </a:r>
          </a:p>
        </p:txBody>
      </p:sp>
      <p:pic>
        <p:nvPicPr>
          <p:cNvPr id="26" name="Picture 25" descr="A picture containing clipart&#10;&#10;Description generated with very high confidence">
            <a:extLst>
              <a:ext uri="{FF2B5EF4-FFF2-40B4-BE49-F238E27FC236}">
                <a16:creationId xmlns:a16="http://schemas.microsoft.com/office/drawing/2014/main" id="{5E83071D-023B-46AD-B142-3E1D5FCA6EFE}"/>
              </a:ext>
            </a:extLst>
          </p:cNvPr>
          <p:cNvPicPr>
            <a:picLocks noChangeAspect="1"/>
          </p:cNvPicPr>
          <p:nvPr/>
        </p:nvPicPr>
        <p:blipFill>
          <a:blip r:embed="rId3"/>
          <a:stretch>
            <a:fillRect/>
          </a:stretch>
        </p:blipFill>
        <p:spPr>
          <a:xfrm>
            <a:off x="7789027" y="220980"/>
            <a:ext cx="1080655" cy="436418"/>
          </a:xfrm>
          <a:prstGeom prst="rect">
            <a:avLst/>
          </a:prstGeom>
        </p:spPr>
      </p:pic>
    </p:spTree>
    <p:extLst>
      <p:ext uri="{BB962C8B-B14F-4D97-AF65-F5344CB8AC3E}">
        <p14:creationId xmlns:p14="http://schemas.microsoft.com/office/powerpoint/2010/main" val="206319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B8136C3-6715-4976-B220-4AEA417F4569}"/>
              </a:ext>
            </a:extLst>
          </p:cNvPr>
          <p:cNvSpPr>
            <a:spLocks noGrp="1"/>
          </p:cNvSpPr>
          <p:nvPr>
            <p:ph type="body" sz="quarter" idx="11"/>
          </p:nvPr>
        </p:nvSpPr>
        <p:spPr>
          <a:xfrm>
            <a:off x="277092" y="1037980"/>
            <a:ext cx="8595360" cy="5029200"/>
          </a:xfrm>
        </p:spPr>
        <p:txBody>
          <a:bodyPr/>
          <a:lstStyle/>
          <a:p>
            <a:pPr>
              <a:buClr>
                <a:srgbClr val="005EB8"/>
              </a:buClr>
            </a:pPr>
            <a:r>
              <a:rPr lang="en-GB" dirty="0"/>
              <a:t>It is important to review if any other forums exist that serve a similar purpose to avoid duplication</a:t>
            </a:r>
          </a:p>
          <a:p>
            <a:pPr>
              <a:buClr>
                <a:srgbClr val="005EB8"/>
              </a:buClr>
            </a:pPr>
            <a:r>
              <a:rPr lang="en-GB" dirty="0"/>
              <a:t>Focus on what would be of most benefit for those who will be part of it - involve these people directly in the design and build momentum for it to be locally led as well if possible. A user led and locally maintained Community of Practice (CoP) is likely to be more effective than a centrally provided and maintained offer which may not be the right fit for those involved. The following design questions may be useful to consider when establishing a CoP with local leads. </a:t>
            </a:r>
          </a:p>
          <a:p>
            <a:pPr>
              <a:buClr>
                <a:srgbClr val="005EB8"/>
              </a:buClr>
            </a:pPr>
            <a:r>
              <a:rPr lang="en-GB" dirty="0"/>
              <a:t>The design questions set out below may be useful to work through when working to establish a community of practice. It is important to remember whilst the design process can be facilitated, it should be user led to ensure the community of practice can meet the needs of its members. </a:t>
            </a:r>
          </a:p>
          <a:p>
            <a:endParaRPr lang="en-GB" dirty="0"/>
          </a:p>
        </p:txBody>
      </p:sp>
      <p:sp>
        <p:nvSpPr>
          <p:cNvPr id="11" name="Slide Number Placeholder 10">
            <a:extLst>
              <a:ext uri="{FF2B5EF4-FFF2-40B4-BE49-F238E27FC236}">
                <a16:creationId xmlns:a16="http://schemas.microsoft.com/office/drawing/2014/main" id="{4671A890-DEFA-4752-807A-927AE406350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6C4C68-9C76-5449-BBA0-107A51179E14}" type="slidenum">
              <a:rPr kumimoji="0" lang="en-US" sz="1000" b="0" i="0" u="none" strike="noStrike" kern="1200" cap="none" spc="0" normalizeH="0" baseline="0" noProof="0" smtClean="0">
                <a:ln>
                  <a:noFill/>
                </a:ln>
                <a:solidFill>
                  <a:srgbClr val="005EB8"/>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005EB8"/>
              </a:solidFill>
              <a:effectLst/>
              <a:uLnTx/>
              <a:uFillTx/>
              <a:latin typeface="Arial"/>
              <a:ea typeface="+mn-ea"/>
              <a:cs typeface="Arial"/>
            </a:endParaRPr>
          </a:p>
        </p:txBody>
      </p:sp>
      <p:sp>
        <p:nvSpPr>
          <p:cNvPr id="12" name="Title 11">
            <a:extLst>
              <a:ext uri="{FF2B5EF4-FFF2-40B4-BE49-F238E27FC236}">
                <a16:creationId xmlns:a16="http://schemas.microsoft.com/office/drawing/2014/main" id="{70A15044-DFA2-4B89-83A3-C610F32D72F9}"/>
              </a:ext>
            </a:extLst>
          </p:cNvPr>
          <p:cNvSpPr>
            <a:spLocks noGrp="1"/>
          </p:cNvSpPr>
          <p:nvPr>
            <p:ph type="title"/>
          </p:nvPr>
        </p:nvSpPr>
        <p:spPr>
          <a:xfrm>
            <a:off x="274320" y="0"/>
            <a:ext cx="7514707" cy="731520"/>
          </a:xfrm>
        </p:spPr>
        <p:txBody>
          <a:bodyPr>
            <a:normAutofit/>
          </a:bodyPr>
          <a:lstStyle/>
          <a:p>
            <a:r>
              <a:rPr lang="en-GB" dirty="0"/>
              <a:t>What do I need to consider when establishing a Community of Practice?</a:t>
            </a:r>
          </a:p>
        </p:txBody>
      </p:sp>
      <p:sp>
        <p:nvSpPr>
          <p:cNvPr id="5" name="Title 1">
            <a:extLst>
              <a:ext uri="{FF2B5EF4-FFF2-40B4-BE49-F238E27FC236}">
                <a16:creationId xmlns:a16="http://schemas.microsoft.com/office/drawing/2014/main" id="{A666ABF5-58C0-48B4-A2E1-1BEA924103D5}"/>
              </a:ext>
            </a:extLst>
          </p:cNvPr>
          <p:cNvSpPr txBox="1">
            <a:spLocks/>
          </p:cNvSpPr>
          <p:nvPr/>
        </p:nvSpPr>
        <p:spPr>
          <a:xfrm>
            <a:off x="586408" y="1037980"/>
            <a:ext cx="7981124" cy="611649"/>
          </a:xfrm>
          <a:prstGeom prst="rect">
            <a:avLst/>
          </a:prstGeom>
        </p:spPr>
        <p:txBody>
          <a:bodyPr vert="horz" lIns="91440" tIns="45720" rIns="91440" bIns="45720" rtlCol="0" anchor="b">
            <a:noAutofit/>
          </a:bodyPr>
          <a:lstStyle>
            <a:lvl1pPr algn="l" defTabSz="457200" rtl="0" eaLnBrk="1" latinLnBrk="0" hangingPunct="1">
              <a:spcBef>
                <a:spcPct val="0"/>
              </a:spcBef>
              <a:buNone/>
              <a:defRPr lang="en-GB" sz="2000" b="1" i="0" kern="1200" baseline="0">
                <a:solidFill>
                  <a:schemeClr val="tx2"/>
                </a:solidFill>
                <a:latin typeface="+mn-lt"/>
                <a:ea typeface="+mj-ea"/>
                <a:cs typeface="Arial"/>
              </a:defRPr>
            </a:lvl1pPr>
          </a:lstStyle>
          <a:p>
            <a:endParaRPr lang="en-GB" dirty="0"/>
          </a:p>
        </p:txBody>
      </p:sp>
      <p:pic>
        <p:nvPicPr>
          <p:cNvPr id="7" name="Picture 6">
            <a:extLst>
              <a:ext uri="{FF2B5EF4-FFF2-40B4-BE49-F238E27FC236}">
                <a16:creationId xmlns:a16="http://schemas.microsoft.com/office/drawing/2014/main" id="{AFFE814A-1DB1-4AEC-96EA-12A4C02BDF08}"/>
              </a:ext>
            </a:extLst>
          </p:cNvPr>
          <p:cNvPicPr>
            <a:picLocks noChangeAspect="1"/>
          </p:cNvPicPr>
          <p:nvPr/>
        </p:nvPicPr>
        <p:blipFill>
          <a:blip r:embed="rId2"/>
          <a:stretch>
            <a:fillRect/>
          </a:stretch>
        </p:blipFill>
        <p:spPr>
          <a:xfrm>
            <a:off x="676665" y="3429000"/>
            <a:ext cx="7641805" cy="2094878"/>
          </a:xfrm>
          <a:prstGeom prst="rect">
            <a:avLst/>
          </a:prstGeom>
        </p:spPr>
      </p:pic>
      <p:pic>
        <p:nvPicPr>
          <p:cNvPr id="8" name="Picture 7" descr="A picture containing clipart&#10;&#10;Description generated with very high confidence">
            <a:extLst>
              <a:ext uri="{FF2B5EF4-FFF2-40B4-BE49-F238E27FC236}">
                <a16:creationId xmlns:a16="http://schemas.microsoft.com/office/drawing/2014/main" id="{65697A7B-4082-42BF-A574-0D1DA9C559AD}"/>
              </a:ext>
            </a:extLst>
          </p:cNvPr>
          <p:cNvPicPr>
            <a:picLocks noChangeAspect="1"/>
          </p:cNvPicPr>
          <p:nvPr/>
        </p:nvPicPr>
        <p:blipFill>
          <a:blip r:embed="rId3"/>
          <a:stretch>
            <a:fillRect/>
          </a:stretch>
        </p:blipFill>
        <p:spPr>
          <a:xfrm>
            <a:off x="7789027" y="220980"/>
            <a:ext cx="1080655" cy="436418"/>
          </a:xfrm>
          <a:prstGeom prst="rect">
            <a:avLst/>
          </a:prstGeom>
        </p:spPr>
      </p:pic>
    </p:spTree>
    <p:extLst>
      <p:ext uri="{BB962C8B-B14F-4D97-AF65-F5344CB8AC3E}">
        <p14:creationId xmlns:p14="http://schemas.microsoft.com/office/powerpoint/2010/main" val="93952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BA4F7-CF07-4833-9031-BA81F07AF5F8}"/>
              </a:ext>
            </a:extLst>
          </p:cNvPr>
          <p:cNvSpPr>
            <a:spLocks noGrp="1"/>
          </p:cNvSpPr>
          <p:nvPr>
            <p:ph type="title"/>
          </p:nvPr>
        </p:nvSpPr>
        <p:spPr/>
        <p:txBody>
          <a:bodyPr/>
          <a:lstStyle/>
          <a:p>
            <a:r>
              <a:rPr lang="en-GB" dirty="0"/>
              <a:t>Considerations</a:t>
            </a:r>
          </a:p>
        </p:txBody>
      </p:sp>
      <p:sp>
        <p:nvSpPr>
          <p:cNvPr id="3" name="Text Placeholder 2">
            <a:extLst>
              <a:ext uri="{FF2B5EF4-FFF2-40B4-BE49-F238E27FC236}">
                <a16:creationId xmlns:a16="http://schemas.microsoft.com/office/drawing/2014/main" id="{EC4B9B3B-176E-4206-91C9-041C55215BC1}"/>
              </a:ext>
            </a:extLst>
          </p:cNvPr>
          <p:cNvSpPr>
            <a:spLocks noGrp="1"/>
          </p:cNvSpPr>
          <p:nvPr>
            <p:ph type="body" sz="quarter" idx="14"/>
          </p:nvPr>
        </p:nvSpPr>
        <p:spPr/>
        <p:txBody>
          <a:bodyPr/>
          <a:lstStyle/>
          <a:p>
            <a:r>
              <a:rPr lang="en-GB" dirty="0"/>
              <a:t>Plan</a:t>
            </a:r>
          </a:p>
        </p:txBody>
      </p:sp>
      <p:sp>
        <p:nvSpPr>
          <p:cNvPr id="4" name="Text Placeholder 3">
            <a:extLst>
              <a:ext uri="{FF2B5EF4-FFF2-40B4-BE49-F238E27FC236}">
                <a16:creationId xmlns:a16="http://schemas.microsoft.com/office/drawing/2014/main" id="{C15332C7-6AFA-4944-9961-EE015A31D9B5}"/>
              </a:ext>
            </a:extLst>
          </p:cNvPr>
          <p:cNvSpPr>
            <a:spLocks noGrp="1"/>
          </p:cNvSpPr>
          <p:nvPr>
            <p:ph type="body" sz="quarter" idx="15"/>
          </p:nvPr>
        </p:nvSpPr>
        <p:spPr/>
        <p:txBody>
          <a:bodyPr/>
          <a:lstStyle/>
          <a:p>
            <a:r>
              <a:rPr lang="en-GB" kern="0" dirty="0">
                <a:solidFill>
                  <a:prstClr val="white"/>
                </a:solidFill>
                <a:latin typeface="Arial" panose="020B0604020202020204" pitchFamily="34" charset="0"/>
                <a:cs typeface="Arial" panose="020B0604020202020204" pitchFamily="34" charset="0"/>
              </a:rPr>
              <a:t>Create</a:t>
            </a:r>
          </a:p>
        </p:txBody>
      </p:sp>
      <p:sp>
        <p:nvSpPr>
          <p:cNvPr id="5" name="Text Placeholder 4">
            <a:extLst>
              <a:ext uri="{FF2B5EF4-FFF2-40B4-BE49-F238E27FC236}">
                <a16:creationId xmlns:a16="http://schemas.microsoft.com/office/drawing/2014/main" id="{675C3616-FA10-4040-9B84-D68C0EB3682C}"/>
              </a:ext>
            </a:extLst>
          </p:cNvPr>
          <p:cNvSpPr>
            <a:spLocks noGrp="1"/>
          </p:cNvSpPr>
          <p:nvPr>
            <p:ph type="body" sz="quarter" idx="16"/>
          </p:nvPr>
        </p:nvSpPr>
        <p:spPr/>
        <p:txBody>
          <a:bodyPr/>
          <a:lstStyle/>
          <a:p>
            <a:r>
              <a:rPr lang="en-GB" kern="0" dirty="0">
                <a:solidFill>
                  <a:prstClr val="white"/>
                </a:solidFill>
                <a:latin typeface="Arial" panose="020B0604020202020204" pitchFamily="34" charset="0"/>
                <a:cs typeface="Arial" panose="020B0604020202020204" pitchFamily="34" charset="0"/>
              </a:rPr>
              <a:t>Curate</a:t>
            </a:r>
            <a:endParaRPr lang="en-GB" dirty="0"/>
          </a:p>
        </p:txBody>
      </p:sp>
      <p:sp>
        <p:nvSpPr>
          <p:cNvPr id="6" name="Text Placeholder 5">
            <a:extLst>
              <a:ext uri="{FF2B5EF4-FFF2-40B4-BE49-F238E27FC236}">
                <a16:creationId xmlns:a16="http://schemas.microsoft.com/office/drawing/2014/main" id="{EF808F2E-EF00-465B-AB05-6215E2BAC2E6}"/>
              </a:ext>
            </a:extLst>
          </p:cNvPr>
          <p:cNvSpPr>
            <a:spLocks noGrp="1"/>
          </p:cNvSpPr>
          <p:nvPr>
            <p:ph type="body" sz="quarter" idx="17"/>
          </p:nvPr>
        </p:nvSpPr>
        <p:spPr/>
        <p:txBody>
          <a:bodyPr/>
          <a:lstStyle/>
          <a:p>
            <a:r>
              <a:rPr lang="en-GB" kern="0" dirty="0">
                <a:solidFill>
                  <a:prstClr val="white"/>
                </a:solidFill>
                <a:latin typeface="Arial" panose="020B0604020202020204" pitchFamily="34" charset="0"/>
                <a:cs typeface="Arial" panose="020B0604020202020204" pitchFamily="34" charset="0"/>
              </a:rPr>
              <a:t>Review</a:t>
            </a:r>
            <a:r>
              <a:rPr lang="en-GB" kern="0" dirty="0">
                <a:solidFill>
                  <a:srgbClr val="4472C4"/>
                </a:solidFill>
                <a:latin typeface="Arial" panose="020B0604020202020204" pitchFamily="34" charset="0"/>
                <a:cs typeface="Arial" panose="020B0604020202020204" pitchFamily="34" charset="0"/>
              </a:rPr>
              <a:t> </a:t>
            </a:r>
            <a:r>
              <a:rPr lang="en-GB" kern="0" dirty="0">
                <a:solidFill>
                  <a:prstClr val="white"/>
                </a:solidFill>
                <a:latin typeface="Arial" panose="020B0604020202020204" pitchFamily="34" charset="0"/>
                <a:cs typeface="Arial" panose="020B0604020202020204" pitchFamily="34" charset="0"/>
              </a:rPr>
              <a:t>and</a:t>
            </a:r>
            <a:r>
              <a:rPr lang="en-GB" kern="0" dirty="0">
                <a:solidFill>
                  <a:srgbClr val="4472C4"/>
                </a:solidFill>
                <a:latin typeface="Arial" panose="020B0604020202020204" pitchFamily="34" charset="0"/>
                <a:cs typeface="Arial" panose="020B0604020202020204" pitchFamily="34" charset="0"/>
              </a:rPr>
              <a:t> </a:t>
            </a:r>
            <a:r>
              <a:rPr lang="en-GB" kern="0" dirty="0">
                <a:solidFill>
                  <a:prstClr val="white"/>
                </a:solidFill>
                <a:latin typeface="Arial" panose="020B0604020202020204" pitchFamily="34" charset="0"/>
                <a:cs typeface="Arial" panose="020B0604020202020204" pitchFamily="34" charset="0"/>
              </a:rPr>
              <a:t>evaluate</a:t>
            </a:r>
          </a:p>
        </p:txBody>
      </p:sp>
      <p:sp>
        <p:nvSpPr>
          <p:cNvPr id="7" name="Text Placeholder 6">
            <a:extLst>
              <a:ext uri="{FF2B5EF4-FFF2-40B4-BE49-F238E27FC236}">
                <a16:creationId xmlns:a16="http://schemas.microsoft.com/office/drawing/2014/main" id="{35052BC3-E83E-48D6-B5B7-AF86210AB103}"/>
              </a:ext>
            </a:extLst>
          </p:cNvPr>
          <p:cNvSpPr>
            <a:spLocks noGrp="1"/>
          </p:cNvSpPr>
          <p:nvPr>
            <p:ph type="body" sz="quarter" idx="19"/>
          </p:nvPr>
        </p:nvSpPr>
        <p:spPr/>
        <p:txBody>
          <a:bodyPr/>
          <a:lstStyle/>
          <a:p>
            <a:pPr marL="214313" lvl="0" indent="-214313" defTabSz="914400" eaLnBrk="0" fontAlgn="base" hangingPunct="0">
              <a:spcBef>
                <a:spcPct val="0"/>
              </a:spcBef>
              <a:spcAft>
                <a:spcPct val="0"/>
              </a:spcAft>
              <a:buClrTx/>
              <a:buFont typeface="Arial" panose="020B0604020202020204" pitchFamily="34" charset="0"/>
              <a:buChar char="•"/>
              <a:defRPr/>
            </a:pPr>
            <a:r>
              <a:rPr lang="en-GB" altLang="en-US" sz="900" kern="0" dirty="0">
                <a:latin typeface="Arial" panose="020B0604020202020204" pitchFamily="34" charset="0"/>
                <a:ea typeface="Calibri" panose="020F0502020204030204" pitchFamily="34" charset="0"/>
                <a:cs typeface="Arial" panose="020B0604020202020204" pitchFamily="34" charset="0"/>
              </a:rPr>
              <a:t>Consider and confirm the need, test with others </a:t>
            </a:r>
          </a:p>
          <a:p>
            <a:pPr marL="214313" lvl="0" indent="-214313" defTabSz="914400" eaLnBrk="0" fontAlgn="base" hangingPunct="0">
              <a:spcBef>
                <a:spcPct val="0"/>
              </a:spcBef>
              <a:spcAft>
                <a:spcPct val="0"/>
              </a:spcAft>
              <a:buClrTx/>
              <a:buFont typeface="Arial" panose="020B0604020202020204" pitchFamily="34" charset="0"/>
              <a:buChar char="•"/>
              <a:defRPr/>
            </a:pPr>
            <a:r>
              <a:rPr lang="en-GB" altLang="en-US" sz="900" kern="0" dirty="0">
                <a:latin typeface="Arial" panose="020B0604020202020204" pitchFamily="34" charset="0"/>
                <a:ea typeface="Calibri" panose="020F0502020204030204" pitchFamily="34" charset="0"/>
                <a:cs typeface="Arial" panose="020B0604020202020204" pitchFamily="34" charset="0"/>
              </a:rPr>
              <a:t>Set out the initial aim (the why) and likely participants (the who) and consider frequency</a:t>
            </a:r>
            <a:endParaRPr lang="en-GB" altLang="en-US" sz="900" kern="0" dirty="0">
              <a:latin typeface="Arial" panose="020B0604020202020204" pitchFamily="34" charset="0"/>
              <a:cs typeface="Arial" panose="020B0604020202020204" pitchFamily="34" charset="0"/>
            </a:endParaRPr>
          </a:p>
          <a:p>
            <a:pPr marL="214313" lvl="0" indent="-214313" defTabSz="914400" eaLnBrk="0" fontAlgn="base" hangingPunct="0">
              <a:spcBef>
                <a:spcPct val="0"/>
              </a:spcBef>
              <a:spcAft>
                <a:spcPct val="0"/>
              </a:spcAft>
              <a:buClrTx/>
              <a:buFont typeface="Arial" panose="020B0604020202020204" pitchFamily="34" charset="0"/>
              <a:buChar char="•"/>
              <a:defRPr/>
            </a:pPr>
            <a:r>
              <a:rPr lang="en-GB" altLang="en-US" sz="900" kern="0" dirty="0">
                <a:latin typeface="Arial" panose="020B0604020202020204" pitchFamily="34" charset="0"/>
                <a:ea typeface="Calibri" panose="020F0502020204030204" pitchFamily="34" charset="0"/>
                <a:cs typeface="Arial" panose="020B0604020202020204" pitchFamily="34" charset="0"/>
              </a:rPr>
              <a:t>Identify related groups and check they </a:t>
            </a:r>
          </a:p>
          <a:p>
            <a:pPr marL="214313" lvl="0" indent="-214313" defTabSz="914400" eaLnBrk="0" fontAlgn="base" hangingPunct="0">
              <a:spcBef>
                <a:spcPct val="0"/>
              </a:spcBef>
              <a:spcAft>
                <a:spcPct val="0"/>
              </a:spcAft>
              <a:buClrTx/>
              <a:buFont typeface="Arial" panose="020B0604020202020204" pitchFamily="34" charset="0"/>
              <a:buChar char="•"/>
              <a:defRPr/>
            </a:pPr>
            <a:r>
              <a:rPr lang="en-GB" altLang="en-US" sz="900" kern="0" dirty="0">
                <a:latin typeface="Arial" panose="020B0604020202020204" pitchFamily="34" charset="0"/>
                <a:ea typeface="Calibri" panose="020F0502020204030204" pitchFamily="34" charset="0"/>
                <a:cs typeface="Arial" panose="020B0604020202020204" pitchFamily="34" charset="0"/>
              </a:rPr>
              <a:t>don’t already meet your need. Think from an member perspective will an additional forum be good use of their time </a:t>
            </a:r>
          </a:p>
          <a:p>
            <a:pPr marL="214313" lvl="0" indent="-214313" defTabSz="914400" eaLnBrk="0" fontAlgn="base" hangingPunct="0">
              <a:spcBef>
                <a:spcPct val="0"/>
              </a:spcBef>
              <a:spcAft>
                <a:spcPct val="0"/>
              </a:spcAft>
              <a:buClrTx/>
              <a:buFont typeface="Arial" panose="020B0604020202020204" pitchFamily="34" charset="0"/>
              <a:buChar char="•"/>
              <a:defRPr/>
            </a:pPr>
            <a:r>
              <a:rPr lang="en-GB" altLang="en-US" sz="900" kern="0" dirty="0">
                <a:latin typeface="Arial" panose="020B0604020202020204" pitchFamily="34" charset="0"/>
                <a:cs typeface="Arial" panose="020B0604020202020204" pitchFamily="34" charset="0"/>
              </a:rPr>
              <a:t>Identify which platform you will use to deliver the CoP</a:t>
            </a:r>
          </a:p>
          <a:p>
            <a:pPr marL="214313" lvl="0" indent="-214313" defTabSz="914400" eaLnBrk="0" fontAlgn="base" hangingPunct="0">
              <a:spcBef>
                <a:spcPct val="0"/>
              </a:spcBef>
              <a:spcAft>
                <a:spcPct val="0"/>
              </a:spcAft>
              <a:buClrTx/>
              <a:buFont typeface="Arial" panose="020B0604020202020204" pitchFamily="34" charset="0"/>
              <a:buChar char="•"/>
              <a:defRPr/>
            </a:pPr>
            <a:r>
              <a:rPr lang="en-GB" altLang="en-US" sz="900" kern="0" dirty="0">
                <a:latin typeface="Arial" panose="020B0604020202020204" pitchFamily="34" charset="0"/>
                <a:ea typeface="Calibri" panose="020F0502020204030204" pitchFamily="34" charset="0"/>
                <a:cs typeface="Arial" panose="020B0604020202020204" pitchFamily="34" charset="0"/>
              </a:rPr>
              <a:t>Build a core team to help with delivery, consider carefully the roles of </a:t>
            </a:r>
            <a:endParaRPr lang="en-GB" altLang="en-US" sz="900" kern="0" dirty="0">
              <a:latin typeface="Arial" panose="020B0604020202020204" pitchFamily="34" charset="0"/>
              <a:cs typeface="Arial" panose="020B0604020202020204" pitchFamily="34" charset="0"/>
            </a:endParaRPr>
          </a:p>
          <a:p>
            <a:pPr marL="557213" lvl="1" indent="-214313" defTabSz="914400" eaLnBrk="0" fontAlgn="base" hangingPunct="0">
              <a:spcBef>
                <a:spcPct val="0"/>
              </a:spcBef>
              <a:spcAft>
                <a:spcPct val="0"/>
              </a:spcAft>
              <a:buClrTx/>
              <a:buFont typeface="Arial" panose="020B0604020202020204" pitchFamily="34" charset="0"/>
              <a:buChar char="•"/>
              <a:defRPr/>
            </a:pPr>
            <a:r>
              <a:rPr lang="en-GB" altLang="en-US" sz="900" kern="0" dirty="0">
                <a:latin typeface="Arial" panose="020B0604020202020204" pitchFamily="34" charset="0"/>
                <a:ea typeface="Calibri" panose="020F0502020204030204" pitchFamily="34" charset="0"/>
                <a:cs typeface="Arial" panose="020B0604020202020204" pitchFamily="34" charset="0"/>
              </a:rPr>
              <a:t>Co-ordinator / convener / senior advocate</a:t>
            </a:r>
            <a:endParaRPr lang="en-GB" altLang="en-US" sz="900" kern="0" dirty="0">
              <a:latin typeface="Arial" panose="020B0604020202020204" pitchFamily="34" charset="0"/>
              <a:cs typeface="Arial" panose="020B0604020202020204" pitchFamily="34" charset="0"/>
            </a:endParaRPr>
          </a:p>
          <a:p>
            <a:pPr marL="557213" lvl="1" indent="-214313" defTabSz="914400" eaLnBrk="0" fontAlgn="base" hangingPunct="0">
              <a:spcBef>
                <a:spcPct val="0"/>
              </a:spcBef>
              <a:spcAft>
                <a:spcPct val="0"/>
              </a:spcAft>
              <a:buClrTx/>
              <a:buFont typeface="Arial" panose="020B0604020202020204" pitchFamily="34" charset="0"/>
              <a:buChar char="•"/>
              <a:defRPr/>
            </a:pPr>
            <a:r>
              <a:rPr lang="en-GB" altLang="en-US" sz="900" kern="0" dirty="0">
                <a:latin typeface="Arial" panose="020B0604020202020204" pitchFamily="34" charset="0"/>
                <a:ea typeface="Calibri" panose="020F0502020204030204" pitchFamily="34" charset="0"/>
                <a:cs typeface="Arial" panose="020B0604020202020204" pitchFamily="34" charset="0"/>
              </a:rPr>
              <a:t>Information and knowledge management lead</a:t>
            </a:r>
            <a:endParaRPr lang="en-GB" altLang="en-US" sz="900" kern="0" dirty="0">
              <a:latin typeface="Arial" panose="020B0604020202020204" pitchFamily="34" charset="0"/>
              <a:cs typeface="Arial" panose="020B0604020202020204" pitchFamily="34" charset="0"/>
            </a:endParaRPr>
          </a:p>
          <a:p>
            <a:pPr marL="557213" lvl="1" indent="-214313" defTabSz="914400" eaLnBrk="0" fontAlgn="base" hangingPunct="0">
              <a:spcBef>
                <a:spcPct val="0"/>
              </a:spcBef>
              <a:spcAft>
                <a:spcPct val="0"/>
              </a:spcAft>
              <a:buClrTx/>
              <a:buFont typeface="Arial" panose="020B0604020202020204" pitchFamily="34" charset="0"/>
              <a:buChar char="•"/>
              <a:defRPr/>
            </a:pPr>
            <a:r>
              <a:rPr lang="en-GB" altLang="en-US" sz="900" kern="0" dirty="0">
                <a:latin typeface="Arial" panose="020B0604020202020204" pitchFamily="34" charset="0"/>
                <a:ea typeface="Calibri" panose="020F0502020204030204" pitchFamily="34" charset="0"/>
                <a:cs typeface="Arial" panose="020B0604020202020204" pitchFamily="34" charset="0"/>
              </a:rPr>
              <a:t>Admin support</a:t>
            </a:r>
            <a:endParaRPr lang="en-GB" altLang="en-US" sz="900" kern="0" dirty="0">
              <a:latin typeface="Arial" panose="020B0604020202020204" pitchFamily="34" charset="0"/>
              <a:cs typeface="Arial" panose="020B0604020202020204" pitchFamily="34" charset="0"/>
            </a:endParaRPr>
          </a:p>
          <a:p>
            <a:pPr marL="214313" lvl="0" indent="-214313" defTabSz="914400" eaLnBrk="0" fontAlgn="base" hangingPunct="0">
              <a:spcBef>
                <a:spcPct val="0"/>
              </a:spcBef>
              <a:spcAft>
                <a:spcPct val="0"/>
              </a:spcAft>
              <a:buClrTx/>
              <a:buFont typeface="Arial" panose="020B0604020202020204" pitchFamily="34" charset="0"/>
              <a:buChar char="•"/>
              <a:defRPr/>
            </a:pPr>
            <a:r>
              <a:rPr lang="en-GB" altLang="en-US" sz="900" kern="0" dirty="0">
                <a:latin typeface="Arial" panose="020B0604020202020204" pitchFamily="34" charset="0"/>
                <a:ea typeface="Calibri" panose="020F0502020204030204" pitchFamily="34" charset="0"/>
                <a:cs typeface="Arial" panose="020B0604020202020204" pitchFamily="34" charset="0"/>
              </a:rPr>
              <a:t>Develop a draft charter for the group, see template </a:t>
            </a:r>
            <a:r>
              <a:rPr lang="en-GB" altLang="en-US" sz="900" kern="0" dirty="0">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here</a:t>
            </a:r>
            <a:r>
              <a:rPr lang="en-GB" altLang="en-US" sz="900" kern="0" dirty="0">
                <a:latin typeface="Arial" panose="020B0604020202020204" pitchFamily="34" charset="0"/>
                <a:ea typeface="Calibri" panose="020F0502020204030204" pitchFamily="34" charset="0"/>
                <a:cs typeface="Arial" panose="020B0604020202020204" pitchFamily="34" charset="0"/>
              </a:rPr>
              <a:t>, and also in the </a:t>
            </a:r>
            <a:r>
              <a:rPr lang="en-GB" altLang="en-US" sz="900" kern="0" dirty="0">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Gardner’s Guide to CoPs</a:t>
            </a:r>
            <a:r>
              <a:rPr lang="en-GB" altLang="en-US" sz="900" kern="0" dirty="0">
                <a:latin typeface="Arial" panose="020B0604020202020204" pitchFamily="34" charset="0"/>
                <a:ea typeface="Calibri" panose="020F0502020204030204" pitchFamily="34" charset="0"/>
                <a:cs typeface="Arial" panose="020B0604020202020204" pitchFamily="34" charset="0"/>
              </a:rPr>
              <a:t> – this covers the why, who, what and how of your </a:t>
            </a:r>
            <a:r>
              <a:rPr lang="en-GB" altLang="en-US" sz="900" kern="0" dirty="0" err="1">
                <a:latin typeface="Arial" panose="020B0604020202020204" pitchFamily="34" charset="0"/>
                <a:ea typeface="Calibri" panose="020F0502020204030204" pitchFamily="34" charset="0"/>
                <a:cs typeface="Arial" panose="020B0604020202020204" pitchFamily="34" charset="0"/>
              </a:rPr>
              <a:t>CoP.</a:t>
            </a:r>
            <a:endParaRPr lang="en-GB" altLang="en-US" sz="900" kern="0" dirty="0">
              <a:latin typeface="Arial" panose="020B0604020202020204" pitchFamily="34" charset="0"/>
              <a:cs typeface="Arial" panose="020B0604020202020204" pitchFamily="34" charset="0"/>
            </a:endParaRPr>
          </a:p>
          <a:p>
            <a:pPr marL="214313" lvl="0" indent="-214313" defTabSz="914400" eaLnBrk="0" fontAlgn="base" hangingPunct="0">
              <a:spcBef>
                <a:spcPct val="0"/>
              </a:spcBef>
              <a:spcAft>
                <a:spcPct val="0"/>
              </a:spcAft>
              <a:buClrTx/>
              <a:buFont typeface="Arial" panose="020B0604020202020204" pitchFamily="34" charset="0"/>
              <a:buChar char="•"/>
              <a:defRPr/>
            </a:pPr>
            <a:r>
              <a:rPr lang="en-GB" altLang="en-US" sz="900" kern="0" dirty="0">
                <a:latin typeface="Arial" panose="020B0604020202020204" pitchFamily="34" charset="0"/>
                <a:ea typeface="Calibri" panose="020F0502020204030204" pitchFamily="34" charset="0"/>
                <a:cs typeface="Arial" panose="020B0604020202020204" pitchFamily="34" charset="0"/>
              </a:rPr>
              <a:t>Use </a:t>
            </a:r>
            <a:r>
              <a:rPr lang="en-GB" altLang="en-US" sz="900" kern="0" dirty="0">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Q’s CoP Top Trumps</a:t>
            </a:r>
            <a:r>
              <a:rPr lang="en-GB" altLang="en-US" sz="900" kern="0" dirty="0">
                <a:latin typeface="Arial" panose="020B0604020202020204" pitchFamily="34" charset="0"/>
                <a:ea typeface="Calibri" panose="020F0502020204030204" pitchFamily="34" charset="0"/>
                <a:cs typeface="Arial" panose="020B0604020202020204" pitchFamily="34" charset="0"/>
              </a:rPr>
              <a:t> and the pre-launch checklist in the </a:t>
            </a:r>
            <a:r>
              <a:rPr lang="en-GB" altLang="en-US" sz="900" kern="0" dirty="0">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Gardner’s Guide</a:t>
            </a:r>
            <a:r>
              <a:rPr lang="en-GB" altLang="en-US" sz="900" kern="0" dirty="0">
                <a:latin typeface="Arial" panose="020B0604020202020204" pitchFamily="34" charset="0"/>
                <a:ea typeface="Calibri" panose="020F0502020204030204" pitchFamily="34" charset="0"/>
                <a:cs typeface="Arial" panose="020B0604020202020204" pitchFamily="34" charset="0"/>
              </a:rPr>
              <a:t> to identify gaps in your charter </a:t>
            </a:r>
          </a:p>
          <a:p>
            <a:endParaRPr lang="en-GB" sz="900" dirty="0"/>
          </a:p>
        </p:txBody>
      </p:sp>
      <p:sp>
        <p:nvSpPr>
          <p:cNvPr id="8" name="Text Placeholder 7">
            <a:extLst>
              <a:ext uri="{FF2B5EF4-FFF2-40B4-BE49-F238E27FC236}">
                <a16:creationId xmlns:a16="http://schemas.microsoft.com/office/drawing/2014/main" id="{0827CB97-F721-443A-AFCF-D55D58ADC3E1}"/>
              </a:ext>
            </a:extLst>
          </p:cNvPr>
          <p:cNvSpPr>
            <a:spLocks noGrp="1"/>
          </p:cNvSpPr>
          <p:nvPr>
            <p:ph type="body" sz="quarter" idx="20"/>
          </p:nvPr>
        </p:nvSpPr>
        <p:spPr/>
        <p:txBody>
          <a:bodyPr/>
          <a:lstStyle/>
          <a:p>
            <a:pPr marL="214313" lvl="0" indent="-214313" defTabSz="914400" eaLnBrk="0" fontAlgn="base" hangingPunct="0">
              <a:spcBef>
                <a:spcPct val="0"/>
              </a:spcBef>
              <a:spcAft>
                <a:spcPct val="0"/>
              </a:spcAft>
              <a:buClrTx/>
              <a:buFont typeface="Arial" panose="020B0604020202020204" pitchFamily="34" charset="0"/>
              <a:buChar char="•"/>
              <a:defRPr/>
            </a:pPr>
            <a:r>
              <a:rPr lang="en-GB" sz="900" kern="0" dirty="0">
                <a:latin typeface="Arial" panose="020B0604020202020204" pitchFamily="34" charset="0"/>
              </a:rPr>
              <a:t>Consider what digital tools will support the CoP - use HEE’s </a:t>
            </a:r>
            <a:r>
              <a:rPr lang="en-GB" sz="900" u="sng" kern="0" dirty="0">
                <a:latin typeface="Arial" panose="020B0604020202020204" pitchFamily="34" charset="0"/>
                <a:hlinkClick r:id="rId5">
                  <a:extLst>
                    <a:ext uri="{A12FA001-AC4F-418D-AE19-62706E023703}">
                      <ahyp:hlinkClr xmlns:ahyp="http://schemas.microsoft.com/office/drawing/2018/hyperlinkcolor" val="tx"/>
                    </a:ext>
                  </a:extLst>
                </a:hlinkClick>
              </a:rPr>
              <a:t>Online Platforms for CoPs</a:t>
            </a:r>
            <a:r>
              <a:rPr lang="en-GB" sz="900" kern="0" dirty="0">
                <a:latin typeface="Arial" panose="020B0604020202020204" pitchFamily="34" charset="0"/>
              </a:rPr>
              <a:t> </a:t>
            </a:r>
          </a:p>
          <a:p>
            <a:pPr marL="214313" lvl="0" indent="-214313" defTabSz="914400" eaLnBrk="0" fontAlgn="base" hangingPunct="0">
              <a:spcBef>
                <a:spcPct val="0"/>
              </a:spcBef>
              <a:spcAft>
                <a:spcPct val="0"/>
              </a:spcAft>
              <a:buClrTx/>
              <a:buFont typeface="Arial" panose="020B0604020202020204" pitchFamily="34" charset="0"/>
              <a:buChar char="•"/>
              <a:defRPr/>
            </a:pPr>
            <a:r>
              <a:rPr lang="en-GB" sz="900" kern="0" dirty="0">
                <a:latin typeface="Arial" panose="020B0604020202020204" pitchFamily="34" charset="0"/>
              </a:rPr>
              <a:t>Find and welcome members, leverage related groups </a:t>
            </a:r>
          </a:p>
          <a:p>
            <a:pPr marL="214313" lvl="0" indent="-214313" defTabSz="914400" eaLnBrk="0" fontAlgn="base" hangingPunct="0">
              <a:spcBef>
                <a:spcPct val="0"/>
              </a:spcBef>
              <a:spcAft>
                <a:spcPct val="0"/>
              </a:spcAft>
              <a:buClrTx/>
              <a:buFont typeface="Arial" panose="020B0604020202020204" pitchFamily="34" charset="0"/>
              <a:buChar char="•"/>
              <a:defRPr/>
            </a:pPr>
            <a:r>
              <a:rPr lang="en-GB" sz="900" kern="0" dirty="0">
                <a:latin typeface="Arial" panose="020B0604020202020204" pitchFamily="34" charset="0"/>
              </a:rPr>
              <a:t>Start sharing resources that support the aim and focus topic of the CoP, for example</a:t>
            </a:r>
          </a:p>
          <a:p>
            <a:pPr marL="557213" lvl="1" indent="-214313" defTabSz="914400" eaLnBrk="0" fontAlgn="base" hangingPunct="0">
              <a:spcBef>
                <a:spcPct val="0"/>
              </a:spcBef>
              <a:spcAft>
                <a:spcPct val="0"/>
              </a:spcAft>
              <a:buClrTx/>
              <a:buFont typeface="Arial" panose="020B0604020202020204" pitchFamily="34" charset="0"/>
              <a:buChar char="•"/>
              <a:defRPr/>
            </a:pPr>
            <a:r>
              <a:rPr lang="en-GB" sz="900" kern="0" dirty="0">
                <a:latin typeface="Arial" panose="020B0604020202020204" pitchFamily="34" charset="0"/>
              </a:rPr>
              <a:t>host an expert development session</a:t>
            </a:r>
          </a:p>
          <a:p>
            <a:pPr marL="557213" lvl="1" indent="-214313" defTabSz="914400" eaLnBrk="0" fontAlgn="base" hangingPunct="0">
              <a:spcBef>
                <a:spcPct val="0"/>
              </a:spcBef>
              <a:spcAft>
                <a:spcPct val="0"/>
              </a:spcAft>
              <a:buClrTx/>
              <a:buFont typeface="Arial" panose="020B0604020202020204" pitchFamily="34" charset="0"/>
              <a:buChar char="•"/>
              <a:defRPr/>
            </a:pPr>
            <a:r>
              <a:rPr lang="en-GB" sz="900" kern="0" dirty="0">
                <a:latin typeface="Arial" panose="020B0604020202020204" pitchFamily="34" charset="0"/>
              </a:rPr>
              <a:t>hold a workshop on a specific challenge and share outputs</a:t>
            </a:r>
          </a:p>
          <a:p>
            <a:pPr marL="557213" lvl="1" indent="-214313" defTabSz="914400" eaLnBrk="0" fontAlgn="base" hangingPunct="0">
              <a:spcBef>
                <a:spcPct val="0"/>
              </a:spcBef>
              <a:spcAft>
                <a:spcPct val="0"/>
              </a:spcAft>
              <a:buClrTx/>
              <a:buFont typeface="Arial" panose="020B0604020202020204" pitchFamily="34" charset="0"/>
              <a:buChar char="•"/>
              <a:defRPr/>
            </a:pPr>
            <a:r>
              <a:rPr lang="en-GB" sz="900" kern="0" dirty="0">
                <a:latin typeface="Arial" panose="020B0604020202020204" pitchFamily="34" charset="0"/>
              </a:rPr>
              <a:t>share best practice materials you already have access to</a:t>
            </a:r>
          </a:p>
          <a:p>
            <a:pPr marL="0" lvl="1" indent="0" defTabSz="914400" eaLnBrk="0" fontAlgn="base" hangingPunct="0">
              <a:spcBef>
                <a:spcPct val="0"/>
              </a:spcBef>
              <a:spcAft>
                <a:spcPct val="0"/>
              </a:spcAft>
              <a:buClrTx/>
              <a:buNone/>
              <a:defRPr/>
            </a:pPr>
            <a:r>
              <a:rPr lang="en-GB" sz="900" kern="0" dirty="0">
                <a:latin typeface="Arial" panose="020B0604020202020204" pitchFamily="34" charset="0"/>
              </a:rPr>
              <a:t>Set out a member list and areas of expertise. </a:t>
            </a:r>
          </a:p>
          <a:p>
            <a:pPr marL="214313" lvl="0" indent="-214313" defTabSz="914400" eaLnBrk="0" fontAlgn="base" hangingPunct="0">
              <a:spcBef>
                <a:spcPct val="0"/>
              </a:spcBef>
              <a:spcAft>
                <a:spcPct val="0"/>
              </a:spcAft>
              <a:buClrTx/>
              <a:buFont typeface="Arial" panose="020B0604020202020204" pitchFamily="34" charset="0"/>
              <a:buChar char="•"/>
              <a:defRPr/>
            </a:pPr>
            <a:r>
              <a:rPr lang="en-GB" sz="900" kern="0" dirty="0">
                <a:latin typeface="Arial" panose="020B0604020202020204" pitchFamily="34" charset="0"/>
              </a:rPr>
              <a:t>See </a:t>
            </a:r>
            <a:r>
              <a:rPr lang="en-GB" sz="900" u="sng" kern="0" dirty="0">
                <a:latin typeface="Arial" panose="020B0604020202020204" pitchFamily="34" charset="0"/>
                <a:hlinkClick r:id="rId6">
                  <a:extLst>
                    <a:ext uri="{A12FA001-AC4F-418D-AE19-62706E023703}">
                      <ahyp:hlinkClr xmlns:ahyp="http://schemas.microsoft.com/office/drawing/2018/hyperlinkcolor" val="tx"/>
                    </a:ext>
                  </a:extLst>
                </a:hlinkClick>
              </a:rPr>
              <a:t>Q’s live streaming webinar tools guide</a:t>
            </a:r>
            <a:r>
              <a:rPr lang="en-GB" sz="900" kern="0" dirty="0">
                <a:latin typeface="Arial" panose="020B0604020202020204" pitchFamily="34" charset="0"/>
              </a:rPr>
              <a:t> if you host these online</a:t>
            </a:r>
          </a:p>
          <a:p>
            <a:pPr marL="214313" lvl="0" indent="-214313" defTabSz="914400" eaLnBrk="0" fontAlgn="base" hangingPunct="0">
              <a:spcBef>
                <a:spcPct val="0"/>
              </a:spcBef>
              <a:spcAft>
                <a:spcPct val="0"/>
              </a:spcAft>
              <a:buClrTx/>
              <a:buFont typeface="Arial" panose="020B0604020202020204" pitchFamily="34" charset="0"/>
              <a:buChar char="•"/>
              <a:defRPr/>
            </a:pPr>
            <a:r>
              <a:rPr lang="en-GB" sz="900" kern="0" dirty="0">
                <a:latin typeface="Arial" panose="020B0604020202020204" pitchFamily="34" charset="0"/>
              </a:rPr>
              <a:t>Encourage member engagement/discussion on these, perhaps use external stimulus</a:t>
            </a:r>
          </a:p>
          <a:p>
            <a:pPr marL="214313" lvl="0" indent="-214313" defTabSz="914400" eaLnBrk="0" fontAlgn="base" hangingPunct="0">
              <a:spcBef>
                <a:spcPct val="0"/>
              </a:spcBef>
              <a:spcAft>
                <a:spcPct val="0"/>
              </a:spcAft>
              <a:buClrTx/>
              <a:buFont typeface="Arial" panose="020B0604020202020204" pitchFamily="34" charset="0"/>
              <a:buChar char="•"/>
              <a:defRPr/>
            </a:pPr>
            <a:r>
              <a:rPr lang="en-GB" sz="900" kern="0" dirty="0">
                <a:latin typeface="Arial" panose="020B0604020202020204" pitchFamily="34" charset="0"/>
              </a:rPr>
              <a:t>Review and update the charter and roles</a:t>
            </a:r>
          </a:p>
          <a:p>
            <a:endParaRPr lang="en-GB" sz="900" dirty="0"/>
          </a:p>
        </p:txBody>
      </p:sp>
      <p:sp>
        <p:nvSpPr>
          <p:cNvPr id="9" name="Text Placeholder 8">
            <a:extLst>
              <a:ext uri="{FF2B5EF4-FFF2-40B4-BE49-F238E27FC236}">
                <a16:creationId xmlns:a16="http://schemas.microsoft.com/office/drawing/2014/main" id="{23166735-CB70-4402-9EEC-FB20C4829DEC}"/>
              </a:ext>
            </a:extLst>
          </p:cNvPr>
          <p:cNvSpPr>
            <a:spLocks noGrp="1"/>
          </p:cNvSpPr>
          <p:nvPr>
            <p:ph type="body" sz="quarter" idx="21"/>
          </p:nvPr>
        </p:nvSpPr>
        <p:spPr/>
        <p:txBody>
          <a:bodyPr/>
          <a:lstStyle/>
          <a:p>
            <a:pPr marL="228600" lvl="0" indent="-228600" defTabSz="914400">
              <a:lnSpc>
                <a:spcPct val="90000"/>
              </a:lnSpc>
              <a:spcBef>
                <a:spcPts val="1000"/>
              </a:spcBef>
              <a:buClrTx/>
              <a:buFont typeface="Arial" panose="020B0604020202020204" pitchFamily="34" charset="0"/>
              <a:buChar char="•"/>
              <a:defRPr/>
            </a:pPr>
            <a:r>
              <a:rPr lang="en-GB" sz="900" dirty="0">
                <a:latin typeface="Arial" panose="020B0604020202020204" pitchFamily="34" charset="0"/>
                <a:cs typeface="Arial" panose="020B0604020202020204" pitchFamily="34" charset="0"/>
              </a:rPr>
              <a:t>Ensure members, particularly new ones, are confident to participate and are doing so</a:t>
            </a:r>
          </a:p>
          <a:p>
            <a:pPr marL="228600" lvl="0" indent="-228600" defTabSz="914400">
              <a:lnSpc>
                <a:spcPct val="90000"/>
              </a:lnSpc>
              <a:spcBef>
                <a:spcPts val="1000"/>
              </a:spcBef>
              <a:buClrTx/>
              <a:buFont typeface="Arial" panose="020B0604020202020204" pitchFamily="34" charset="0"/>
              <a:buChar char="•"/>
              <a:defRPr/>
            </a:pPr>
            <a:r>
              <a:rPr lang="en-GB" sz="900" dirty="0">
                <a:latin typeface="Arial" panose="020B0604020202020204" pitchFamily="34" charset="0"/>
                <a:cs typeface="Arial" panose="020B0604020202020204" pitchFamily="34" charset="0"/>
              </a:rPr>
              <a:t>Keep information sharing sections updated, removing or relocating materials if needed </a:t>
            </a:r>
          </a:p>
          <a:p>
            <a:pPr marL="228600" lvl="0" indent="-228600" defTabSz="914400">
              <a:lnSpc>
                <a:spcPct val="90000"/>
              </a:lnSpc>
              <a:spcBef>
                <a:spcPts val="1000"/>
              </a:spcBef>
              <a:buClrTx/>
              <a:buFont typeface="Arial" panose="020B0604020202020204" pitchFamily="34" charset="0"/>
              <a:buChar char="•"/>
              <a:defRPr/>
            </a:pPr>
            <a:r>
              <a:rPr lang="en-GB" sz="900" dirty="0">
                <a:latin typeface="Arial" panose="020B0604020202020204" pitchFamily="34" charset="0"/>
                <a:cs typeface="Arial" panose="020B0604020202020204" pitchFamily="34" charset="0"/>
              </a:rPr>
              <a:t>Share success and progress, if the CoP is online, consider holding a physical meeting</a:t>
            </a:r>
          </a:p>
          <a:p>
            <a:pPr marL="228600" lvl="0" indent="-228600" defTabSz="914400">
              <a:lnSpc>
                <a:spcPct val="90000"/>
              </a:lnSpc>
              <a:spcBef>
                <a:spcPts val="1000"/>
              </a:spcBef>
              <a:buClrTx/>
              <a:buFont typeface="Arial" panose="020B0604020202020204" pitchFamily="34" charset="0"/>
              <a:buChar char="•"/>
              <a:defRPr/>
            </a:pPr>
            <a:r>
              <a:rPr lang="en-GB" sz="900" dirty="0">
                <a:latin typeface="Arial" panose="020B0604020202020204" pitchFamily="34" charset="0"/>
                <a:cs typeface="Arial" panose="020B0604020202020204" pitchFamily="34" charset="0"/>
              </a:rPr>
              <a:t>Make sub-groups if your knowledgebase or community is becoming unwieldy</a:t>
            </a:r>
          </a:p>
          <a:p>
            <a:pPr marL="228600" lvl="0" indent="-228600" defTabSz="914400">
              <a:lnSpc>
                <a:spcPct val="90000"/>
              </a:lnSpc>
              <a:spcBef>
                <a:spcPts val="1000"/>
              </a:spcBef>
              <a:buClrTx/>
              <a:buFont typeface="Arial" panose="020B0604020202020204" pitchFamily="34" charset="0"/>
              <a:buChar char="•"/>
              <a:defRPr/>
            </a:pPr>
            <a:r>
              <a:rPr lang="en-GB" sz="900" dirty="0">
                <a:latin typeface="Arial" panose="020B0604020202020204" pitchFamily="34" charset="0"/>
                <a:cs typeface="Arial" panose="020B0604020202020204" pitchFamily="34" charset="0"/>
              </a:rPr>
              <a:t>Conduct a health check (see the </a:t>
            </a:r>
            <a:r>
              <a:rPr lang="en-GB" sz="9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Gardner’s Guide</a:t>
            </a:r>
            <a:r>
              <a:rPr lang="en-GB" sz="900" dirty="0">
                <a:latin typeface="Arial" panose="020B0604020202020204" pitchFamily="34" charset="0"/>
                <a:cs typeface="Arial" panose="020B0604020202020204" pitchFamily="34" charset="0"/>
              </a:rPr>
              <a:t>) and refresh the charter if needed</a:t>
            </a:r>
          </a:p>
          <a:p>
            <a:endParaRPr lang="en-GB" sz="900" dirty="0"/>
          </a:p>
        </p:txBody>
      </p:sp>
      <p:sp>
        <p:nvSpPr>
          <p:cNvPr id="10" name="Text Placeholder 9">
            <a:extLst>
              <a:ext uri="{FF2B5EF4-FFF2-40B4-BE49-F238E27FC236}">
                <a16:creationId xmlns:a16="http://schemas.microsoft.com/office/drawing/2014/main" id="{78841F93-B973-4C98-AB32-EC862AEFA402}"/>
              </a:ext>
            </a:extLst>
          </p:cNvPr>
          <p:cNvSpPr>
            <a:spLocks noGrp="1"/>
          </p:cNvSpPr>
          <p:nvPr>
            <p:ph type="body" sz="quarter" idx="22"/>
          </p:nvPr>
        </p:nvSpPr>
        <p:spPr/>
        <p:txBody>
          <a:bodyPr/>
          <a:lstStyle/>
          <a:p>
            <a:pPr marL="0" lvl="0" indent="0" defTabSz="914400">
              <a:lnSpc>
                <a:spcPct val="90000"/>
              </a:lnSpc>
              <a:spcBef>
                <a:spcPts val="1000"/>
              </a:spcBef>
              <a:buClrTx/>
              <a:buNone/>
              <a:defRPr/>
            </a:pPr>
            <a:r>
              <a:rPr lang="en-GB" sz="900" dirty="0">
                <a:latin typeface="Arial" panose="020B0604020202020204" pitchFamily="34" charset="0"/>
                <a:cs typeface="Arial" panose="020B0604020202020204" pitchFamily="34" charset="0"/>
              </a:rPr>
              <a:t>Periodically review the CoP’s value. Does it need refreshing or bringing to a close?</a:t>
            </a:r>
          </a:p>
          <a:p>
            <a:pPr marL="228600" lvl="0" indent="-228600" defTabSz="914400">
              <a:lnSpc>
                <a:spcPct val="90000"/>
              </a:lnSpc>
              <a:spcBef>
                <a:spcPts val="1000"/>
              </a:spcBef>
              <a:buClrTx/>
              <a:buFont typeface="Arial" panose="020B0604020202020204" pitchFamily="34" charset="0"/>
              <a:buChar char="•"/>
              <a:defRPr/>
            </a:pPr>
            <a:r>
              <a:rPr lang="en-GB" sz="900" dirty="0">
                <a:latin typeface="Arial" panose="020B0604020202020204" pitchFamily="34" charset="0"/>
                <a:cs typeface="Arial" panose="020B0604020202020204" pitchFamily="34" charset="0"/>
              </a:rPr>
              <a:t>Measure against the charter, use Google Analytics or ask members</a:t>
            </a:r>
          </a:p>
          <a:p>
            <a:pPr marL="228600" lvl="0" indent="-228600" defTabSz="914400">
              <a:lnSpc>
                <a:spcPct val="90000"/>
              </a:lnSpc>
              <a:spcBef>
                <a:spcPts val="1000"/>
              </a:spcBef>
              <a:buClrTx/>
              <a:buFont typeface="Arial" panose="020B0604020202020204" pitchFamily="34" charset="0"/>
              <a:buChar char="•"/>
              <a:defRPr/>
            </a:pPr>
            <a:r>
              <a:rPr lang="en-GB" sz="900" dirty="0">
                <a:latin typeface="Arial" panose="020B0604020202020204" pitchFamily="34" charset="0"/>
                <a:cs typeface="Arial" panose="020B0604020202020204" pitchFamily="34" charset="0"/>
              </a:rPr>
              <a:t>If refreshing the CoP, consider re-scoping purpose, or joining with other groups </a:t>
            </a:r>
          </a:p>
          <a:p>
            <a:pPr marL="228600" lvl="0" indent="-228600" defTabSz="914400">
              <a:lnSpc>
                <a:spcPct val="90000"/>
              </a:lnSpc>
              <a:spcBef>
                <a:spcPts val="1000"/>
              </a:spcBef>
              <a:buClrTx/>
              <a:buFont typeface="Arial" panose="020B0604020202020204" pitchFamily="34" charset="0"/>
              <a:buChar char="•"/>
              <a:defRPr/>
            </a:pPr>
            <a:r>
              <a:rPr lang="en-GB" sz="900" dirty="0">
                <a:latin typeface="Arial" panose="020B0604020202020204" pitchFamily="34" charset="0"/>
                <a:cs typeface="Arial" panose="020B0604020202020204" pitchFamily="34" charset="0"/>
              </a:rPr>
              <a:t>If closing, consider how to capture and share learnings effectively</a:t>
            </a:r>
          </a:p>
          <a:p>
            <a:endParaRPr lang="en-GB" sz="900" dirty="0"/>
          </a:p>
        </p:txBody>
      </p:sp>
      <p:sp>
        <p:nvSpPr>
          <p:cNvPr id="11" name="Slide Number Placeholder 10">
            <a:extLst>
              <a:ext uri="{FF2B5EF4-FFF2-40B4-BE49-F238E27FC236}">
                <a16:creationId xmlns:a16="http://schemas.microsoft.com/office/drawing/2014/main" id="{2C133F28-AE19-45CF-B758-7EDFF03A044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6C4C68-9C76-5449-BBA0-107A51179E14}" type="slidenum">
              <a:rPr kumimoji="0" lang="en-US" sz="1000" b="0" i="0" u="none" strike="noStrike" kern="1200" cap="none" spc="0" normalizeH="0" baseline="0" noProof="0" smtClean="0">
                <a:ln>
                  <a:noFill/>
                </a:ln>
                <a:solidFill>
                  <a:srgbClr val="005EB8"/>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005EB8"/>
              </a:solidFill>
              <a:effectLst/>
              <a:uLnTx/>
              <a:uFillTx/>
              <a:latin typeface="Arial"/>
              <a:ea typeface="+mn-ea"/>
              <a:cs typeface="Arial"/>
            </a:endParaRPr>
          </a:p>
        </p:txBody>
      </p:sp>
      <p:pic>
        <p:nvPicPr>
          <p:cNvPr id="12" name="Picture 11" descr="A picture containing clipart&#10;&#10;Description generated with very high confidence">
            <a:extLst>
              <a:ext uri="{FF2B5EF4-FFF2-40B4-BE49-F238E27FC236}">
                <a16:creationId xmlns:a16="http://schemas.microsoft.com/office/drawing/2014/main" id="{FE88BF5E-8FAE-4618-8122-F9D011630CE8}"/>
              </a:ext>
            </a:extLst>
          </p:cNvPr>
          <p:cNvPicPr>
            <a:picLocks noChangeAspect="1"/>
          </p:cNvPicPr>
          <p:nvPr/>
        </p:nvPicPr>
        <p:blipFill>
          <a:blip r:embed="rId7"/>
          <a:stretch>
            <a:fillRect/>
          </a:stretch>
        </p:blipFill>
        <p:spPr>
          <a:xfrm>
            <a:off x="7789027" y="220980"/>
            <a:ext cx="1080655" cy="436418"/>
          </a:xfrm>
          <a:prstGeom prst="rect">
            <a:avLst/>
          </a:prstGeom>
        </p:spPr>
      </p:pic>
    </p:spTree>
    <p:extLst>
      <p:ext uri="{BB962C8B-B14F-4D97-AF65-F5344CB8AC3E}">
        <p14:creationId xmlns:p14="http://schemas.microsoft.com/office/powerpoint/2010/main" val="2398772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671A890-DEFA-4752-807A-927AE406350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6C4C68-9C76-5449-BBA0-107A51179E14}" type="slidenum">
              <a:rPr kumimoji="0" lang="en-US" sz="1000" b="0" i="0" u="none" strike="noStrike" kern="1200" cap="none" spc="0" normalizeH="0" baseline="0" noProof="0" smtClean="0">
                <a:ln>
                  <a:noFill/>
                </a:ln>
                <a:solidFill>
                  <a:srgbClr val="005EB8"/>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005EB8"/>
              </a:solidFill>
              <a:effectLst/>
              <a:uLnTx/>
              <a:uFillTx/>
              <a:latin typeface="Arial"/>
              <a:ea typeface="+mn-ea"/>
              <a:cs typeface="Arial"/>
            </a:endParaRPr>
          </a:p>
        </p:txBody>
      </p:sp>
      <p:sp>
        <p:nvSpPr>
          <p:cNvPr id="12" name="Title 11">
            <a:extLst>
              <a:ext uri="{FF2B5EF4-FFF2-40B4-BE49-F238E27FC236}">
                <a16:creationId xmlns:a16="http://schemas.microsoft.com/office/drawing/2014/main" id="{70A15044-DFA2-4B89-83A3-C610F32D72F9}"/>
              </a:ext>
            </a:extLst>
          </p:cNvPr>
          <p:cNvSpPr>
            <a:spLocks noGrp="1"/>
          </p:cNvSpPr>
          <p:nvPr>
            <p:ph type="title"/>
          </p:nvPr>
        </p:nvSpPr>
        <p:spPr>
          <a:xfrm>
            <a:off x="274320" y="0"/>
            <a:ext cx="8826732" cy="731520"/>
          </a:xfrm>
        </p:spPr>
        <p:txBody>
          <a:bodyPr/>
          <a:lstStyle/>
          <a:p>
            <a:r>
              <a:rPr lang="en-GB" dirty="0">
                <a:solidFill>
                  <a:srgbClr val="005EB8"/>
                </a:solidFill>
                <a:latin typeface="Arial" panose="020B0604020202020204" pitchFamily="34" charset="0"/>
                <a:cs typeface="Arial" panose="020B0604020202020204" pitchFamily="34" charset="0"/>
              </a:rPr>
              <a:t>Why might CoPs succeed, why might they fail? </a:t>
            </a:r>
            <a:endParaRPr lang="en-GB" dirty="0">
              <a:solidFill>
                <a:srgbClr val="005EB8"/>
              </a:solidFill>
            </a:endParaRPr>
          </a:p>
        </p:txBody>
      </p:sp>
      <p:graphicFrame>
        <p:nvGraphicFramePr>
          <p:cNvPr id="6" name="Diagram 5">
            <a:extLst>
              <a:ext uri="{FF2B5EF4-FFF2-40B4-BE49-F238E27FC236}">
                <a16:creationId xmlns:a16="http://schemas.microsoft.com/office/drawing/2014/main" id="{548D0DC8-E97B-41F0-90FF-DF94CD84FCD1}"/>
              </a:ext>
            </a:extLst>
          </p:cNvPr>
          <p:cNvGraphicFramePr/>
          <p:nvPr>
            <p:extLst>
              <p:ext uri="{D42A27DB-BD31-4B8C-83A1-F6EECF244321}">
                <p14:modId xmlns:p14="http://schemas.microsoft.com/office/powerpoint/2010/main" val="1267114112"/>
              </p:ext>
            </p:extLst>
          </p:nvPr>
        </p:nvGraphicFramePr>
        <p:xfrm>
          <a:off x="685801" y="1154396"/>
          <a:ext cx="7587761" cy="4424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BA93094B-9CC5-43D5-8708-F52DE3A59DB7}"/>
              </a:ext>
            </a:extLst>
          </p:cNvPr>
          <p:cNvSpPr txBox="1"/>
          <p:nvPr/>
        </p:nvSpPr>
        <p:spPr>
          <a:xfrm>
            <a:off x="685800" y="5403522"/>
            <a:ext cx="7587762" cy="261610"/>
          </a:xfrm>
          <a:prstGeom prst="rect">
            <a:avLst/>
          </a:prstGeom>
          <a:noFill/>
        </p:spPr>
        <p:txBody>
          <a:bodyPr wrap="square" rtlCol="0">
            <a:spAutoFit/>
          </a:bodyPr>
          <a:lstStyle/>
          <a:p>
            <a:pPr defTabSz="914400"/>
            <a:r>
              <a:rPr lang="en-GB" sz="1050" b="1" dirty="0">
                <a:solidFill>
                  <a:prstClr val="black"/>
                </a:solidFill>
                <a:latin typeface="+mj-lt"/>
              </a:rPr>
              <a:t>*Drawn from experience of national CoP’s</a:t>
            </a:r>
          </a:p>
        </p:txBody>
      </p:sp>
      <p:pic>
        <p:nvPicPr>
          <p:cNvPr id="9" name="Picture 8" descr="A picture containing clipart&#10;&#10;Description generated with very high confidence">
            <a:extLst>
              <a:ext uri="{FF2B5EF4-FFF2-40B4-BE49-F238E27FC236}">
                <a16:creationId xmlns:a16="http://schemas.microsoft.com/office/drawing/2014/main" id="{87EA9EAD-77A2-44DC-AAF9-66C83ADAF85D}"/>
              </a:ext>
            </a:extLst>
          </p:cNvPr>
          <p:cNvPicPr>
            <a:picLocks noChangeAspect="1"/>
          </p:cNvPicPr>
          <p:nvPr/>
        </p:nvPicPr>
        <p:blipFill>
          <a:blip r:embed="rId7"/>
          <a:stretch>
            <a:fillRect/>
          </a:stretch>
        </p:blipFill>
        <p:spPr>
          <a:xfrm>
            <a:off x="7789027" y="220980"/>
            <a:ext cx="1080655" cy="436418"/>
          </a:xfrm>
          <a:prstGeom prst="rect">
            <a:avLst/>
          </a:prstGeom>
        </p:spPr>
      </p:pic>
    </p:spTree>
    <p:extLst>
      <p:ext uri="{BB962C8B-B14F-4D97-AF65-F5344CB8AC3E}">
        <p14:creationId xmlns:p14="http://schemas.microsoft.com/office/powerpoint/2010/main" val="354276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671A890-DEFA-4752-807A-927AE406350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6C4C68-9C76-5449-BBA0-107A51179E14}" type="slidenum">
              <a:rPr kumimoji="0" lang="en-US" sz="1000" b="0" i="0" u="none" strike="noStrike" kern="1200" cap="none" spc="0" normalizeH="0" baseline="0" noProof="0" smtClean="0">
                <a:ln>
                  <a:noFill/>
                </a:ln>
                <a:solidFill>
                  <a:srgbClr val="005EB8"/>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005EB8"/>
              </a:solidFill>
              <a:effectLst/>
              <a:uLnTx/>
              <a:uFillTx/>
              <a:latin typeface="Arial"/>
              <a:ea typeface="+mn-ea"/>
              <a:cs typeface="Arial"/>
            </a:endParaRPr>
          </a:p>
        </p:txBody>
      </p:sp>
      <p:sp>
        <p:nvSpPr>
          <p:cNvPr id="12" name="Title 11">
            <a:extLst>
              <a:ext uri="{FF2B5EF4-FFF2-40B4-BE49-F238E27FC236}">
                <a16:creationId xmlns:a16="http://schemas.microsoft.com/office/drawing/2014/main" id="{70A15044-DFA2-4B89-83A3-C610F32D72F9}"/>
              </a:ext>
            </a:extLst>
          </p:cNvPr>
          <p:cNvSpPr>
            <a:spLocks noGrp="1"/>
          </p:cNvSpPr>
          <p:nvPr>
            <p:ph type="title"/>
          </p:nvPr>
        </p:nvSpPr>
        <p:spPr>
          <a:xfrm>
            <a:off x="274320" y="0"/>
            <a:ext cx="7514707" cy="731520"/>
          </a:xfrm>
        </p:spPr>
        <p:txBody>
          <a:bodyPr>
            <a:normAutofit/>
          </a:bodyPr>
          <a:lstStyle/>
          <a:p>
            <a:r>
              <a:rPr lang="en-GB" dirty="0">
                <a:solidFill>
                  <a:srgbClr val="005EB8"/>
                </a:solidFill>
                <a:latin typeface="Arial" panose="020B0604020202020204" pitchFamily="34" charset="0"/>
                <a:cs typeface="Arial" panose="020B0604020202020204" pitchFamily="34" charset="0"/>
              </a:rPr>
              <a:t>Reflections from those that have established communities of practice</a:t>
            </a:r>
            <a:endParaRPr lang="en-GB" dirty="0">
              <a:solidFill>
                <a:srgbClr val="005EB8"/>
              </a:solidFill>
            </a:endParaRPr>
          </a:p>
        </p:txBody>
      </p:sp>
      <p:sp>
        <p:nvSpPr>
          <p:cNvPr id="5" name="Rectangle 4">
            <a:extLst>
              <a:ext uri="{FF2B5EF4-FFF2-40B4-BE49-F238E27FC236}">
                <a16:creationId xmlns:a16="http://schemas.microsoft.com/office/drawing/2014/main" id="{AC685565-3286-4E43-9E2B-705C6FCD00BA}"/>
              </a:ext>
            </a:extLst>
          </p:cNvPr>
          <p:cNvSpPr/>
          <p:nvPr/>
        </p:nvSpPr>
        <p:spPr>
          <a:xfrm>
            <a:off x="374170" y="1290089"/>
            <a:ext cx="2287806" cy="369332"/>
          </a:xfrm>
          <a:prstGeom prst="rect">
            <a:avLst/>
          </a:prstGeom>
          <a:solidFill>
            <a:schemeClr val="accent2"/>
          </a:solidFill>
        </p:spPr>
        <p:txBody>
          <a:bodyPr wrap="none">
            <a:spAutoFit/>
          </a:bodyPr>
          <a:lstStyle/>
          <a:p>
            <a:pPr algn="ctr"/>
            <a:r>
              <a:rPr lang="en-GB" sz="900" b="1" dirty="0">
                <a:solidFill>
                  <a:schemeClr val="bg1"/>
                </a:solidFill>
                <a:latin typeface="Arial" panose="020B0604020202020204" pitchFamily="34" charset="0"/>
                <a:ea typeface="Calibri" panose="020F0502020204030204" pitchFamily="34" charset="0"/>
              </a:rPr>
              <a:t>On setting up a community of practice</a:t>
            </a:r>
          </a:p>
          <a:p>
            <a:pPr algn="ctr"/>
            <a:r>
              <a:rPr lang="en-GB" sz="900" b="1" dirty="0">
                <a:solidFill>
                  <a:schemeClr val="bg1"/>
                </a:solidFill>
                <a:latin typeface="Arial" panose="020B0604020202020204" pitchFamily="34" charset="0"/>
                <a:ea typeface="Calibri" panose="020F0502020204030204" pitchFamily="34" charset="0"/>
              </a:rPr>
              <a:t> </a:t>
            </a:r>
            <a:endParaRPr lang="en-GB" sz="900" b="1" dirty="0">
              <a:solidFill>
                <a:schemeClr val="bg1"/>
              </a:solidFill>
            </a:endParaRPr>
          </a:p>
        </p:txBody>
      </p:sp>
      <p:pic>
        <p:nvPicPr>
          <p:cNvPr id="6" name="Picture 5">
            <a:extLst>
              <a:ext uri="{FF2B5EF4-FFF2-40B4-BE49-F238E27FC236}">
                <a16:creationId xmlns:a16="http://schemas.microsoft.com/office/drawing/2014/main" id="{6F12D7C3-2C0A-4663-8873-830C227EE016}"/>
              </a:ext>
            </a:extLst>
          </p:cNvPr>
          <p:cNvPicPr>
            <a:picLocks noChangeAspect="1"/>
          </p:cNvPicPr>
          <p:nvPr/>
        </p:nvPicPr>
        <p:blipFill>
          <a:blip r:embed="rId2"/>
          <a:stretch>
            <a:fillRect/>
          </a:stretch>
        </p:blipFill>
        <p:spPr>
          <a:xfrm>
            <a:off x="422015" y="2150693"/>
            <a:ext cx="1920112" cy="1443640"/>
          </a:xfrm>
          <a:prstGeom prst="rect">
            <a:avLst/>
          </a:prstGeom>
        </p:spPr>
      </p:pic>
      <p:pic>
        <p:nvPicPr>
          <p:cNvPr id="7" name="Picture 6">
            <a:extLst>
              <a:ext uri="{FF2B5EF4-FFF2-40B4-BE49-F238E27FC236}">
                <a16:creationId xmlns:a16="http://schemas.microsoft.com/office/drawing/2014/main" id="{07DF39C9-0ED3-4A51-887A-B11F2EB70453}"/>
              </a:ext>
            </a:extLst>
          </p:cNvPr>
          <p:cNvPicPr>
            <a:picLocks noChangeAspect="1"/>
          </p:cNvPicPr>
          <p:nvPr/>
        </p:nvPicPr>
        <p:blipFill>
          <a:blip r:embed="rId3"/>
          <a:stretch>
            <a:fillRect/>
          </a:stretch>
        </p:blipFill>
        <p:spPr>
          <a:xfrm>
            <a:off x="1329728" y="3429000"/>
            <a:ext cx="1692543" cy="1479197"/>
          </a:xfrm>
          <a:prstGeom prst="rect">
            <a:avLst/>
          </a:prstGeom>
        </p:spPr>
      </p:pic>
      <p:pic>
        <p:nvPicPr>
          <p:cNvPr id="8" name="Picture 7">
            <a:extLst>
              <a:ext uri="{FF2B5EF4-FFF2-40B4-BE49-F238E27FC236}">
                <a16:creationId xmlns:a16="http://schemas.microsoft.com/office/drawing/2014/main" id="{17CFE9E5-4A5B-43FB-8D15-56E9D373923D}"/>
              </a:ext>
            </a:extLst>
          </p:cNvPr>
          <p:cNvPicPr>
            <a:picLocks noChangeAspect="1"/>
          </p:cNvPicPr>
          <p:nvPr/>
        </p:nvPicPr>
        <p:blipFill>
          <a:blip r:embed="rId4"/>
          <a:stretch>
            <a:fillRect/>
          </a:stretch>
        </p:blipFill>
        <p:spPr>
          <a:xfrm>
            <a:off x="271548" y="5000650"/>
            <a:ext cx="1671208" cy="1208959"/>
          </a:xfrm>
          <a:prstGeom prst="rect">
            <a:avLst/>
          </a:prstGeom>
        </p:spPr>
      </p:pic>
      <p:sp>
        <p:nvSpPr>
          <p:cNvPr id="9" name="Rectangle 8">
            <a:extLst>
              <a:ext uri="{FF2B5EF4-FFF2-40B4-BE49-F238E27FC236}">
                <a16:creationId xmlns:a16="http://schemas.microsoft.com/office/drawing/2014/main" id="{6DF72E22-1208-4D31-9983-6AE80B7EF1D2}"/>
              </a:ext>
            </a:extLst>
          </p:cNvPr>
          <p:cNvSpPr/>
          <p:nvPr/>
        </p:nvSpPr>
        <p:spPr>
          <a:xfrm>
            <a:off x="3120217" y="1290089"/>
            <a:ext cx="2793206" cy="369332"/>
          </a:xfrm>
          <a:prstGeom prst="rect">
            <a:avLst/>
          </a:prstGeom>
          <a:solidFill>
            <a:schemeClr val="accent2"/>
          </a:solidFill>
        </p:spPr>
        <p:txBody>
          <a:bodyPr wrap="square">
            <a:spAutoFit/>
          </a:bodyPr>
          <a:lstStyle/>
          <a:p>
            <a:pPr algn="ctr"/>
            <a:r>
              <a:rPr lang="en-GB" sz="900" b="1" dirty="0">
                <a:solidFill>
                  <a:schemeClr val="bg1"/>
                </a:solidFill>
              </a:rPr>
              <a:t>On managing and maintaining a community of practice</a:t>
            </a:r>
          </a:p>
        </p:txBody>
      </p:sp>
      <p:pic>
        <p:nvPicPr>
          <p:cNvPr id="10" name="Picture 9">
            <a:extLst>
              <a:ext uri="{FF2B5EF4-FFF2-40B4-BE49-F238E27FC236}">
                <a16:creationId xmlns:a16="http://schemas.microsoft.com/office/drawing/2014/main" id="{0864841F-17B7-42BD-9BC9-3CA54034110D}"/>
              </a:ext>
            </a:extLst>
          </p:cNvPr>
          <p:cNvPicPr>
            <a:picLocks noChangeAspect="1"/>
          </p:cNvPicPr>
          <p:nvPr/>
        </p:nvPicPr>
        <p:blipFill>
          <a:blip r:embed="rId5"/>
          <a:stretch>
            <a:fillRect/>
          </a:stretch>
        </p:blipFill>
        <p:spPr>
          <a:xfrm>
            <a:off x="3279356" y="2081680"/>
            <a:ext cx="1870333" cy="839161"/>
          </a:xfrm>
          <a:prstGeom prst="rect">
            <a:avLst/>
          </a:prstGeom>
        </p:spPr>
      </p:pic>
      <p:pic>
        <p:nvPicPr>
          <p:cNvPr id="14" name="Picture 13">
            <a:extLst>
              <a:ext uri="{FF2B5EF4-FFF2-40B4-BE49-F238E27FC236}">
                <a16:creationId xmlns:a16="http://schemas.microsoft.com/office/drawing/2014/main" id="{11C59AB9-C305-48DC-A0F5-14D810A5BD1F}"/>
              </a:ext>
            </a:extLst>
          </p:cNvPr>
          <p:cNvPicPr>
            <a:picLocks noChangeAspect="1"/>
          </p:cNvPicPr>
          <p:nvPr/>
        </p:nvPicPr>
        <p:blipFill>
          <a:blip r:embed="rId6"/>
          <a:stretch>
            <a:fillRect/>
          </a:stretch>
        </p:blipFill>
        <p:spPr>
          <a:xfrm>
            <a:off x="4118668" y="3185129"/>
            <a:ext cx="1692543" cy="924499"/>
          </a:xfrm>
          <a:prstGeom prst="rect">
            <a:avLst/>
          </a:prstGeom>
        </p:spPr>
      </p:pic>
      <p:pic>
        <p:nvPicPr>
          <p:cNvPr id="15" name="Picture 14">
            <a:extLst>
              <a:ext uri="{FF2B5EF4-FFF2-40B4-BE49-F238E27FC236}">
                <a16:creationId xmlns:a16="http://schemas.microsoft.com/office/drawing/2014/main" id="{94D0CDF1-D205-4F53-AEFE-FA794C3AA33E}"/>
              </a:ext>
            </a:extLst>
          </p:cNvPr>
          <p:cNvPicPr>
            <a:picLocks noChangeAspect="1"/>
          </p:cNvPicPr>
          <p:nvPr/>
        </p:nvPicPr>
        <p:blipFill>
          <a:blip r:embed="rId7"/>
          <a:stretch>
            <a:fillRect/>
          </a:stretch>
        </p:blipFill>
        <p:spPr>
          <a:xfrm>
            <a:off x="4181489" y="4357164"/>
            <a:ext cx="1372524" cy="924499"/>
          </a:xfrm>
          <a:prstGeom prst="rect">
            <a:avLst/>
          </a:prstGeom>
        </p:spPr>
      </p:pic>
      <p:sp>
        <p:nvSpPr>
          <p:cNvPr id="16" name="Rectangle 15">
            <a:extLst>
              <a:ext uri="{FF2B5EF4-FFF2-40B4-BE49-F238E27FC236}">
                <a16:creationId xmlns:a16="http://schemas.microsoft.com/office/drawing/2014/main" id="{A19F0829-ED8F-47B5-9209-4D69B66B37A6}"/>
              </a:ext>
            </a:extLst>
          </p:cNvPr>
          <p:cNvSpPr/>
          <p:nvPr/>
        </p:nvSpPr>
        <p:spPr>
          <a:xfrm>
            <a:off x="6439637" y="1290089"/>
            <a:ext cx="2432815" cy="369332"/>
          </a:xfrm>
          <a:prstGeom prst="rect">
            <a:avLst/>
          </a:prstGeom>
          <a:solidFill>
            <a:schemeClr val="accent2"/>
          </a:solidFill>
        </p:spPr>
        <p:txBody>
          <a:bodyPr wrap="square">
            <a:spAutoFit/>
          </a:bodyPr>
          <a:lstStyle/>
          <a:p>
            <a:pPr algn="ctr"/>
            <a:r>
              <a:rPr lang="en-GB" sz="900" b="1" dirty="0">
                <a:solidFill>
                  <a:schemeClr val="bg1"/>
                </a:solidFill>
              </a:rPr>
              <a:t>On the challenges</a:t>
            </a:r>
          </a:p>
          <a:p>
            <a:endParaRPr lang="en-GB" sz="900" b="1" dirty="0">
              <a:solidFill>
                <a:schemeClr val="bg1"/>
              </a:solidFill>
            </a:endParaRPr>
          </a:p>
        </p:txBody>
      </p:sp>
      <p:pic>
        <p:nvPicPr>
          <p:cNvPr id="17" name="Picture 16">
            <a:extLst>
              <a:ext uri="{FF2B5EF4-FFF2-40B4-BE49-F238E27FC236}">
                <a16:creationId xmlns:a16="http://schemas.microsoft.com/office/drawing/2014/main" id="{7502C0F5-5B3A-4453-9735-05A9319D29B9}"/>
              </a:ext>
            </a:extLst>
          </p:cNvPr>
          <p:cNvPicPr>
            <a:picLocks noChangeAspect="1"/>
          </p:cNvPicPr>
          <p:nvPr/>
        </p:nvPicPr>
        <p:blipFill>
          <a:blip r:embed="rId8"/>
          <a:stretch>
            <a:fillRect/>
          </a:stretch>
        </p:blipFill>
        <p:spPr>
          <a:xfrm>
            <a:off x="6807090" y="2045821"/>
            <a:ext cx="1870332" cy="1194736"/>
          </a:xfrm>
          <a:prstGeom prst="rect">
            <a:avLst/>
          </a:prstGeom>
        </p:spPr>
      </p:pic>
      <p:pic>
        <p:nvPicPr>
          <p:cNvPr id="18" name="Picture 17">
            <a:extLst>
              <a:ext uri="{FF2B5EF4-FFF2-40B4-BE49-F238E27FC236}">
                <a16:creationId xmlns:a16="http://schemas.microsoft.com/office/drawing/2014/main" id="{851C021F-BCF9-4C83-8EE3-A55A81B57896}"/>
              </a:ext>
            </a:extLst>
          </p:cNvPr>
          <p:cNvPicPr>
            <a:picLocks noChangeAspect="1"/>
          </p:cNvPicPr>
          <p:nvPr/>
        </p:nvPicPr>
        <p:blipFill>
          <a:blip r:embed="rId9"/>
          <a:stretch>
            <a:fillRect/>
          </a:stretch>
        </p:blipFill>
        <p:spPr>
          <a:xfrm>
            <a:off x="6756962" y="3346795"/>
            <a:ext cx="1692543" cy="1159179"/>
          </a:xfrm>
          <a:prstGeom prst="rect">
            <a:avLst/>
          </a:prstGeom>
        </p:spPr>
      </p:pic>
      <p:pic>
        <p:nvPicPr>
          <p:cNvPr id="19" name="Picture 18">
            <a:extLst>
              <a:ext uri="{FF2B5EF4-FFF2-40B4-BE49-F238E27FC236}">
                <a16:creationId xmlns:a16="http://schemas.microsoft.com/office/drawing/2014/main" id="{D9CBAB61-AB23-4881-A462-A0ED7E1F6DB7}"/>
              </a:ext>
            </a:extLst>
          </p:cNvPr>
          <p:cNvPicPr>
            <a:picLocks noChangeAspect="1"/>
          </p:cNvPicPr>
          <p:nvPr/>
        </p:nvPicPr>
        <p:blipFill>
          <a:blip r:embed="rId10"/>
          <a:stretch>
            <a:fillRect/>
          </a:stretch>
        </p:blipFill>
        <p:spPr>
          <a:xfrm>
            <a:off x="7307916" y="4740920"/>
            <a:ext cx="1564536" cy="924499"/>
          </a:xfrm>
          <a:prstGeom prst="rect">
            <a:avLst/>
          </a:prstGeom>
        </p:spPr>
      </p:pic>
      <p:pic>
        <p:nvPicPr>
          <p:cNvPr id="20" name="Picture 19" descr="A picture containing clipart&#10;&#10;Description generated with very high confidence">
            <a:extLst>
              <a:ext uri="{FF2B5EF4-FFF2-40B4-BE49-F238E27FC236}">
                <a16:creationId xmlns:a16="http://schemas.microsoft.com/office/drawing/2014/main" id="{FD09A5D6-66A6-4BA7-A478-53C7B9D73968}"/>
              </a:ext>
            </a:extLst>
          </p:cNvPr>
          <p:cNvPicPr>
            <a:picLocks noChangeAspect="1"/>
          </p:cNvPicPr>
          <p:nvPr/>
        </p:nvPicPr>
        <p:blipFill>
          <a:blip r:embed="rId11"/>
          <a:stretch>
            <a:fillRect/>
          </a:stretch>
        </p:blipFill>
        <p:spPr>
          <a:xfrm>
            <a:off x="7789027" y="220980"/>
            <a:ext cx="1080655" cy="436418"/>
          </a:xfrm>
          <a:prstGeom prst="rect">
            <a:avLst/>
          </a:prstGeom>
        </p:spPr>
      </p:pic>
    </p:spTree>
    <p:extLst>
      <p:ext uri="{BB962C8B-B14F-4D97-AF65-F5344CB8AC3E}">
        <p14:creationId xmlns:p14="http://schemas.microsoft.com/office/powerpoint/2010/main" val="222310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671A890-DEFA-4752-807A-927AE406350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6C4C68-9C76-5449-BBA0-107A51179E14}" type="slidenum">
              <a:rPr kumimoji="0" lang="en-US" sz="1000" b="0" i="0" u="none" strike="noStrike" kern="1200" cap="none" spc="0" normalizeH="0" baseline="0" noProof="0" smtClean="0">
                <a:ln>
                  <a:noFill/>
                </a:ln>
                <a:solidFill>
                  <a:srgbClr val="005EB8"/>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005EB8"/>
              </a:solidFill>
              <a:effectLst/>
              <a:uLnTx/>
              <a:uFillTx/>
              <a:latin typeface="Arial"/>
              <a:ea typeface="+mn-ea"/>
              <a:cs typeface="Arial"/>
            </a:endParaRPr>
          </a:p>
        </p:txBody>
      </p:sp>
      <p:sp>
        <p:nvSpPr>
          <p:cNvPr id="12" name="Title 11">
            <a:extLst>
              <a:ext uri="{FF2B5EF4-FFF2-40B4-BE49-F238E27FC236}">
                <a16:creationId xmlns:a16="http://schemas.microsoft.com/office/drawing/2014/main" id="{70A15044-DFA2-4B89-83A3-C610F32D72F9}"/>
              </a:ext>
            </a:extLst>
          </p:cNvPr>
          <p:cNvSpPr>
            <a:spLocks noGrp="1"/>
          </p:cNvSpPr>
          <p:nvPr>
            <p:ph type="title"/>
          </p:nvPr>
        </p:nvSpPr>
        <p:spPr/>
        <p:txBody>
          <a:bodyPr/>
          <a:lstStyle/>
          <a:p>
            <a:r>
              <a:rPr lang="en-GB" dirty="0">
                <a:solidFill>
                  <a:srgbClr val="005EB8"/>
                </a:solidFill>
              </a:rPr>
              <a:t>CoP resourcing considerations</a:t>
            </a:r>
            <a:br>
              <a:rPr lang="en-GB" dirty="0">
                <a:solidFill>
                  <a:srgbClr val="005EB8"/>
                </a:solidFill>
              </a:rPr>
            </a:br>
            <a:r>
              <a:rPr lang="en-GB" sz="1600" dirty="0">
                <a:solidFill>
                  <a:schemeClr val="accent2"/>
                </a:solidFill>
              </a:rPr>
              <a:t>Recommended internal resourcing based on previous CoP’s </a:t>
            </a:r>
            <a:endParaRPr lang="en-GB" dirty="0">
              <a:solidFill>
                <a:schemeClr val="accent2"/>
              </a:solidFill>
            </a:endParaRPr>
          </a:p>
        </p:txBody>
      </p:sp>
      <p:graphicFrame>
        <p:nvGraphicFramePr>
          <p:cNvPr id="6" name="Table 4">
            <a:extLst>
              <a:ext uri="{FF2B5EF4-FFF2-40B4-BE49-F238E27FC236}">
                <a16:creationId xmlns:a16="http://schemas.microsoft.com/office/drawing/2014/main" id="{64CA867F-5FC4-44EF-AE80-3B35148C22D2}"/>
              </a:ext>
            </a:extLst>
          </p:cNvPr>
          <p:cNvGraphicFramePr>
            <a:graphicFrameLocks noGrp="1"/>
          </p:cNvGraphicFramePr>
          <p:nvPr>
            <p:extLst>
              <p:ext uri="{D42A27DB-BD31-4B8C-83A1-F6EECF244321}">
                <p14:modId xmlns:p14="http://schemas.microsoft.com/office/powerpoint/2010/main" val="3825868911"/>
              </p:ext>
            </p:extLst>
          </p:nvPr>
        </p:nvGraphicFramePr>
        <p:xfrm>
          <a:off x="274320" y="799326"/>
          <a:ext cx="8391220" cy="5824533"/>
        </p:xfrm>
        <a:graphic>
          <a:graphicData uri="http://schemas.openxmlformats.org/drawingml/2006/table">
            <a:tbl>
              <a:tblPr firstRow="1" bandRow="1">
                <a:tableStyleId>{5C22544A-7EE6-4342-B048-85BDC9FD1C3A}</a:tableStyleId>
              </a:tblPr>
              <a:tblGrid>
                <a:gridCol w="863603">
                  <a:extLst>
                    <a:ext uri="{9D8B030D-6E8A-4147-A177-3AD203B41FA5}">
                      <a16:colId xmlns:a16="http://schemas.microsoft.com/office/drawing/2014/main" val="1961632189"/>
                    </a:ext>
                  </a:extLst>
                </a:gridCol>
                <a:gridCol w="1357987">
                  <a:extLst>
                    <a:ext uri="{9D8B030D-6E8A-4147-A177-3AD203B41FA5}">
                      <a16:colId xmlns:a16="http://schemas.microsoft.com/office/drawing/2014/main" val="226720299"/>
                    </a:ext>
                  </a:extLst>
                </a:gridCol>
                <a:gridCol w="6169630">
                  <a:extLst>
                    <a:ext uri="{9D8B030D-6E8A-4147-A177-3AD203B41FA5}">
                      <a16:colId xmlns:a16="http://schemas.microsoft.com/office/drawing/2014/main" val="4141688833"/>
                    </a:ext>
                  </a:extLst>
                </a:gridCol>
              </a:tblGrid>
              <a:tr h="364347">
                <a:tc>
                  <a:txBody>
                    <a:bodyPr/>
                    <a:lstStyle/>
                    <a:p>
                      <a:r>
                        <a:rPr lang="en-GB" sz="1000" dirty="0"/>
                        <a:t>Role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Recommended WTE (</a:t>
                      </a:r>
                      <a:r>
                        <a:rPr lang="en-GB" sz="1000" dirty="0" err="1"/>
                        <a:t>approx</a:t>
                      </a:r>
                      <a:r>
                        <a:rPr lang="en-GB" sz="10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Key Responsibilities to include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309269489"/>
                  </a:ext>
                </a:extLst>
              </a:tr>
              <a:tr h="1414246">
                <a:tc>
                  <a:txBody>
                    <a:bodyPr/>
                    <a:lstStyle/>
                    <a:p>
                      <a:pPr marL="0" marR="0" lvl="0" indent="0" algn="l" defTabSz="342859"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mn-lt"/>
                        </a:rPr>
                        <a:t>SRO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342859"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mn-lt"/>
                        </a:rPr>
                        <a:t>.05wte</a:t>
                      </a:r>
                    </a:p>
                    <a:p>
                      <a:r>
                        <a:rPr lang="en-GB" sz="1000" b="0" dirty="0">
                          <a:solidFill>
                            <a:schemeClr val="tx1"/>
                          </a:solidFill>
                          <a:latin typeface="+mn-lt"/>
                        </a:rPr>
                        <a:t>( ½ day needed the week of COP to attend and brief)</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GB" sz="1000" b="0" dirty="0">
                          <a:solidFill>
                            <a:schemeClr val="tx1"/>
                          </a:solidFill>
                          <a:latin typeface="+mn-lt"/>
                        </a:rPr>
                        <a:t>To act a s a key internal stakeholder and consult with wider team members (Inc. senior leadership) to inform/influence; </a:t>
                      </a:r>
                    </a:p>
                    <a:p>
                      <a:pPr marL="514309" lvl="1" indent="-171450">
                        <a:buFont typeface="Arial" panose="020B0604020202020204" pitchFamily="34" charset="0"/>
                        <a:buChar char="•"/>
                      </a:pPr>
                      <a:r>
                        <a:rPr lang="en-GB" sz="1000" b="0" dirty="0">
                          <a:solidFill>
                            <a:schemeClr val="tx1"/>
                          </a:solidFill>
                          <a:latin typeface="+mn-lt"/>
                        </a:rPr>
                        <a:t>Agenda</a:t>
                      </a:r>
                    </a:p>
                    <a:p>
                      <a:pPr marL="514309" lvl="1" indent="-171450">
                        <a:buFont typeface="Arial" panose="020B0604020202020204" pitchFamily="34" charset="0"/>
                        <a:buChar char="•"/>
                      </a:pPr>
                      <a:r>
                        <a:rPr lang="en-GB" sz="1000" b="0" dirty="0">
                          <a:solidFill>
                            <a:schemeClr val="tx1"/>
                          </a:solidFill>
                          <a:latin typeface="+mn-lt"/>
                        </a:rPr>
                        <a:t>Themes</a:t>
                      </a:r>
                    </a:p>
                    <a:p>
                      <a:pPr marL="514309" lvl="1" indent="-171450">
                        <a:buFont typeface="Arial" panose="020B0604020202020204" pitchFamily="34" charset="0"/>
                        <a:buChar char="•"/>
                      </a:pPr>
                      <a:r>
                        <a:rPr lang="en-GB" sz="1000" b="0" dirty="0">
                          <a:solidFill>
                            <a:schemeClr val="tx1"/>
                          </a:solidFill>
                          <a:latin typeface="+mn-lt"/>
                        </a:rPr>
                        <a:t>Intended outcomes</a:t>
                      </a:r>
                    </a:p>
                    <a:p>
                      <a:pPr marL="514309" lvl="1" indent="-171450">
                        <a:buFont typeface="Arial" panose="020B0604020202020204" pitchFamily="34" charset="0"/>
                        <a:buChar char="•"/>
                      </a:pPr>
                      <a:r>
                        <a:rPr lang="en-GB" sz="1000" b="0" dirty="0">
                          <a:solidFill>
                            <a:schemeClr val="tx1"/>
                          </a:solidFill>
                          <a:latin typeface="+mn-lt"/>
                        </a:rPr>
                        <a:t>Identifying key note speakers </a:t>
                      </a:r>
                    </a:p>
                    <a:p>
                      <a:pPr marL="171450" indent="-171450">
                        <a:buFont typeface="Arial" panose="020B0604020202020204" pitchFamily="34" charset="0"/>
                        <a:buChar char="•"/>
                      </a:pPr>
                      <a:r>
                        <a:rPr lang="en-GB" sz="1000" b="0" dirty="0">
                          <a:solidFill>
                            <a:schemeClr val="tx1"/>
                          </a:solidFill>
                          <a:latin typeface="+mn-lt"/>
                        </a:rPr>
                        <a:t>Final agenda sign off </a:t>
                      </a:r>
                    </a:p>
                    <a:p>
                      <a:pPr marL="171450" indent="-171450">
                        <a:buFont typeface="Arial" panose="020B0604020202020204" pitchFamily="34" charset="0"/>
                        <a:buChar char="•"/>
                      </a:pPr>
                      <a:r>
                        <a:rPr lang="en-GB" sz="1000" b="0" dirty="0">
                          <a:solidFill>
                            <a:schemeClr val="tx1"/>
                          </a:solidFill>
                          <a:latin typeface="+mn-lt"/>
                        </a:rPr>
                        <a:t>Final costing sign off</a:t>
                      </a:r>
                    </a:p>
                    <a:p>
                      <a:pPr marL="171450" indent="-171450">
                        <a:buFont typeface="Arial" panose="020B0604020202020204" pitchFamily="34" charset="0"/>
                        <a:buChar char="•"/>
                      </a:pPr>
                      <a:r>
                        <a:rPr lang="en-GB" sz="1000" b="0" dirty="0">
                          <a:solidFill>
                            <a:schemeClr val="tx1"/>
                          </a:solidFill>
                          <a:latin typeface="+mn-lt"/>
                        </a:rPr>
                        <a:t>Attending COP events if required </a:t>
                      </a:r>
                    </a:p>
                    <a:p>
                      <a:pPr marL="171450" indent="-171450">
                        <a:buFont typeface="Arial" panose="020B0604020202020204" pitchFamily="34" charset="0"/>
                        <a:buChar char="•"/>
                      </a:pPr>
                      <a:r>
                        <a:rPr lang="en-GB" sz="1000" b="0" dirty="0">
                          <a:solidFill>
                            <a:schemeClr val="tx1"/>
                          </a:solidFill>
                          <a:latin typeface="+mn-lt"/>
                        </a:rPr>
                        <a:t>Signing off content development (blogs, vlogs etc) on Regional Academy site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4419242"/>
                  </a:ext>
                </a:extLst>
              </a:tr>
              <a:tr h="1012567">
                <a:tc>
                  <a:txBody>
                    <a:bodyPr/>
                    <a:lstStyle/>
                    <a:p>
                      <a:pPr marL="0" marR="0" lvl="0" indent="0" algn="l" defTabSz="342859"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mn-lt"/>
                        </a:rPr>
                        <a:t>Lead Facilitator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342859"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mn-lt"/>
                        </a:rPr>
                        <a:t>.1wte </a:t>
                      </a:r>
                    </a:p>
                    <a:p>
                      <a:pPr marL="0" marR="0" lvl="0" indent="0" algn="l" defTabSz="342859"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mn-lt"/>
                        </a:rPr>
                        <a:t>( 1 /2  hours per week, 1 day will be needed the week of the event to brief and facilitator at the COP)</a:t>
                      </a:r>
                    </a:p>
                    <a:p>
                      <a:endParaRPr lang="en-GB" sz="1000" b="0" dirty="0">
                        <a:solidFill>
                          <a:schemeClr val="tx1"/>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000" b="0" dirty="0">
                          <a:solidFill>
                            <a:schemeClr val="tx1"/>
                          </a:solidFill>
                          <a:latin typeface="+mn-lt"/>
                        </a:rPr>
                        <a:t>Liaising with SRO in regards to agenda</a:t>
                      </a:r>
                    </a:p>
                    <a:p>
                      <a:pPr marL="171450" indent="-171450">
                        <a:buFont typeface="Arial" panose="020B0604020202020204" pitchFamily="34" charset="0"/>
                        <a:buChar char="•"/>
                      </a:pPr>
                      <a:r>
                        <a:rPr lang="en-GB" sz="1000" b="0" dirty="0">
                          <a:solidFill>
                            <a:schemeClr val="tx1"/>
                          </a:solidFill>
                          <a:latin typeface="+mn-lt"/>
                        </a:rPr>
                        <a:t>Briefing of key note speakers and SRO prior to events </a:t>
                      </a:r>
                    </a:p>
                    <a:p>
                      <a:pPr marL="171450" indent="-171450">
                        <a:buFont typeface="Arial" panose="020B0604020202020204" pitchFamily="34" charset="0"/>
                        <a:buChar char="•"/>
                      </a:pPr>
                      <a:r>
                        <a:rPr lang="en-GB" sz="1000" b="0" dirty="0">
                          <a:solidFill>
                            <a:schemeClr val="tx1"/>
                          </a:solidFill>
                          <a:latin typeface="+mn-lt"/>
                        </a:rPr>
                        <a:t>Identifying and liaising with key note speakers to invite to speak </a:t>
                      </a:r>
                    </a:p>
                    <a:p>
                      <a:pPr marL="171450" indent="-171450">
                        <a:buFont typeface="Arial" panose="020B0604020202020204" pitchFamily="34" charset="0"/>
                        <a:buChar char="•"/>
                      </a:pPr>
                      <a:r>
                        <a:rPr lang="en-GB" sz="1000" b="0" dirty="0">
                          <a:solidFill>
                            <a:schemeClr val="tx1"/>
                          </a:solidFill>
                          <a:latin typeface="+mn-lt"/>
                        </a:rPr>
                        <a:t>Lead facilitator of the COP </a:t>
                      </a:r>
                    </a:p>
                    <a:p>
                      <a:pPr marL="171450" indent="-171450">
                        <a:buFont typeface="Arial" panose="020B0604020202020204" pitchFamily="34" charset="0"/>
                        <a:buChar char="•"/>
                      </a:pPr>
                      <a:r>
                        <a:rPr lang="en-GB" sz="1000" b="0" dirty="0">
                          <a:solidFill>
                            <a:schemeClr val="tx1"/>
                          </a:solidFill>
                          <a:latin typeface="+mn-lt"/>
                        </a:rPr>
                        <a:t>Identifying opportunities of comms development for the Regional Academy site  </a:t>
                      </a:r>
                    </a:p>
                    <a:p>
                      <a:endParaRPr lang="en-GB" sz="1000" b="0" dirty="0">
                        <a:solidFill>
                          <a:schemeClr val="tx1"/>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6528389"/>
                  </a:ext>
                </a:extLst>
              </a:tr>
              <a:tr h="618286">
                <a:tc>
                  <a:txBody>
                    <a:bodyPr/>
                    <a:lstStyle/>
                    <a:p>
                      <a:pPr marL="0" marR="0" lvl="0" indent="0" algn="l" defTabSz="342859"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mn-lt"/>
                        </a:rPr>
                        <a:t>COP Programme manager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342859"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mn-lt"/>
                        </a:rPr>
                        <a:t>.2wte</a:t>
                      </a:r>
                    </a:p>
                    <a:p>
                      <a:pPr marL="0" marR="0" lvl="0" indent="0" algn="l" defTabSz="342859"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mn-lt"/>
                        </a:rPr>
                        <a:t> </a:t>
                      </a:r>
                      <a:r>
                        <a:rPr lang="en-GB" sz="1000" b="0" dirty="0">
                          <a:solidFill>
                            <a:schemeClr val="tx1"/>
                          </a:solidFill>
                          <a:latin typeface="+mn-lt"/>
                        </a:rPr>
                        <a:t>(1 day per week)</a:t>
                      </a:r>
                    </a:p>
                    <a:p>
                      <a:endParaRPr lang="en-GB" sz="1000" b="0" dirty="0">
                        <a:solidFill>
                          <a:schemeClr val="tx1"/>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b="0" dirty="0">
                          <a:solidFill>
                            <a:schemeClr val="tx1"/>
                          </a:solidFill>
                          <a:latin typeface="+mn-lt"/>
                        </a:rPr>
                        <a:t>Project management of COP </a:t>
                      </a:r>
                    </a:p>
                    <a:p>
                      <a:r>
                        <a:rPr lang="en-GB" sz="1000" b="0" dirty="0">
                          <a:solidFill>
                            <a:schemeClr val="tx1"/>
                          </a:solidFill>
                          <a:latin typeface="+mn-lt"/>
                        </a:rPr>
                        <a:t>Joint working with Lead facilitator and SRO</a:t>
                      </a:r>
                    </a:p>
                    <a:p>
                      <a:r>
                        <a:rPr lang="en-GB" sz="1000" b="0" dirty="0">
                          <a:solidFill>
                            <a:schemeClr val="tx1"/>
                          </a:solidFill>
                          <a:latin typeface="+mn-lt"/>
                        </a:rPr>
                        <a:t>Liaising with any key note speakers to arrange attendance </a:t>
                      </a:r>
                    </a:p>
                    <a:p>
                      <a:r>
                        <a:rPr lang="en-GB" sz="1000" b="0" dirty="0">
                          <a:solidFill>
                            <a:schemeClr val="tx1"/>
                          </a:solidFill>
                          <a:latin typeface="+mn-lt"/>
                        </a:rPr>
                        <a:t>Project management of the regional PHM Academy site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2917377"/>
                  </a:ext>
                </a:extLst>
              </a:tr>
              <a:tr h="878674">
                <a:tc>
                  <a:txBody>
                    <a:bodyPr/>
                    <a:lstStyle/>
                    <a:p>
                      <a:pPr marL="0" marR="0" lvl="0" indent="0" algn="l" defTabSz="342859"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mn-lt"/>
                        </a:rPr>
                        <a:t>BSO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342859"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mn-lt"/>
                        </a:rPr>
                        <a:t>.2wte</a:t>
                      </a:r>
                    </a:p>
                    <a:p>
                      <a:pPr marL="0" marR="0" lvl="0" indent="0" algn="l" defTabSz="342859"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mn-lt"/>
                        </a:rPr>
                        <a:t> </a:t>
                      </a:r>
                      <a:r>
                        <a:rPr lang="en-GB" sz="1000" b="0" dirty="0">
                          <a:solidFill>
                            <a:schemeClr val="tx1"/>
                          </a:solidFill>
                          <a:latin typeface="+mn-lt"/>
                        </a:rPr>
                        <a:t>around (1 day per week, could be two days the week of the COP)</a:t>
                      </a:r>
                    </a:p>
                    <a:p>
                      <a:endParaRPr lang="en-GB" sz="1000" b="0" dirty="0">
                        <a:solidFill>
                          <a:schemeClr val="tx1"/>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b="0" dirty="0">
                          <a:solidFill>
                            <a:schemeClr val="tx1"/>
                          </a:solidFill>
                          <a:latin typeface="+mn-lt"/>
                        </a:rPr>
                        <a:t>Sending out communications regarding COP </a:t>
                      </a:r>
                    </a:p>
                    <a:p>
                      <a:r>
                        <a:rPr lang="en-GB" sz="1000" b="0" dirty="0">
                          <a:solidFill>
                            <a:schemeClr val="tx1"/>
                          </a:solidFill>
                          <a:latin typeface="+mn-lt"/>
                        </a:rPr>
                        <a:t>Updating invite lists (checking with SRO that the right stakeholders are engaged)</a:t>
                      </a:r>
                    </a:p>
                    <a:p>
                      <a:r>
                        <a:rPr lang="en-GB" sz="1000" b="0" dirty="0">
                          <a:solidFill>
                            <a:schemeClr val="tx1"/>
                          </a:solidFill>
                          <a:latin typeface="+mn-lt"/>
                        </a:rPr>
                        <a:t>Sending on communications post COP </a:t>
                      </a:r>
                    </a:p>
                    <a:p>
                      <a:r>
                        <a:rPr lang="en-GB" sz="1000" b="0" dirty="0">
                          <a:solidFill>
                            <a:schemeClr val="tx1"/>
                          </a:solidFill>
                          <a:latin typeface="+mn-lt"/>
                        </a:rPr>
                        <a:t>Administration of the PHM Academy site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4039166"/>
                  </a:ext>
                </a:extLst>
              </a:tr>
              <a:tr h="610887">
                <a:tc>
                  <a:txBody>
                    <a:bodyPr/>
                    <a:lstStyle/>
                    <a:p>
                      <a:pPr marL="0" marR="0" lvl="0" indent="0" algn="l" defTabSz="342859"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mn-lt"/>
                        </a:rPr>
                        <a:t>Breakout Facilitators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342859"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mn-lt"/>
                        </a:rPr>
                        <a:t>.1wte</a:t>
                      </a:r>
                    </a:p>
                    <a:p>
                      <a:pPr marL="0" marR="0" lvl="0" indent="0" algn="l" defTabSz="342859"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mn-lt"/>
                        </a:rPr>
                        <a:t>Main requirements are on the day of the COP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b="0" dirty="0">
                          <a:solidFill>
                            <a:schemeClr val="tx1"/>
                          </a:solidFill>
                          <a:latin typeface="+mn-lt"/>
                        </a:rPr>
                        <a:t>Facilitating breakout rooms on the day of COP </a:t>
                      </a:r>
                    </a:p>
                    <a:p>
                      <a:r>
                        <a:rPr lang="en-GB" sz="1000" b="0" dirty="0">
                          <a:solidFill>
                            <a:schemeClr val="tx1"/>
                          </a:solidFill>
                          <a:latin typeface="+mn-lt"/>
                        </a:rPr>
                        <a:t>Providing write ups of the break out discussion </a:t>
                      </a:r>
                    </a:p>
                    <a:p>
                      <a:pPr marL="0" marR="0" lvl="0" indent="0" algn="l" defTabSz="342859"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mn-lt"/>
                        </a:rPr>
                        <a:t>Write up any break out notes facilitating the COP and just before the COP to agree breakout duties with the lead facilitator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125004"/>
                  </a:ext>
                </a:extLst>
              </a:tr>
              <a:tr h="383853">
                <a:tc>
                  <a:txBody>
                    <a:bodyPr/>
                    <a:lstStyle/>
                    <a:p>
                      <a:pPr marL="0" marR="0" lvl="0" indent="0" algn="l" defTabSz="342859"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mn-lt"/>
                        </a:rPr>
                        <a:t>Comms Lead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342859"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mn-lt"/>
                        </a:rPr>
                        <a:t>.2wte</a:t>
                      </a:r>
                    </a:p>
                    <a:p>
                      <a:endParaRPr lang="en-GB" sz="1000" b="0" dirty="0">
                        <a:solidFill>
                          <a:schemeClr val="tx1"/>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342859"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mn-lt"/>
                        </a:rPr>
                        <a:t>Link between COP team and any regional comms to ensure meetings to ensure meeting don’t clash </a:t>
                      </a:r>
                    </a:p>
                    <a:p>
                      <a:endParaRPr lang="en-GB" sz="1000" b="0" dirty="0">
                        <a:solidFill>
                          <a:schemeClr val="tx1"/>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7582054"/>
                  </a:ext>
                </a:extLst>
              </a:tr>
            </a:tbl>
          </a:graphicData>
        </a:graphic>
      </p:graphicFrame>
      <p:pic>
        <p:nvPicPr>
          <p:cNvPr id="7" name="Picture 6" descr="A picture containing clipart&#10;&#10;Description generated with very high confidence">
            <a:extLst>
              <a:ext uri="{FF2B5EF4-FFF2-40B4-BE49-F238E27FC236}">
                <a16:creationId xmlns:a16="http://schemas.microsoft.com/office/drawing/2014/main" id="{9BED2C44-3993-41FB-B642-869A88023F73}"/>
              </a:ext>
            </a:extLst>
          </p:cNvPr>
          <p:cNvPicPr>
            <a:picLocks noChangeAspect="1"/>
          </p:cNvPicPr>
          <p:nvPr/>
        </p:nvPicPr>
        <p:blipFill>
          <a:blip r:embed="rId2"/>
          <a:stretch>
            <a:fillRect/>
          </a:stretch>
        </p:blipFill>
        <p:spPr>
          <a:xfrm>
            <a:off x="7789027" y="220980"/>
            <a:ext cx="1080655" cy="436418"/>
          </a:xfrm>
          <a:prstGeom prst="rect">
            <a:avLst/>
          </a:prstGeom>
        </p:spPr>
      </p:pic>
    </p:spTree>
    <p:extLst>
      <p:ext uri="{BB962C8B-B14F-4D97-AF65-F5344CB8AC3E}">
        <p14:creationId xmlns:p14="http://schemas.microsoft.com/office/powerpoint/2010/main" val="27793875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EI PowerPoint template.pptx" id="{7E97B142-0752-4E15-AE2A-705DB9198CE2}" vid="{0A7CC40C-50FD-452D-9F04-8FA4F385D535}"/>
    </a:ext>
  </a:extLst>
</a:theme>
</file>

<file path=ppt/theme/theme2.xml><?xml version="1.0" encoding="utf-8"?>
<a:theme xmlns:a="http://schemas.openxmlformats.org/drawingml/2006/main" name="NHSE templat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718b2a9-e70c-43bd-99ef-45afc2bca0cf" xsi:nil="true"/>
    <lcf76f155ced4ddcb4097134ff3c332f xmlns="ce5076b5-59ba-463c-a612-e2e9abb69a9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1D7E6351981244A9B4DDA468D2B4AD" ma:contentTypeVersion="16" ma:contentTypeDescription="Create a new document." ma:contentTypeScope="" ma:versionID="deb18602743a57969f78f353553bf679">
  <xsd:schema xmlns:xsd="http://www.w3.org/2001/XMLSchema" xmlns:xs="http://www.w3.org/2001/XMLSchema" xmlns:p="http://schemas.microsoft.com/office/2006/metadata/properties" xmlns:ns2="ce5076b5-59ba-463c-a612-e2e9abb69a97" xmlns:ns3="e718b2a9-e70c-43bd-99ef-45afc2bca0cf" targetNamespace="http://schemas.microsoft.com/office/2006/metadata/properties" ma:root="true" ma:fieldsID="0c2e3a7e34a1461c9fbdc394cca1e609" ns2:_="" ns3:_="">
    <xsd:import namespace="ce5076b5-59ba-463c-a612-e2e9abb69a97"/>
    <xsd:import namespace="e718b2a9-e70c-43bd-99ef-45afc2bca0cf"/>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076b5-59ba-463c-a612-e2e9abb69a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a39c481-87b5-468c-a58a-eae9ae71bb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18b2a9-e70c-43bd-99ef-45afc2bca0c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1b7d6ff-e645-4a16-bae7-3b0aabdd800e}" ma:internalName="TaxCatchAll" ma:showField="CatchAllData" ma:web="e718b2a9-e70c-43bd-99ef-45afc2bca0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2.xml><?xml version="1.0" encoding="utf-8"?>
<ds:datastoreItem xmlns:ds="http://schemas.openxmlformats.org/officeDocument/2006/customXml" ds:itemID="{A4D9FD49-C1C5-400A-B04D-90A236984D1F}">
  <ds:schemaRefs>
    <ds:schemaRef ds:uri="http://schemas.microsoft.com/office/2006/metadata/properties"/>
    <ds:schemaRef ds:uri="f90e7bc6-a3db-487f-b513-bfabef5bed32"/>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5d66da30-c57e-467e-bd92-94ce3dcc2d9c"/>
    <ds:schemaRef ds:uri="cccaf3ac-2de9-44d4-aa31-54302fceb5f7"/>
    <ds:schemaRef ds:uri="http://www.w3.org/XML/1998/namespace"/>
  </ds:schemaRefs>
</ds:datastoreItem>
</file>

<file path=customXml/itemProps3.xml><?xml version="1.0" encoding="utf-8"?>
<ds:datastoreItem xmlns:ds="http://schemas.openxmlformats.org/officeDocument/2006/customXml" ds:itemID="{7AB8D89A-EF0C-497A-B619-F91C04502E85}"/>
</file>

<file path=docProps/app.xml><?xml version="1.0" encoding="utf-8"?>
<Properties xmlns="http://schemas.openxmlformats.org/officeDocument/2006/extended-properties" xmlns:vt="http://schemas.openxmlformats.org/officeDocument/2006/docPropsVTypes">
  <Template>NHSEI PowerPoint template</Template>
  <TotalTime>77</TotalTime>
  <Words>3119</Words>
  <Application>Microsoft Office PowerPoint</Application>
  <PresentationFormat>On-screen Show (4:3)</PresentationFormat>
  <Paragraphs>308</Paragraphs>
  <Slides>17</Slides>
  <Notes>0</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30" baseType="lpstr">
      <vt:lpstr>Arial</vt:lpstr>
      <vt:lpstr>Arial (Headings)</vt:lpstr>
      <vt:lpstr>Calibri</vt:lpstr>
      <vt:lpstr>Calibri Light</vt:lpstr>
      <vt:lpstr>Courier New</vt:lpstr>
      <vt:lpstr>Georgia</vt:lpstr>
      <vt:lpstr>Symbol</vt:lpstr>
      <vt:lpstr>Trebuchet MS</vt:lpstr>
      <vt:lpstr>Wingdings</vt:lpstr>
      <vt:lpstr>Custom Design</vt:lpstr>
      <vt:lpstr>NHSE template</vt:lpstr>
      <vt:lpstr>5_Office Theme</vt:lpstr>
      <vt:lpstr>think-cell Slide</vt:lpstr>
      <vt:lpstr>An informal guide to building a PHM Community of Practice   </vt:lpstr>
      <vt:lpstr>What is a Community of Practice, and why create one? </vt:lpstr>
      <vt:lpstr>PHM Communities of Practice Overview</vt:lpstr>
      <vt:lpstr>3 I’s – building capability for population health management </vt:lpstr>
      <vt:lpstr>What do I need to consider when establishing a Community of Practice?</vt:lpstr>
      <vt:lpstr>Considerations</vt:lpstr>
      <vt:lpstr>Why might CoPs succeed, why might they fail? </vt:lpstr>
      <vt:lpstr>Reflections from those that have established communities of practice</vt:lpstr>
      <vt:lpstr>CoP resourcing considerations Recommended internal resourcing based on previous CoP’s </vt:lpstr>
      <vt:lpstr>Where can I get ideas from? Examples of existing CoPs</vt:lpstr>
      <vt:lpstr>PHM Academy and Regional Academies </vt:lpstr>
      <vt:lpstr>Useful resources </vt:lpstr>
      <vt:lpstr>Useful logistics resources </vt:lpstr>
      <vt:lpstr>Effective population health management is a common theme across current system priorities</vt:lpstr>
      <vt:lpstr>What is Population Health Management?</vt:lpstr>
      <vt:lpstr>Ground Rules</vt:lpstr>
      <vt:lpstr>What is the Population Health Management (PHM) Academy?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informal guide to building a PHM Community of Practice</dc:title>
  <dc:creator>Lawrence, Jessica</dc:creator>
  <cp:lastModifiedBy>Keisha Forteau</cp:lastModifiedBy>
  <cp:revision>8</cp:revision>
  <dcterms:created xsi:type="dcterms:W3CDTF">2021-06-04T08:24:29Z</dcterms:created>
  <dcterms:modified xsi:type="dcterms:W3CDTF">2021-07-07T12:40:56Z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0x0101009D1D7E6351981244A9B4DDA468D2B4AD</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ies>
</file>