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3"/>
  </p:notesMasterIdLst>
  <p:sldIdLst>
    <p:sldId id="280" r:id="rId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1284"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718ECC4-7CF2-48C3-810B-E40B92CF6824}" type="datetimeFigureOut">
              <a:rPr lang="en-GB" smtClean="0"/>
              <a:t>09/12/2020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A028558-C377-47DC-B854-34D1FE20550A}" type="slidenum">
              <a:rPr lang="en-GB" smtClean="0"/>
              <a:t>‹#›</a:t>
            </a:fld>
            <a:endParaRPr lang="en-GB"/>
          </a:p>
        </p:txBody>
      </p:sp>
    </p:spTree>
    <p:extLst>
      <p:ext uri="{BB962C8B-B14F-4D97-AF65-F5344CB8AC3E}">
        <p14:creationId xmlns:p14="http://schemas.microsoft.com/office/powerpoint/2010/main" val="1522179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DF342E63-0A0B-4A61-8C8F-ADA37E57F528}" type="slidenum">
              <a:rPr lang="en-GB" smtClean="0"/>
              <a:t>1</a:t>
            </a:fld>
            <a:endParaRPr lang="en-GB"/>
          </a:p>
        </p:txBody>
      </p:sp>
    </p:spTree>
    <p:extLst>
      <p:ext uri="{BB962C8B-B14F-4D97-AF65-F5344CB8AC3E}">
        <p14:creationId xmlns:p14="http://schemas.microsoft.com/office/powerpoint/2010/main" val="26438268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C95394F-8E17-4EEC-AF09-829D1288319A}" type="datetimeFigureOut">
              <a:rPr lang="en-GB" smtClean="0"/>
              <a:t>09/12/2020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31444C-70C8-4C3C-9C1D-6D35AB837A6F}" type="slidenum">
              <a:rPr lang="en-GB" smtClean="0"/>
              <a:t>‹#›</a:t>
            </a:fld>
            <a:endParaRPr lang="en-GB"/>
          </a:p>
        </p:txBody>
      </p:sp>
    </p:spTree>
    <p:extLst>
      <p:ext uri="{BB962C8B-B14F-4D97-AF65-F5344CB8AC3E}">
        <p14:creationId xmlns:p14="http://schemas.microsoft.com/office/powerpoint/2010/main" val="1132859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95394F-8E17-4EEC-AF09-829D1288319A}" type="datetimeFigureOut">
              <a:rPr lang="en-GB" smtClean="0"/>
              <a:t>09/12/2020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31444C-70C8-4C3C-9C1D-6D35AB837A6F}" type="slidenum">
              <a:rPr lang="en-GB" smtClean="0"/>
              <a:t>‹#›</a:t>
            </a:fld>
            <a:endParaRPr lang="en-GB"/>
          </a:p>
        </p:txBody>
      </p:sp>
    </p:spTree>
    <p:extLst>
      <p:ext uri="{BB962C8B-B14F-4D97-AF65-F5344CB8AC3E}">
        <p14:creationId xmlns:p14="http://schemas.microsoft.com/office/powerpoint/2010/main" val="2549034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95394F-8E17-4EEC-AF09-829D1288319A}" type="datetimeFigureOut">
              <a:rPr lang="en-GB" smtClean="0"/>
              <a:t>09/12/2020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31444C-70C8-4C3C-9C1D-6D35AB837A6F}" type="slidenum">
              <a:rPr lang="en-GB" smtClean="0"/>
              <a:t>‹#›</a:t>
            </a:fld>
            <a:endParaRPr lang="en-GB"/>
          </a:p>
        </p:txBody>
      </p:sp>
    </p:spTree>
    <p:extLst>
      <p:ext uri="{BB962C8B-B14F-4D97-AF65-F5344CB8AC3E}">
        <p14:creationId xmlns:p14="http://schemas.microsoft.com/office/powerpoint/2010/main" val="31326798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ver Slide">
    <p:spTree>
      <p:nvGrpSpPr>
        <p:cNvPr id="1" name=""/>
        <p:cNvGrpSpPr/>
        <p:nvPr/>
      </p:nvGrpSpPr>
      <p:grpSpPr>
        <a:xfrm>
          <a:off x="0" y="0"/>
          <a:ext cx="0" cy="0"/>
          <a:chOff x="0" y="0"/>
          <a:chExt cx="0" cy="0"/>
        </a:xfrm>
      </p:grpSpPr>
      <p:sp>
        <p:nvSpPr>
          <p:cNvPr id="6" name="Title 5"/>
          <p:cNvSpPr>
            <a:spLocks noGrp="1"/>
          </p:cNvSpPr>
          <p:nvPr>
            <p:ph type="title" hasCustomPrompt="1"/>
          </p:nvPr>
        </p:nvSpPr>
        <p:spPr>
          <a:xfrm>
            <a:off x="251520" y="1780721"/>
            <a:ext cx="8241688" cy="1647510"/>
          </a:xfrm>
          <a:prstGeom prst="rect">
            <a:avLst/>
          </a:prstGeom>
          <a:noFill/>
        </p:spPr>
        <p:txBody>
          <a:bodyPr lIns="0" tIns="0" rIns="0" bIns="0">
            <a:normAutofit/>
          </a:bodyPr>
          <a:lstStyle>
            <a:lvl1pPr algn="l">
              <a:defRPr sz="2025" baseline="0">
                <a:solidFill>
                  <a:srgbClr val="0072C6"/>
                </a:solidFill>
              </a:defRPr>
            </a:lvl1pPr>
          </a:lstStyle>
          <a:p>
            <a:r>
              <a:rPr lang="en-GB" dirty="0"/>
              <a:t>Document Title</a:t>
            </a:r>
          </a:p>
        </p:txBody>
      </p:sp>
      <p:pic>
        <p:nvPicPr>
          <p:cNvPr id="14" name="Picture 13"/>
          <p:cNvPicPr>
            <a:picLocks noChangeAspect="1"/>
          </p:cNvPicPr>
          <p:nvPr userDrawn="1"/>
        </p:nvPicPr>
        <p:blipFill rotWithShape="1">
          <a:blip r:embed="rId2">
            <a:extLst>
              <a:ext uri="{28A0092B-C50C-407E-A947-70E740481C1C}">
                <a14:useLocalDpi xmlns:a14="http://schemas.microsoft.com/office/drawing/2010/main" val="0"/>
              </a:ext>
            </a:extLst>
          </a:blip>
          <a:srcRect r="26148"/>
          <a:stretch/>
        </p:blipFill>
        <p:spPr>
          <a:xfrm>
            <a:off x="35497" y="-243408"/>
            <a:ext cx="5688632" cy="1745667"/>
          </a:xfrm>
          <a:prstGeom prst="rect">
            <a:avLst/>
          </a:prstGeom>
        </p:spPr>
      </p:pic>
      <p:sp>
        <p:nvSpPr>
          <p:cNvPr id="22" name="TextBox 21"/>
          <p:cNvSpPr txBox="1"/>
          <p:nvPr userDrawn="1"/>
        </p:nvSpPr>
        <p:spPr>
          <a:xfrm>
            <a:off x="107506" y="6486759"/>
            <a:ext cx="8956724" cy="213585"/>
          </a:xfrm>
          <a:prstGeom prst="rect">
            <a:avLst/>
          </a:prstGeom>
          <a:noFill/>
        </p:spPr>
        <p:txBody>
          <a:bodyPr wrap="square" rtlCol="0">
            <a:spAutoFit/>
          </a:bodyPr>
          <a:lstStyle/>
          <a:p>
            <a:r>
              <a:rPr lang="en-US" sz="788" b="1" dirty="0">
                <a:solidFill>
                  <a:schemeClr val="bg1"/>
                </a:solidFill>
              </a:rPr>
              <a:t>London’s NHS organisations </a:t>
            </a:r>
            <a:r>
              <a:rPr lang="en-US" sz="788" b="1" baseline="0" dirty="0">
                <a:solidFill>
                  <a:schemeClr val="bg1"/>
                </a:solidFill>
              </a:rPr>
              <a:t>include all of London’s CCGs, </a:t>
            </a:r>
            <a:r>
              <a:rPr lang="en-US" sz="788" b="1" baseline="0">
                <a:solidFill>
                  <a:schemeClr val="bg1"/>
                </a:solidFill>
              </a:rPr>
              <a:t>NHS England and Health </a:t>
            </a:r>
            <a:r>
              <a:rPr lang="en-US" sz="788" b="1" baseline="0" dirty="0">
                <a:solidFill>
                  <a:schemeClr val="bg1"/>
                </a:solidFill>
              </a:rPr>
              <a:t>Education England </a:t>
            </a:r>
            <a:endParaRPr lang="en-US" sz="788" b="1" dirty="0">
              <a:solidFill>
                <a:schemeClr val="bg1"/>
              </a:solidFill>
            </a:endParaRPr>
          </a:p>
        </p:txBody>
      </p:sp>
      <p:pic>
        <p:nvPicPr>
          <p:cNvPr id="18" name="Picture 1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164290" y="404664"/>
            <a:ext cx="1656185" cy="504056"/>
          </a:xfrm>
          <a:prstGeom prst="rect">
            <a:avLst/>
          </a:prstGeom>
        </p:spPr>
      </p:pic>
    </p:spTree>
    <p:extLst>
      <p:ext uri="{BB962C8B-B14F-4D97-AF65-F5344CB8AC3E}">
        <p14:creationId xmlns:p14="http://schemas.microsoft.com/office/powerpoint/2010/main" val="3213980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C95394F-8E17-4EEC-AF09-829D1288319A}" type="datetimeFigureOut">
              <a:rPr lang="en-GB" smtClean="0"/>
              <a:t>09/12/2020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31444C-70C8-4C3C-9C1D-6D35AB837A6F}" type="slidenum">
              <a:rPr lang="en-GB" smtClean="0"/>
              <a:t>‹#›</a:t>
            </a:fld>
            <a:endParaRPr lang="en-GB"/>
          </a:p>
        </p:txBody>
      </p:sp>
    </p:spTree>
    <p:extLst>
      <p:ext uri="{BB962C8B-B14F-4D97-AF65-F5344CB8AC3E}">
        <p14:creationId xmlns:p14="http://schemas.microsoft.com/office/powerpoint/2010/main" val="3030039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C95394F-8E17-4EEC-AF09-829D1288319A}" type="datetimeFigureOut">
              <a:rPr lang="en-GB" smtClean="0"/>
              <a:t>09/12/2020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931444C-70C8-4C3C-9C1D-6D35AB837A6F}" type="slidenum">
              <a:rPr lang="en-GB" smtClean="0"/>
              <a:t>‹#›</a:t>
            </a:fld>
            <a:endParaRPr lang="en-GB"/>
          </a:p>
        </p:txBody>
      </p:sp>
    </p:spTree>
    <p:extLst>
      <p:ext uri="{BB962C8B-B14F-4D97-AF65-F5344CB8AC3E}">
        <p14:creationId xmlns:p14="http://schemas.microsoft.com/office/powerpoint/2010/main" val="24034786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C95394F-8E17-4EEC-AF09-829D1288319A}" type="datetimeFigureOut">
              <a:rPr lang="en-GB" smtClean="0"/>
              <a:t>09/12/2020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31444C-70C8-4C3C-9C1D-6D35AB837A6F}" type="slidenum">
              <a:rPr lang="en-GB" smtClean="0"/>
              <a:t>‹#›</a:t>
            </a:fld>
            <a:endParaRPr lang="en-GB"/>
          </a:p>
        </p:txBody>
      </p:sp>
    </p:spTree>
    <p:extLst>
      <p:ext uri="{BB962C8B-B14F-4D97-AF65-F5344CB8AC3E}">
        <p14:creationId xmlns:p14="http://schemas.microsoft.com/office/powerpoint/2010/main" val="24968497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C95394F-8E17-4EEC-AF09-829D1288319A}" type="datetimeFigureOut">
              <a:rPr lang="en-GB" smtClean="0"/>
              <a:t>09/12/2020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931444C-70C8-4C3C-9C1D-6D35AB837A6F}" type="slidenum">
              <a:rPr lang="en-GB" smtClean="0"/>
              <a:t>‹#›</a:t>
            </a:fld>
            <a:endParaRPr lang="en-GB"/>
          </a:p>
        </p:txBody>
      </p:sp>
    </p:spTree>
    <p:extLst>
      <p:ext uri="{BB962C8B-B14F-4D97-AF65-F5344CB8AC3E}">
        <p14:creationId xmlns:p14="http://schemas.microsoft.com/office/powerpoint/2010/main" val="12951292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C95394F-8E17-4EEC-AF09-829D1288319A}" type="datetimeFigureOut">
              <a:rPr lang="en-GB" smtClean="0"/>
              <a:t>09/12/2020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931444C-70C8-4C3C-9C1D-6D35AB837A6F}" type="slidenum">
              <a:rPr lang="en-GB" smtClean="0"/>
              <a:t>‹#›</a:t>
            </a:fld>
            <a:endParaRPr lang="en-GB"/>
          </a:p>
        </p:txBody>
      </p:sp>
    </p:spTree>
    <p:extLst>
      <p:ext uri="{BB962C8B-B14F-4D97-AF65-F5344CB8AC3E}">
        <p14:creationId xmlns:p14="http://schemas.microsoft.com/office/powerpoint/2010/main" val="22915408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C95394F-8E17-4EEC-AF09-829D1288319A}" type="datetimeFigureOut">
              <a:rPr lang="en-GB" smtClean="0"/>
              <a:t>09/12/2020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931444C-70C8-4C3C-9C1D-6D35AB837A6F}" type="slidenum">
              <a:rPr lang="en-GB" smtClean="0"/>
              <a:t>‹#›</a:t>
            </a:fld>
            <a:endParaRPr lang="en-GB"/>
          </a:p>
        </p:txBody>
      </p:sp>
    </p:spTree>
    <p:extLst>
      <p:ext uri="{BB962C8B-B14F-4D97-AF65-F5344CB8AC3E}">
        <p14:creationId xmlns:p14="http://schemas.microsoft.com/office/powerpoint/2010/main" val="3005413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C95394F-8E17-4EEC-AF09-829D1288319A}" type="datetimeFigureOut">
              <a:rPr lang="en-GB" smtClean="0"/>
              <a:t>09/12/2020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31444C-70C8-4C3C-9C1D-6D35AB837A6F}" type="slidenum">
              <a:rPr lang="en-GB" smtClean="0"/>
              <a:t>‹#›</a:t>
            </a:fld>
            <a:endParaRPr lang="en-GB"/>
          </a:p>
        </p:txBody>
      </p:sp>
    </p:spTree>
    <p:extLst>
      <p:ext uri="{BB962C8B-B14F-4D97-AF65-F5344CB8AC3E}">
        <p14:creationId xmlns:p14="http://schemas.microsoft.com/office/powerpoint/2010/main" val="1872945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C95394F-8E17-4EEC-AF09-829D1288319A}" type="datetimeFigureOut">
              <a:rPr lang="en-GB" smtClean="0"/>
              <a:t>09/12/2020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931444C-70C8-4C3C-9C1D-6D35AB837A6F}" type="slidenum">
              <a:rPr lang="en-GB" smtClean="0"/>
              <a:t>‹#›</a:t>
            </a:fld>
            <a:endParaRPr lang="en-GB"/>
          </a:p>
        </p:txBody>
      </p:sp>
    </p:spTree>
    <p:extLst>
      <p:ext uri="{BB962C8B-B14F-4D97-AF65-F5344CB8AC3E}">
        <p14:creationId xmlns:p14="http://schemas.microsoft.com/office/powerpoint/2010/main" val="17764847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C95394F-8E17-4EEC-AF09-829D1288319A}" type="datetimeFigureOut">
              <a:rPr lang="en-GB" smtClean="0"/>
              <a:t>09/12/2020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931444C-70C8-4C3C-9C1D-6D35AB837A6F}" type="slidenum">
              <a:rPr lang="en-GB" smtClean="0"/>
              <a:t>‹#›</a:t>
            </a:fld>
            <a:endParaRPr lang="en-GB"/>
          </a:p>
        </p:txBody>
      </p:sp>
    </p:spTree>
    <p:extLst>
      <p:ext uri="{BB962C8B-B14F-4D97-AF65-F5344CB8AC3E}">
        <p14:creationId xmlns:p14="http://schemas.microsoft.com/office/powerpoint/2010/main" val="82611846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619250"/>
            <a:ext cx="8677276" cy="4648200"/>
          </a:xfrm>
        </p:spPr>
        <p:txBody>
          <a:bodyPr>
            <a:noAutofit/>
          </a:bodyPr>
          <a:lstStyle/>
          <a:p>
            <a:r>
              <a:rPr lang="en-GB" sz="1725" b="1" dirty="0"/>
              <a:t>January to March</a:t>
            </a:r>
            <a:br>
              <a:rPr lang="en-GB" sz="1725" b="1" dirty="0"/>
            </a:br>
            <a:r>
              <a:rPr lang="en-GB" sz="1725" dirty="0"/>
              <a:t>Children’s mental health week – link between asthma and anxiety</a:t>
            </a:r>
            <a:br>
              <a:rPr lang="en-GB" sz="1725" dirty="0"/>
            </a:br>
            <a:r>
              <a:rPr lang="en-GB" sz="1725" dirty="0"/>
              <a:t>National no smoking week –link to stopping smoking and asthma </a:t>
            </a:r>
            <a:br>
              <a:rPr lang="en-GB" sz="1725" dirty="0"/>
            </a:br>
            <a:br>
              <a:rPr lang="en-GB" sz="1725" dirty="0"/>
            </a:br>
            <a:r>
              <a:rPr lang="en-GB" sz="1725" b="1" dirty="0"/>
              <a:t>April to June</a:t>
            </a:r>
            <a:br>
              <a:rPr lang="en-GB" sz="1725" b="1" dirty="0"/>
            </a:br>
            <a:r>
              <a:rPr lang="en-GB" sz="1725" dirty="0"/>
              <a:t>Start of </a:t>
            </a:r>
            <a:r>
              <a:rPr lang="en-GB" sz="1725" dirty="0" err="1"/>
              <a:t>hayfever</a:t>
            </a:r>
            <a:r>
              <a:rPr lang="en-GB" sz="1725" dirty="0"/>
              <a:t> season in April reminding that pollen is an asthma trigger</a:t>
            </a:r>
            <a:br>
              <a:rPr lang="en-GB" sz="1725" dirty="0"/>
            </a:br>
            <a:r>
              <a:rPr lang="en-GB" sz="1725" dirty="0"/>
              <a:t>World Asthma Day in May</a:t>
            </a:r>
            <a:br>
              <a:rPr lang="en-GB" sz="1725" dirty="0"/>
            </a:br>
            <a:r>
              <a:rPr lang="en-GB" sz="1725" dirty="0"/>
              <a:t>Stress awareness month - stress as a trigger for asthma symptoms</a:t>
            </a:r>
            <a:br>
              <a:rPr lang="en-GB" sz="1725" dirty="0"/>
            </a:br>
            <a:r>
              <a:rPr lang="en-GB" sz="1725" dirty="0"/>
              <a:t>Allergy awareness week and anaphylaxis awareness week– allergies as a trigger for asthma symptoms</a:t>
            </a:r>
            <a:br>
              <a:rPr lang="en-GB" sz="1725" dirty="0"/>
            </a:br>
            <a:r>
              <a:rPr lang="en-GB" sz="1725" dirty="0"/>
              <a:t>Big asthma bake sale</a:t>
            </a:r>
            <a:br>
              <a:rPr lang="en-GB" sz="1725" dirty="0"/>
            </a:br>
            <a:r>
              <a:rPr lang="en-GB" sz="1725" dirty="0"/>
              <a:t>Walk to school week – link between air pollution and asthma</a:t>
            </a:r>
            <a:br>
              <a:rPr lang="en-GB" sz="1725" dirty="0"/>
            </a:br>
            <a:r>
              <a:rPr lang="en-GB" sz="1725" dirty="0"/>
              <a:t>National children’s day</a:t>
            </a:r>
            <a:br>
              <a:rPr lang="en-GB" sz="1725" dirty="0"/>
            </a:br>
            <a:r>
              <a:rPr lang="en-GB" sz="1725" dirty="0"/>
              <a:t>Breathe easy week</a:t>
            </a:r>
            <a:br>
              <a:rPr lang="en-GB" sz="1725" dirty="0"/>
            </a:br>
            <a:br>
              <a:rPr lang="en-GB" sz="1725" dirty="0"/>
            </a:br>
            <a:r>
              <a:rPr lang="en-GB" sz="1725" b="1" dirty="0"/>
              <a:t>July to September</a:t>
            </a:r>
            <a:br>
              <a:rPr lang="en-GB" sz="1725" b="1" dirty="0"/>
            </a:br>
            <a:r>
              <a:rPr lang="en-GB" sz="1725" dirty="0"/>
              <a:t>Working with schools to remind CYP about good inhaler use over summer holidays</a:t>
            </a:r>
            <a:br>
              <a:rPr lang="en-GB" sz="1725" dirty="0"/>
            </a:br>
            <a:r>
              <a:rPr lang="en-GB" sz="1725" dirty="0"/>
              <a:t>#AskAboutAsthma week 38 campaign </a:t>
            </a:r>
            <a:br>
              <a:rPr lang="en-GB" sz="1725" dirty="0"/>
            </a:br>
            <a:br>
              <a:rPr lang="en-GB" sz="1725" dirty="0"/>
            </a:br>
            <a:r>
              <a:rPr lang="en-GB" sz="1725" b="1" dirty="0"/>
              <a:t>October to December </a:t>
            </a:r>
            <a:br>
              <a:rPr lang="en-GB" sz="1725" b="1" dirty="0"/>
            </a:br>
            <a:r>
              <a:rPr lang="en-GB" sz="1725" dirty="0"/>
              <a:t>Clean Air Day promoting air quality linked to asthma</a:t>
            </a:r>
            <a:br>
              <a:rPr lang="en-GB" sz="1725" dirty="0"/>
            </a:br>
            <a:r>
              <a:rPr lang="en-GB" sz="1725" dirty="0"/>
              <a:t>Car free day promoting air quality linked to asthma</a:t>
            </a:r>
            <a:br>
              <a:rPr lang="en-GB" sz="1725" dirty="0"/>
            </a:br>
            <a:r>
              <a:rPr lang="en-GB" sz="1725" dirty="0"/>
              <a:t>Reminder that everyone with asthma should get a flu vaccination</a:t>
            </a:r>
          </a:p>
        </p:txBody>
      </p:sp>
    </p:spTree>
    <p:extLst>
      <p:ext uri="{BB962C8B-B14F-4D97-AF65-F5344CB8AC3E}">
        <p14:creationId xmlns:p14="http://schemas.microsoft.com/office/powerpoint/2010/main" val="326751295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TotalTime>
  <Words>166</Words>
  <Application>Microsoft Office PowerPoint</Application>
  <PresentationFormat>On-screen Show (4:3)</PresentationFormat>
  <Paragraphs>2</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January to March Children’s mental health week – link between asthma and anxiety National no smoking week –link to stopping smoking and asthma   April to June Start of hayfever season in April reminding that pollen is an asthma trigger World Asthma Day in May Stress awareness month - stress as a trigger for asthma symptoms Allergy awareness week and anaphylaxis awareness week– allergies as a trigger for asthma symptoms Big asthma bake sale Walk to school week – link between air pollution and asthma National children’s day Breathe easy week  July to September Working with schools to remind CYP about good inhaler use over summer holidays #AskAboutAsthma week 38 campaign   October to December  Clean Air Day promoting air quality linked to asthma Car free day promoting air quality linked to asthma Reminder that everyone with asthma should get a flu vaccination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January to March Children’s mental health week – link between asthma and anxiety National no smoking week –link to stopping smoking and asthma   April to June Start of hayfever season in April reminding that pollen is an asthma trigger World Asthma Day in May Stress awareness month - stress as a trigger for asthma symptoms Allergy awareness week and anaphylaxis awareness week– allergies as a trigger for asthma symptoms Big asthma bake sale Walk to school week – link between air pollution and asthma National children’s day Breathe easy week  July to September Working with schools to remind CYP about good inhaler use over summer holidays #AskAboutAsthma week 38 campaign   October to December  Clean Air Day promoting air quality linked to asthma Car free day promoting air quality linked to asthma Reminder that everyone with asthma should get a flu vaccination</dc:title>
  <dc:creator>Georgie Herskovits</dc:creator>
  <cp:lastModifiedBy>Georgie Herskovits</cp:lastModifiedBy>
  <cp:revision>1</cp:revision>
  <dcterms:created xsi:type="dcterms:W3CDTF">2020-12-09T15:38:06Z</dcterms:created>
  <dcterms:modified xsi:type="dcterms:W3CDTF">2020-12-09T15:40:47Z</dcterms:modified>
</cp:coreProperties>
</file>