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4"/>
    <p:sldMasterId id="2147483853" r:id="rId5"/>
    <p:sldMasterId id="2147483861" r:id="rId6"/>
    <p:sldMasterId id="2147483872" r:id="rId7"/>
    <p:sldMasterId id="2147483883" r:id="rId8"/>
  </p:sldMasterIdLst>
  <p:notesMasterIdLst>
    <p:notesMasterId r:id="rId18"/>
  </p:notesMasterIdLst>
  <p:sldIdLst>
    <p:sldId id="408" r:id="rId9"/>
    <p:sldId id="375" r:id="rId10"/>
    <p:sldId id="404" r:id="rId11"/>
    <p:sldId id="403" r:id="rId12"/>
    <p:sldId id="402" r:id="rId13"/>
    <p:sldId id="401" r:id="rId14"/>
    <p:sldId id="400" r:id="rId15"/>
    <p:sldId id="406" r:id="rId16"/>
    <p:sldId id="407" r:id="rId17"/>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E32486"/>
    <a:srgbClr val="33BBB1"/>
    <a:srgbClr val="A25BA0"/>
    <a:srgbClr val="0091C9"/>
    <a:srgbClr val="4F81BD"/>
    <a:srgbClr val="003893"/>
    <a:srgbClr val="04AAA2"/>
    <a:srgbClr val="E1E8F7"/>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F3673-2780-4198-9205-84DA86260805}" v="3" dt="2019-09-17T13:36:18.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35" autoAdjust="0"/>
    <p:restoredTop sz="94796" autoAdjust="0"/>
  </p:normalViewPr>
  <p:slideViewPr>
    <p:cSldViewPr showGuides="1">
      <p:cViewPr>
        <p:scale>
          <a:sx n="100" d="100"/>
          <a:sy n="100" d="100"/>
        </p:scale>
        <p:origin x="-1176" y="-125"/>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Lst>
    </p:cSldViewPr>
  </p:slideViewPr>
  <p:outlineViewPr>
    <p:cViewPr>
      <p:scale>
        <a:sx n="33" d="100"/>
        <a:sy n="33" d="100"/>
      </p:scale>
      <p:origin x="42" y="25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948"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Lucas" userId="212649e7-5e1c-4815-a26e-b21eba49deff" providerId="ADAL" clId="{629BF5D0-6F78-48F9-A96F-AC61E0697759}"/>
    <pc:docChg chg="undo custSel modSld">
      <pc:chgData name="Anna Lucas" userId="212649e7-5e1c-4815-a26e-b21eba49deff" providerId="ADAL" clId="{629BF5D0-6F78-48F9-A96F-AC61E0697759}" dt="2019-09-17T13:37:08.461" v="231" actId="20577"/>
      <pc:docMkLst>
        <pc:docMk/>
      </pc:docMkLst>
      <pc:sldChg chg="modSp">
        <pc:chgData name="Anna Lucas" userId="212649e7-5e1c-4815-a26e-b21eba49deff" providerId="ADAL" clId="{629BF5D0-6F78-48F9-A96F-AC61E0697759}" dt="2019-09-17T13:37:08.461" v="231" actId="20577"/>
        <pc:sldMkLst>
          <pc:docMk/>
          <pc:sldMk cId="697008941" sldId="400"/>
        </pc:sldMkLst>
        <pc:spChg chg="mod">
          <ac:chgData name="Anna Lucas" userId="212649e7-5e1c-4815-a26e-b21eba49deff" providerId="ADAL" clId="{629BF5D0-6F78-48F9-A96F-AC61E0697759}" dt="2019-09-17T12:57:58.640" v="61" actId="1076"/>
          <ac:spMkLst>
            <pc:docMk/>
            <pc:sldMk cId="697008941" sldId="400"/>
            <ac:spMk id="2" creationId="{EEDB5717-A600-4CC3-9C0A-C9E3151A5A66}"/>
          </ac:spMkLst>
        </pc:spChg>
        <pc:spChg chg="mod">
          <ac:chgData name="Anna Lucas" userId="212649e7-5e1c-4815-a26e-b21eba49deff" providerId="ADAL" clId="{629BF5D0-6F78-48F9-A96F-AC61E0697759}" dt="2019-09-17T13:37:08.461" v="231" actId="20577"/>
          <ac:spMkLst>
            <pc:docMk/>
            <pc:sldMk cId="697008941" sldId="400"/>
            <ac:spMk id="3" creationId="{8717EDB6-3FD6-4A4A-BAC1-C185A8661F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6661" tIns="48331" rIns="96661" bIns="48331" rtlCol="0"/>
          <a:lstStyle>
            <a:lvl1pPr algn="r">
              <a:defRPr sz="1300"/>
            </a:lvl1pPr>
          </a:lstStyle>
          <a:p>
            <a:fld id="{32B44091-A4D1-4654-AD67-10CC05CE485F}" type="datetimeFigureOut">
              <a:rPr lang="en-GB" smtClean="0"/>
              <a:t>03/10/2019</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6661" tIns="48331" rIns="96661" bIns="48331"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919163" y="746125"/>
            <a:ext cx="4970462"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11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ヒラギノ角ゴ Pro W3" charset="-128"/>
              </a:defRPr>
            </a:lvl1pPr>
            <a:lvl2pPr marL="742950" indent="-285750">
              <a:defRPr sz="2400">
                <a:solidFill>
                  <a:schemeClr val="tx1"/>
                </a:solidFill>
                <a:latin typeface="Calibri" pitchFamily="34" charset="0"/>
                <a:ea typeface="ヒラギノ角ゴ Pro W3" charset="-128"/>
              </a:defRPr>
            </a:lvl2pPr>
            <a:lvl3pPr marL="1143000" indent="-228600">
              <a:defRPr sz="2400">
                <a:solidFill>
                  <a:schemeClr val="tx1"/>
                </a:solidFill>
                <a:latin typeface="Calibri" pitchFamily="34" charset="0"/>
                <a:ea typeface="ヒラギノ角ゴ Pro W3" charset="-128"/>
              </a:defRPr>
            </a:lvl3pPr>
            <a:lvl4pPr marL="1600200" indent="-228600">
              <a:defRPr sz="2400">
                <a:solidFill>
                  <a:schemeClr val="tx1"/>
                </a:solidFill>
                <a:latin typeface="Calibri" pitchFamily="34" charset="0"/>
                <a:ea typeface="ヒラギノ角ゴ Pro W3" charset="-128"/>
              </a:defRPr>
            </a:lvl4pPr>
            <a:lvl5pPr marL="2057400" indent="-228600">
              <a:defRPr sz="2400">
                <a:solidFill>
                  <a:schemeClr val="tx1"/>
                </a:solidFill>
                <a:latin typeface="Calibri" pitchFamily="34" charset="0"/>
                <a:ea typeface="ヒラギノ角ゴ Pro W3" charset="-128"/>
              </a:defRPr>
            </a:lvl5pPr>
            <a:lvl6pPr marL="2514600" indent="-228600" defTabSz="496888" eaLnBrk="0" fontAlgn="base" hangingPunct="0">
              <a:spcBef>
                <a:spcPct val="0"/>
              </a:spcBef>
              <a:spcAft>
                <a:spcPct val="0"/>
              </a:spcAft>
              <a:defRPr sz="2400">
                <a:solidFill>
                  <a:schemeClr val="tx1"/>
                </a:solidFill>
                <a:latin typeface="Calibri" pitchFamily="34" charset="0"/>
                <a:ea typeface="ヒラギノ角ゴ Pro W3" charset="-128"/>
              </a:defRPr>
            </a:lvl6pPr>
            <a:lvl7pPr marL="2971800" indent="-228600" defTabSz="496888" eaLnBrk="0" fontAlgn="base" hangingPunct="0">
              <a:spcBef>
                <a:spcPct val="0"/>
              </a:spcBef>
              <a:spcAft>
                <a:spcPct val="0"/>
              </a:spcAft>
              <a:defRPr sz="2400">
                <a:solidFill>
                  <a:schemeClr val="tx1"/>
                </a:solidFill>
                <a:latin typeface="Calibri" pitchFamily="34" charset="0"/>
                <a:ea typeface="ヒラギノ角ゴ Pro W3" charset="-128"/>
              </a:defRPr>
            </a:lvl7pPr>
            <a:lvl8pPr marL="3429000" indent="-228600" defTabSz="496888" eaLnBrk="0" fontAlgn="base" hangingPunct="0">
              <a:spcBef>
                <a:spcPct val="0"/>
              </a:spcBef>
              <a:spcAft>
                <a:spcPct val="0"/>
              </a:spcAft>
              <a:defRPr sz="2400">
                <a:solidFill>
                  <a:schemeClr val="tx1"/>
                </a:solidFill>
                <a:latin typeface="Calibri" pitchFamily="34" charset="0"/>
                <a:ea typeface="ヒラギノ角ゴ Pro W3" charset="-128"/>
              </a:defRPr>
            </a:lvl8pPr>
            <a:lvl9pPr marL="3886200" indent="-228600" defTabSz="496888" eaLnBrk="0" fontAlgn="base" hangingPunct="0">
              <a:spcBef>
                <a:spcPct val="0"/>
              </a:spcBef>
              <a:spcAft>
                <a:spcPct val="0"/>
              </a:spcAft>
              <a:defRPr sz="2400">
                <a:solidFill>
                  <a:schemeClr val="tx1"/>
                </a:solidFill>
                <a:latin typeface="Calibri" pitchFamily="34" charset="0"/>
                <a:ea typeface="ヒラギノ角ゴ Pro W3" charset="-128"/>
              </a:defRPr>
            </a:lvl9pPr>
          </a:lstStyle>
          <a:p>
            <a:fld id="{472BC210-7269-48A3-8F82-204DE9804DA9}" type="slidenum">
              <a:rPr lang="en-US" altLang="en-US" sz="1200">
                <a:solidFill>
                  <a:prstClr val="black"/>
                </a:solidFill>
              </a:rPr>
              <a:pPr/>
              <a:t>2</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r>
              <a:rPr lang="en-GB" dirty="0" smtClean="0"/>
              <a:t>Children &amp; Young People’s Health</a:t>
            </a:r>
            <a:r>
              <a:rPr lang="en-GB" baseline="0" dirty="0" smtClean="0"/>
              <a:t> Partnership invite the families of children within Southwark &amp; Lambeth with asthma to complete the online asthma health check – includes Asthma control test and Strengths &amp; Difficulties Questionnaire as well as social questions. See outcome percentages taken from a sample of 1,158 asthma heath checks. Within 7 days of completing the health check the scores are triaged by the CYPHP nursing team and child invited to community asthma clinic within 6 weeks if meets threshold.  Health check results </a:t>
            </a:r>
            <a:r>
              <a:rPr lang="en-GB" baseline="0" smtClean="0"/>
              <a:t>entered into EMIS. As </a:t>
            </a:r>
            <a:r>
              <a:rPr lang="en-GB" baseline="0" dirty="0" smtClean="0"/>
              <a:t>part of the review there will be a process of deciding and actioning if a child/family need support re. housing, emotional, school and liaison with GP and/or specialist hospital services should it be needed.  See impact. </a:t>
            </a:r>
            <a:endParaRPr lang="en-GB" dirty="0"/>
          </a:p>
        </p:txBody>
      </p:sp>
      <p:sp>
        <p:nvSpPr>
          <p:cNvPr id="4" name="Slide Number Placeholder 3"/>
          <p:cNvSpPr>
            <a:spLocks noGrp="1"/>
          </p:cNvSpPr>
          <p:nvPr>
            <p:ph type="sldNum" sz="quarter" idx="10"/>
          </p:nvPr>
        </p:nvSpPr>
        <p:spPr/>
        <p:txBody>
          <a:bodyPr/>
          <a:lstStyle/>
          <a:p>
            <a:fld id="{CD3F3277-7ACF-4DC6-8E92-557B25E9801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57567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3871" y="1331881"/>
            <a:ext cx="8423999" cy="1439999"/>
          </a:xfrm>
          <a:prstGeom prst="rect">
            <a:avLst/>
          </a:prstGeom>
        </p:spPr>
        <p:txBody>
          <a:bodyPr/>
          <a:lstStyle>
            <a:lvl1pPr>
              <a:defRPr baseline="0"/>
            </a:lvl1pPr>
          </a:lstStyle>
          <a:p>
            <a:r>
              <a:rPr lang="en-GB"/>
              <a:t>Click to edit Master title style</a:t>
            </a:r>
            <a:endParaRPr lang="en-US" dirty="0"/>
          </a:p>
        </p:txBody>
      </p:sp>
      <p:sp>
        <p:nvSpPr>
          <p:cNvPr id="9" name="Subtitle 2"/>
          <p:cNvSpPr>
            <a:spLocks noGrp="1"/>
          </p:cNvSpPr>
          <p:nvPr>
            <p:ph type="subTitle" idx="10"/>
          </p:nvPr>
        </p:nvSpPr>
        <p:spPr>
          <a:xfrm>
            <a:off x="5907866" y="4287124"/>
            <a:ext cx="2880000" cy="2159999"/>
          </a:xfrm>
          <a:prstGeom prst="rect">
            <a:avLst/>
          </a:prstGeom>
        </p:spPr>
        <p:txBody>
          <a:bodyPr lIns="0" tIns="0" rIns="0" bIns="0"/>
          <a:lstStyle>
            <a:lvl1pPr marL="0" indent="0" algn="r">
              <a:lnSpc>
                <a:spcPts val="2577"/>
              </a:lnSpc>
              <a:spcBef>
                <a:spcPts val="0"/>
              </a:spcBef>
              <a:buNone/>
              <a:defRPr sz="2400" b="0" i="0">
                <a:solidFill>
                  <a:srgbClr val="053772"/>
                </a:solidFill>
                <a:latin typeface="Calibri"/>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799418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3871" y="1331881"/>
            <a:ext cx="8423999" cy="1439999"/>
          </a:xfrm>
          <a:prstGeom prst="rect">
            <a:avLst/>
          </a:prstGeom>
        </p:spPr>
        <p:txBody>
          <a:bodyPr/>
          <a:lstStyle>
            <a:lvl1pPr>
              <a:defRPr baseline="0"/>
            </a:lvl1pPr>
          </a:lstStyle>
          <a:p>
            <a:r>
              <a:rPr lang="en-GB"/>
              <a:t>Click to edit Master title style</a:t>
            </a:r>
            <a:endParaRPr lang="en-US" dirty="0"/>
          </a:p>
        </p:txBody>
      </p:sp>
      <p:sp>
        <p:nvSpPr>
          <p:cNvPr id="9" name="Subtitle 2"/>
          <p:cNvSpPr>
            <a:spLocks noGrp="1"/>
          </p:cNvSpPr>
          <p:nvPr>
            <p:ph type="subTitle" idx="10"/>
          </p:nvPr>
        </p:nvSpPr>
        <p:spPr>
          <a:xfrm>
            <a:off x="5907866" y="4287124"/>
            <a:ext cx="2880000" cy="2159999"/>
          </a:xfrm>
          <a:prstGeom prst="rect">
            <a:avLst/>
          </a:prstGeom>
        </p:spPr>
        <p:txBody>
          <a:bodyPr lIns="0" tIns="0" rIns="0" bIns="0"/>
          <a:lstStyle>
            <a:lvl1pPr marL="0" indent="0" algn="r">
              <a:lnSpc>
                <a:spcPts val="2577"/>
              </a:lnSpc>
              <a:spcBef>
                <a:spcPts val="0"/>
              </a:spcBef>
              <a:buNone/>
              <a:defRPr sz="2400" b="0" i="0">
                <a:solidFill>
                  <a:srgbClr val="053772"/>
                </a:solidFill>
                <a:latin typeface="Calibri"/>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206928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3871" y="1331881"/>
            <a:ext cx="8423999" cy="1439999"/>
          </a:xfrm>
          <a:prstGeom prst="rect">
            <a:avLst/>
          </a:prstGeom>
        </p:spPr>
        <p:txBody>
          <a:bodyPr/>
          <a:lstStyle>
            <a:lvl1pPr>
              <a:defRPr baseline="0"/>
            </a:lvl1pPr>
          </a:lstStyle>
          <a:p>
            <a:r>
              <a:rPr lang="en-GB"/>
              <a:t>Click to edit Master title style</a:t>
            </a:r>
            <a:endParaRPr lang="en-US" dirty="0"/>
          </a:p>
        </p:txBody>
      </p:sp>
      <p:sp>
        <p:nvSpPr>
          <p:cNvPr id="9" name="Subtitle 2"/>
          <p:cNvSpPr>
            <a:spLocks noGrp="1"/>
          </p:cNvSpPr>
          <p:nvPr>
            <p:ph type="subTitle" idx="10"/>
          </p:nvPr>
        </p:nvSpPr>
        <p:spPr>
          <a:xfrm>
            <a:off x="5907866" y="4287124"/>
            <a:ext cx="2880000" cy="2159999"/>
          </a:xfrm>
          <a:prstGeom prst="rect">
            <a:avLst/>
          </a:prstGeom>
        </p:spPr>
        <p:txBody>
          <a:bodyPr lIns="0" tIns="0" rIns="0" bIns="0"/>
          <a:lstStyle>
            <a:lvl1pPr marL="0" indent="0" algn="r">
              <a:lnSpc>
                <a:spcPts val="2577"/>
              </a:lnSpc>
              <a:spcBef>
                <a:spcPts val="0"/>
              </a:spcBef>
              <a:buNone/>
              <a:defRPr sz="2400" b="0" i="0">
                <a:solidFill>
                  <a:srgbClr val="053772"/>
                </a:solidFill>
                <a:latin typeface="Calibri"/>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412176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3871" y="1331881"/>
            <a:ext cx="8423999" cy="1439999"/>
          </a:xfrm>
          <a:prstGeom prst="rect">
            <a:avLst/>
          </a:prstGeom>
        </p:spPr>
        <p:txBody>
          <a:bodyPr/>
          <a:lstStyle>
            <a:lvl1pPr>
              <a:defRPr baseline="0"/>
            </a:lvl1pPr>
          </a:lstStyle>
          <a:p>
            <a:r>
              <a:rPr lang="en-GB"/>
              <a:t>Click to edit Master title style</a:t>
            </a:r>
            <a:endParaRPr lang="en-US" dirty="0"/>
          </a:p>
        </p:txBody>
      </p:sp>
      <p:sp>
        <p:nvSpPr>
          <p:cNvPr id="9" name="Subtitle 2"/>
          <p:cNvSpPr>
            <a:spLocks noGrp="1"/>
          </p:cNvSpPr>
          <p:nvPr>
            <p:ph type="subTitle" idx="10"/>
          </p:nvPr>
        </p:nvSpPr>
        <p:spPr>
          <a:xfrm>
            <a:off x="5907866" y="4287124"/>
            <a:ext cx="2880000" cy="2159999"/>
          </a:xfrm>
          <a:prstGeom prst="rect">
            <a:avLst/>
          </a:prstGeom>
        </p:spPr>
        <p:txBody>
          <a:bodyPr lIns="0" tIns="0" rIns="0" bIns="0"/>
          <a:lstStyle>
            <a:lvl1pPr marL="0" indent="0" algn="r">
              <a:lnSpc>
                <a:spcPts val="2577"/>
              </a:lnSpc>
              <a:spcBef>
                <a:spcPts val="0"/>
              </a:spcBef>
              <a:buNone/>
              <a:defRPr sz="2400" b="0" i="0">
                <a:solidFill>
                  <a:srgbClr val="053772"/>
                </a:solidFill>
                <a:latin typeface="Calibri"/>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252751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3871" y="1331881"/>
            <a:ext cx="8423999" cy="1439999"/>
          </a:xfrm>
          <a:prstGeom prst="rect">
            <a:avLst/>
          </a:prstGeom>
        </p:spPr>
        <p:txBody>
          <a:bodyPr/>
          <a:lstStyle>
            <a:lvl1pPr>
              <a:defRPr baseline="0"/>
            </a:lvl1pPr>
          </a:lstStyle>
          <a:p>
            <a:r>
              <a:rPr lang="en-GB"/>
              <a:t>Click to edit Master title style</a:t>
            </a:r>
            <a:endParaRPr lang="en-US" dirty="0"/>
          </a:p>
        </p:txBody>
      </p:sp>
      <p:sp>
        <p:nvSpPr>
          <p:cNvPr id="9" name="Subtitle 2"/>
          <p:cNvSpPr>
            <a:spLocks noGrp="1"/>
          </p:cNvSpPr>
          <p:nvPr>
            <p:ph type="subTitle" idx="10"/>
          </p:nvPr>
        </p:nvSpPr>
        <p:spPr>
          <a:xfrm>
            <a:off x="5907866" y="4287124"/>
            <a:ext cx="2880000" cy="2159999"/>
          </a:xfrm>
          <a:prstGeom prst="rect">
            <a:avLst/>
          </a:prstGeom>
        </p:spPr>
        <p:txBody>
          <a:bodyPr lIns="0" tIns="0" rIns="0" bIns="0"/>
          <a:lstStyle>
            <a:lvl1pPr marL="0" indent="0" algn="r">
              <a:lnSpc>
                <a:spcPts val="2577"/>
              </a:lnSpc>
              <a:spcBef>
                <a:spcPts val="0"/>
              </a:spcBef>
              <a:buNone/>
              <a:defRPr sz="2400" b="0" i="0">
                <a:solidFill>
                  <a:srgbClr val="053772"/>
                </a:solidFill>
                <a:latin typeface="Calibri"/>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470220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969" y="1331583"/>
            <a:ext cx="8424214" cy="837487"/>
          </a:xfrm>
        </p:spPr>
        <p:txBody>
          <a:bodyPr/>
          <a:lstStyle/>
          <a:p>
            <a:r>
              <a:rPr lang="en-GB" dirty="0"/>
              <a:t>Click to edit Master title style</a:t>
            </a:r>
            <a:endParaRPr lang="en-US" dirty="0"/>
          </a:p>
        </p:txBody>
      </p:sp>
      <p:sp>
        <p:nvSpPr>
          <p:cNvPr id="4" name="Content Placeholder 3"/>
          <p:cNvSpPr>
            <a:spLocks noGrp="1"/>
          </p:cNvSpPr>
          <p:nvPr>
            <p:ph sz="quarter" idx="10"/>
          </p:nvPr>
        </p:nvSpPr>
        <p:spPr>
          <a:xfrm>
            <a:off x="363969" y="2291762"/>
            <a:ext cx="8424214" cy="3388693"/>
          </a:xfrm>
          <a:prstGeom prst="rect">
            <a:avLst/>
          </a:prstGeom>
        </p:spPr>
        <p:txBody>
          <a:bodyPr vert="horz" lIns="80165" tIns="40083" rIns="80165" bIns="40083"/>
          <a:lstStyle>
            <a:lvl1pPr>
              <a:buClr>
                <a:srgbClr val="007DB8"/>
              </a:buClr>
              <a:defRPr/>
            </a:lvl1pPr>
            <a:lvl2pPr>
              <a:buClr>
                <a:srgbClr val="007DB8"/>
              </a:buClr>
              <a:defRPr/>
            </a:lvl2pPr>
            <a:lvl3pPr>
              <a:buClr>
                <a:srgbClr val="007DB8"/>
              </a:buClr>
              <a:defRPr/>
            </a:lvl3pPr>
            <a:lvl4pPr>
              <a:buClr>
                <a:srgbClr val="007DB8"/>
              </a:buClr>
              <a:defRPr/>
            </a:lvl4pPr>
            <a:lvl5pPr>
              <a:buClr>
                <a:srgbClr val="007DB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4934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63969" y="1331583"/>
            <a:ext cx="8424214" cy="837487"/>
          </a:xfrm>
        </p:spPr>
        <p:txBody>
          <a:bodyPr/>
          <a:lstStyle/>
          <a:p>
            <a:r>
              <a:rPr lang="en-GB" dirty="0"/>
              <a:t>Click to edit Master title style</a:t>
            </a:r>
            <a:endParaRPr lang="en-US" dirty="0"/>
          </a:p>
        </p:txBody>
      </p:sp>
      <p:sp>
        <p:nvSpPr>
          <p:cNvPr id="4" name="Content Placeholder 3"/>
          <p:cNvSpPr>
            <a:spLocks noGrp="1"/>
          </p:cNvSpPr>
          <p:nvPr>
            <p:ph sz="quarter" idx="10"/>
          </p:nvPr>
        </p:nvSpPr>
        <p:spPr>
          <a:xfrm>
            <a:off x="363969" y="2291762"/>
            <a:ext cx="8424214" cy="4237807"/>
          </a:xfrm>
          <a:prstGeom prst="rect">
            <a:avLst/>
          </a:prstGeom>
        </p:spPr>
        <p:txBody>
          <a:bodyPr vert="horz" lIns="80165" tIns="40083" rIns="80165" bIns="40083"/>
          <a:lstStyle>
            <a:lvl1pPr>
              <a:buClr>
                <a:srgbClr val="007DB8"/>
              </a:buClr>
              <a:defRPr/>
            </a:lvl1pPr>
            <a:lvl2pPr>
              <a:buClr>
                <a:srgbClr val="007DB8"/>
              </a:buClr>
              <a:defRPr/>
            </a:lvl2pPr>
            <a:lvl3pPr>
              <a:buClr>
                <a:srgbClr val="007DB8"/>
              </a:buClr>
              <a:defRPr/>
            </a:lvl3pPr>
            <a:lvl4pPr>
              <a:buClr>
                <a:srgbClr val="007DB8"/>
              </a:buClr>
              <a:defRPr/>
            </a:lvl4pPr>
            <a:lvl5pPr>
              <a:buClr>
                <a:srgbClr val="007DB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0545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resentation welcome pag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809" t="-25725" r="19539" b="25725"/>
          <a:stretch/>
        </p:blipFill>
        <p:spPr>
          <a:xfrm>
            <a:off x="-22303" y="-1953711"/>
            <a:ext cx="9166303" cy="7222661"/>
          </a:xfrm>
          <a:prstGeom prst="rect">
            <a:avLst/>
          </a:prstGeom>
        </p:spPr>
      </p:pic>
      <p:sp>
        <p:nvSpPr>
          <p:cNvPr id="8" name="TextBox 7"/>
          <p:cNvSpPr txBox="1"/>
          <p:nvPr/>
        </p:nvSpPr>
        <p:spPr>
          <a:xfrm>
            <a:off x="1533223" y="4742550"/>
            <a:ext cx="5821556" cy="323165"/>
          </a:xfrm>
          <a:prstGeom prst="rect">
            <a:avLst/>
          </a:prstGeom>
          <a:noFill/>
        </p:spPr>
        <p:txBody>
          <a:bodyPr wrap="square" rtlCol="0">
            <a:spAutoFit/>
          </a:bodyPr>
          <a:lstStyle/>
          <a:p>
            <a:pPr algn="ctr" fontAlgn="base">
              <a:spcBef>
                <a:spcPct val="0"/>
              </a:spcBef>
              <a:spcAft>
                <a:spcPct val="0"/>
              </a:spcAft>
            </a:pPr>
            <a:r>
              <a:rPr lang="en-GB" sz="1500" dirty="0" smtClean="0">
                <a:solidFill>
                  <a:srgbClr val="7C2855"/>
                </a:solidFill>
              </a:rPr>
              <a:t>Helping children and young people to be healthy, happy, and well.</a:t>
            </a:r>
            <a:endParaRPr lang="en-GB" sz="1500" dirty="0">
              <a:solidFill>
                <a:srgbClr val="7C2855"/>
              </a:solidFill>
            </a:endParaRPr>
          </a:p>
        </p:txBody>
      </p:sp>
      <p:sp>
        <p:nvSpPr>
          <p:cNvPr id="28" name="Rectangle 27"/>
          <p:cNvSpPr/>
          <p:nvPr/>
        </p:nvSpPr>
        <p:spPr>
          <a:xfrm>
            <a:off x="423290" y="5490231"/>
            <a:ext cx="8275119" cy="1131079"/>
          </a:xfrm>
          <a:prstGeom prst="rect">
            <a:avLst/>
          </a:prstGeom>
        </p:spPr>
        <p:txBody>
          <a:bodyPr wrap="square">
            <a:spAutoFit/>
          </a:bodyPr>
          <a:lstStyle/>
          <a:p>
            <a:pPr>
              <a:lnSpc>
                <a:spcPct val="125000"/>
              </a:lnSpc>
            </a:pPr>
            <a:r>
              <a:rPr lang="en-GB" sz="900" dirty="0" smtClean="0">
                <a:solidFill>
                  <a:srgbClr val="41B6E6"/>
                </a:solidFill>
                <a:ea typeface="Calibri" panose="020F0502020204030204" pitchFamily="34" charset="0"/>
                <a:cs typeface="Times New Roman" panose="02020603050405020304" pitchFamily="18" charset="0"/>
              </a:rPr>
              <a:t>Children &amp; Young People’s Health Partnership (CYPHP):</a:t>
            </a:r>
            <a:endParaRPr lang="en-GB" sz="900" dirty="0" smtClean="0">
              <a:solidFill>
                <a:srgbClr val="E8EDEE"/>
              </a:solidFill>
              <a:latin typeface="Calibri" panose="020F0502020204030204" pitchFamily="34" charset="0"/>
              <a:ea typeface="Calibri" panose="020F0502020204030204" pitchFamily="34" charset="0"/>
              <a:cs typeface="Times New Roman" panose="02020603050405020304" pitchFamily="18" charset="0"/>
            </a:endParaRPr>
          </a:p>
          <a:p>
            <a:pPr>
              <a:lnSpc>
                <a:spcPct val="125000"/>
              </a:lnSpc>
            </a:pPr>
            <a:r>
              <a:rPr lang="en-GB" sz="900" dirty="0" smtClean="0">
                <a:solidFill>
                  <a:srgbClr val="000000"/>
                </a:solidFill>
                <a:ea typeface="Calibri" panose="020F0502020204030204" pitchFamily="34" charset="0"/>
                <a:cs typeface="Times New Roman" panose="02020603050405020304" pitchFamily="18" charset="0"/>
              </a:rPr>
              <a:t>Lambeth Clinical Commissioning Group 	Evelina London Children’s Hospital 		         Supported by Guy’s and St Thomas’ Charity</a:t>
            </a:r>
            <a:endParaRPr lang="en-GB" sz="900" dirty="0" smtClean="0">
              <a:solidFill>
                <a:srgbClr val="E8EDEE"/>
              </a:solidFill>
              <a:latin typeface="Calibri" panose="020F0502020204030204" pitchFamily="34" charset="0"/>
              <a:ea typeface="Calibri" panose="020F0502020204030204" pitchFamily="34" charset="0"/>
              <a:cs typeface="Times New Roman" panose="02020603050405020304" pitchFamily="18" charset="0"/>
            </a:endParaRPr>
          </a:p>
          <a:p>
            <a:pPr>
              <a:lnSpc>
                <a:spcPct val="125000"/>
              </a:lnSpc>
            </a:pPr>
            <a:r>
              <a:rPr lang="en-GB" sz="900" dirty="0" smtClean="0">
                <a:solidFill>
                  <a:srgbClr val="000000"/>
                </a:solidFill>
                <a:ea typeface="Calibri" panose="020F0502020204030204" pitchFamily="34" charset="0"/>
                <a:cs typeface="Times New Roman" panose="02020603050405020304" pitchFamily="18" charset="0"/>
              </a:rPr>
              <a:t>Southwark Clinical Commissioning Group 	Guy’s and St Thomas’ NHS Foundation Trust          	         Lambeth GP Federations</a:t>
            </a:r>
            <a:endParaRPr lang="en-GB" sz="900" dirty="0" smtClean="0">
              <a:solidFill>
                <a:srgbClr val="E8EDEE"/>
              </a:solidFill>
              <a:latin typeface="Calibri" panose="020F0502020204030204" pitchFamily="34" charset="0"/>
              <a:ea typeface="Calibri" panose="020F0502020204030204" pitchFamily="34" charset="0"/>
              <a:cs typeface="Times New Roman" panose="02020603050405020304" pitchFamily="18" charset="0"/>
            </a:endParaRPr>
          </a:p>
          <a:p>
            <a:pPr>
              <a:lnSpc>
                <a:spcPct val="125000"/>
              </a:lnSpc>
            </a:pPr>
            <a:r>
              <a:rPr lang="en-GB" sz="900" dirty="0" smtClean="0">
                <a:solidFill>
                  <a:srgbClr val="000000"/>
                </a:solidFill>
                <a:ea typeface="Calibri" panose="020F0502020204030204" pitchFamily="34" charset="0"/>
                <a:cs typeface="Times New Roman" panose="02020603050405020304" pitchFamily="18" charset="0"/>
              </a:rPr>
              <a:t>Lambeth Council 			King’s College Hospital NHS Foundation Trust 	         Southwark GP Federations</a:t>
            </a:r>
            <a:endParaRPr lang="en-GB" sz="900" dirty="0" smtClean="0">
              <a:solidFill>
                <a:srgbClr val="E8EDEE"/>
              </a:solidFill>
              <a:latin typeface="Calibri" panose="020F0502020204030204" pitchFamily="34" charset="0"/>
              <a:ea typeface="Calibri" panose="020F0502020204030204" pitchFamily="34" charset="0"/>
              <a:cs typeface="Times New Roman" panose="02020603050405020304" pitchFamily="18" charset="0"/>
            </a:endParaRPr>
          </a:p>
          <a:p>
            <a:pPr marR="269552">
              <a:lnSpc>
                <a:spcPct val="125000"/>
              </a:lnSpc>
            </a:pPr>
            <a:r>
              <a:rPr lang="en-GB" sz="900" dirty="0" smtClean="0">
                <a:solidFill>
                  <a:srgbClr val="000000"/>
                </a:solidFill>
                <a:ea typeface="Calibri" panose="020F0502020204030204" pitchFamily="34" charset="0"/>
                <a:cs typeface="Times New Roman" panose="02020603050405020304" pitchFamily="18" charset="0"/>
              </a:rPr>
              <a:t>Southwark Council 		Variety Children’s Hospital@King’s </a:t>
            </a:r>
          </a:p>
          <a:p>
            <a:pPr marR="269552">
              <a:lnSpc>
                <a:spcPct val="125000"/>
              </a:lnSpc>
            </a:pPr>
            <a:r>
              <a:rPr lang="en-GB" sz="900" dirty="0" smtClean="0">
                <a:solidFill>
                  <a:srgbClr val="000000"/>
                </a:solidFill>
                <a:ea typeface="Calibri" panose="020F0502020204030204" pitchFamily="34" charset="0"/>
                <a:cs typeface="Times New Roman" panose="02020603050405020304" pitchFamily="18" charset="0"/>
              </a:rPr>
              <a:t>King’s College London		South London and Maudsley NHS Foundation Trust­</a:t>
            </a:r>
            <a:r>
              <a:rPr lang="en-GB" sz="750" dirty="0" smtClean="0">
                <a:solidFill>
                  <a:srgbClr val="E8EDEE"/>
                </a:solidFill>
                <a:ea typeface="Calibri" panose="020F0502020204030204" pitchFamily="34" charset="0"/>
                <a:cs typeface="Times New Roman" panose="02020603050405020304" pitchFamily="18" charset="0"/>
              </a:rPr>
              <a:t>			</a:t>
            </a:r>
            <a:endParaRPr lang="en-GB" sz="750" dirty="0">
              <a:solidFill>
                <a:srgbClr val="E8EDEE"/>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48" y="986004"/>
            <a:ext cx="7229709" cy="2793559"/>
          </a:xfrm>
          <a:prstGeom prst="rect">
            <a:avLst/>
          </a:prstGeom>
        </p:spPr>
      </p:pic>
    </p:spTree>
    <p:extLst>
      <p:ext uri="{BB962C8B-B14F-4D97-AF65-F5344CB8AC3E}">
        <p14:creationId xmlns:p14="http://schemas.microsoft.com/office/powerpoint/2010/main" val="7995679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Rectangle 11"/>
          <p:cNvSpPr/>
          <p:nvPr/>
        </p:nvSpPr>
        <p:spPr>
          <a:xfrm>
            <a:off x="0" y="1461539"/>
            <a:ext cx="9144000" cy="3586843"/>
          </a:xfrm>
          <a:prstGeom prst="rect">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GB" sz="1350">
              <a:solidFill>
                <a:srgbClr val="4D5D9B"/>
              </a:solidFill>
            </a:endParaRPr>
          </a:p>
        </p:txBody>
      </p:sp>
      <p:sp>
        <p:nvSpPr>
          <p:cNvPr id="3074" name="Rectangle 2"/>
          <p:cNvSpPr>
            <a:spLocks noGrp="1" noChangeArrowheads="1"/>
          </p:cNvSpPr>
          <p:nvPr>
            <p:ph type="ctrTitle" hasCustomPrompt="1"/>
          </p:nvPr>
        </p:nvSpPr>
        <p:spPr>
          <a:xfrm>
            <a:off x="707803" y="1912871"/>
            <a:ext cx="4126442" cy="1152525"/>
          </a:xfrm>
        </p:spPr>
        <p:txBody>
          <a:bodyPr/>
          <a:lstStyle>
            <a:lvl1pPr algn="l">
              <a:defRPr sz="2400" baseline="0">
                <a:solidFill>
                  <a:srgbClr val="003087"/>
                </a:solidFill>
              </a:defRPr>
            </a:lvl1pPr>
          </a:lstStyle>
          <a:p>
            <a:r>
              <a:rPr lang="en-US" dirty="0" smtClean="0"/>
              <a:t>Title</a:t>
            </a:r>
            <a:endParaRPr lang="en-GB" dirty="0"/>
          </a:p>
        </p:txBody>
      </p:sp>
      <p:sp>
        <p:nvSpPr>
          <p:cNvPr id="3075" name="Rectangle 3"/>
          <p:cNvSpPr>
            <a:spLocks noGrp="1" noChangeArrowheads="1"/>
          </p:cNvSpPr>
          <p:nvPr>
            <p:ph type="subTitle" idx="1" hasCustomPrompt="1"/>
          </p:nvPr>
        </p:nvSpPr>
        <p:spPr>
          <a:xfrm>
            <a:off x="707803" y="5240020"/>
            <a:ext cx="4126442" cy="318883"/>
          </a:xfrm>
        </p:spPr>
        <p:txBody>
          <a:bodyPr/>
          <a:lstStyle>
            <a:lvl1pPr marL="0" indent="0" algn="l">
              <a:buFontTx/>
              <a:buNone/>
              <a:defRPr sz="1800" b="1" baseline="0">
                <a:solidFill>
                  <a:srgbClr val="003087"/>
                </a:solidFill>
              </a:defRPr>
            </a:lvl1pPr>
          </a:lstStyle>
          <a:p>
            <a:r>
              <a:rPr lang="en-US" dirty="0" smtClean="0"/>
              <a:t>Presenter name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348" y="250232"/>
            <a:ext cx="2032061" cy="78437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3431" y="360262"/>
            <a:ext cx="893064" cy="359664"/>
          </a:xfrm>
          <a:prstGeom prst="rect">
            <a:avLst/>
          </a:prstGeom>
        </p:spPr>
      </p:pic>
      <p:sp>
        <p:nvSpPr>
          <p:cNvPr id="8" name="Text Placeholder 7"/>
          <p:cNvSpPr>
            <a:spLocks noGrp="1"/>
          </p:cNvSpPr>
          <p:nvPr>
            <p:ph type="body" sz="quarter" idx="10" hasCustomPrompt="1"/>
          </p:nvPr>
        </p:nvSpPr>
        <p:spPr>
          <a:xfrm>
            <a:off x="707803" y="3070763"/>
            <a:ext cx="4126442" cy="914400"/>
          </a:xfrm>
        </p:spPr>
        <p:txBody>
          <a:bodyPr/>
          <a:lstStyle>
            <a:lvl1pPr marL="0" indent="0">
              <a:buNone/>
              <a:defRPr>
                <a:solidFill>
                  <a:srgbClr val="003087"/>
                </a:solidFill>
              </a:defRPr>
            </a:lvl1pPr>
            <a:lvl2pPr marL="342891" indent="0">
              <a:buNone/>
              <a:defRPr>
                <a:solidFill>
                  <a:srgbClr val="003087"/>
                </a:solidFill>
              </a:defRPr>
            </a:lvl2pPr>
            <a:lvl3pPr>
              <a:defRPr>
                <a:solidFill>
                  <a:srgbClr val="003087"/>
                </a:solidFill>
              </a:defRPr>
            </a:lvl3pPr>
            <a:lvl4pPr>
              <a:defRPr>
                <a:solidFill>
                  <a:srgbClr val="003087"/>
                </a:solidFill>
              </a:defRPr>
            </a:lvl4pPr>
            <a:lvl5pPr>
              <a:defRPr>
                <a:solidFill>
                  <a:srgbClr val="003087"/>
                </a:solidFill>
              </a:defRPr>
            </a:lvl5pPr>
          </a:lstStyle>
          <a:p>
            <a:pPr lvl="0"/>
            <a:r>
              <a:rPr lang="en-US" dirty="0" smtClean="0"/>
              <a:t>Event name/subheading (if applicable) </a:t>
            </a:r>
          </a:p>
        </p:txBody>
      </p:sp>
      <p:sp>
        <p:nvSpPr>
          <p:cNvPr id="10" name="Text Placeholder 9"/>
          <p:cNvSpPr>
            <a:spLocks noGrp="1"/>
          </p:cNvSpPr>
          <p:nvPr>
            <p:ph type="body" sz="quarter" idx="11" hasCustomPrompt="1"/>
          </p:nvPr>
        </p:nvSpPr>
        <p:spPr>
          <a:xfrm>
            <a:off x="707803" y="5563050"/>
            <a:ext cx="5559182" cy="609150"/>
          </a:xfrm>
        </p:spPr>
        <p:txBody>
          <a:bodyPr/>
          <a:lstStyle>
            <a:lvl1pPr marL="0" indent="0">
              <a:buNone/>
              <a:defRPr>
                <a:solidFill>
                  <a:srgbClr val="003087"/>
                </a:solidFill>
              </a:defRPr>
            </a:lvl1pPr>
          </a:lstStyle>
          <a:p>
            <a:r>
              <a:rPr lang="en-US" dirty="0" smtClean="0"/>
              <a:t>Job title</a:t>
            </a:r>
          </a:p>
        </p:txBody>
      </p:sp>
      <p:sp>
        <p:nvSpPr>
          <p:cNvPr id="19" name="Text Placeholder 18"/>
          <p:cNvSpPr>
            <a:spLocks noGrp="1"/>
          </p:cNvSpPr>
          <p:nvPr>
            <p:ph type="body" sz="quarter" idx="12" hasCustomPrompt="1"/>
          </p:nvPr>
        </p:nvSpPr>
        <p:spPr>
          <a:xfrm>
            <a:off x="708027" y="6216670"/>
            <a:ext cx="2157838" cy="368145"/>
          </a:xfrm>
        </p:spPr>
        <p:txBody>
          <a:bodyPr/>
          <a:lstStyle>
            <a:lvl1pPr marL="0" indent="0">
              <a:buNone/>
              <a:defRPr sz="1200">
                <a:solidFill>
                  <a:srgbClr val="003087"/>
                </a:solidFill>
              </a:defRPr>
            </a:lvl1pPr>
          </a:lstStyle>
          <a:p>
            <a:pPr lvl="0"/>
            <a:r>
              <a:rPr lang="en-US" dirty="0" smtClean="0"/>
              <a:t>Date</a:t>
            </a:r>
            <a:endParaRPr lang="en-GB"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67" y="2308321"/>
            <a:ext cx="3148327" cy="4693689"/>
          </a:xfrm>
          <a:prstGeom prst="rect">
            <a:avLst/>
          </a:prstGeom>
        </p:spPr>
      </p:pic>
    </p:spTree>
    <p:extLst>
      <p:ext uri="{BB962C8B-B14F-4D97-AF65-F5344CB8AC3E}">
        <p14:creationId xmlns:p14="http://schemas.microsoft.com/office/powerpoint/2010/main" val="19126762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1800"/>
            </a:lvl1pPr>
            <a:lvl2pPr marL="685791" indent="-342900">
              <a:buFont typeface="Arial" panose="020B0604020202020204" pitchFamily="34" charset="0"/>
              <a:buChar char="–"/>
              <a:defRPr sz="1600"/>
            </a:lvl2pPr>
            <a:lvl3pPr>
              <a:defRPr sz="1400"/>
            </a:lvl3pPr>
            <a:lvl4pPr>
              <a:defRPr sz="1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2513028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p:nvSpPr>
        <p:spPr>
          <a:xfrm>
            <a:off x="-38326" y="1461539"/>
            <a:ext cx="9182325" cy="3586843"/>
          </a:xfrm>
          <a:prstGeom prst="rect">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GB" sz="1350">
              <a:solidFill>
                <a:srgbClr val="4D5D9B"/>
              </a:solidFill>
            </a:endParaRPr>
          </a:p>
        </p:txBody>
      </p:sp>
      <p:sp>
        <p:nvSpPr>
          <p:cNvPr id="2" name="Title 1"/>
          <p:cNvSpPr>
            <a:spLocks noGrp="1"/>
          </p:cNvSpPr>
          <p:nvPr>
            <p:ph type="title" hasCustomPrompt="1"/>
          </p:nvPr>
        </p:nvSpPr>
        <p:spPr>
          <a:xfrm>
            <a:off x="519740" y="3010707"/>
            <a:ext cx="5545719" cy="827603"/>
          </a:xfrm>
        </p:spPr>
        <p:txBody>
          <a:bodyPr anchor="b"/>
          <a:lstStyle>
            <a:lvl1pPr algn="l">
              <a:defRPr sz="2800" b="1" cap="none"/>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519740" y="3838290"/>
            <a:ext cx="5545719" cy="464584"/>
          </a:xfrm>
        </p:spPr>
        <p:txBody>
          <a:bodyPr anchor="t"/>
          <a:lstStyle>
            <a:lvl1pPr marL="0" indent="0">
              <a:buNone/>
              <a:defRPr sz="18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5467" y="2308321"/>
            <a:ext cx="3148327" cy="4693689"/>
          </a:xfrm>
          <a:prstGeom prst="rect">
            <a:avLst/>
          </a:prstGeom>
        </p:spPr>
      </p:pic>
    </p:spTree>
    <p:extLst>
      <p:ext uri="{BB962C8B-B14F-4D97-AF65-F5344CB8AC3E}">
        <p14:creationId xmlns:p14="http://schemas.microsoft.com/office/powerpoint/2010/main" val="6449792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22299" y="1689100"/>
            <a:ext cx="4005263" cy="4916488"/>
          </a:xfrm>
        </p:spPr>
        <p:txBody>
          <a:bodyPr/>
          <a:lstStyle>
            <a:lvl1pPr>
              <a:defRPr sz="1800"/>
            </a:lvl1pPr>
            <a:lvl2pPr>
              <a:defRPr sz="1600"/>
            </a:lvl2pPr>
            <a:lvl3pPr>
              <a:defRPr sz="1400"/>
            </a:lvl3pPr>
            <a:lvl4pPr>
              <a:defRPr sz="120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79950" y="1689100"/>
            <a:ext cx="4006850" cy="4916488"/>
          </a:xfrm>
        </p:spPr>
        <p:txBody>
          <a:bodyPr/>
          <a:lstStyle>
            <a:lvl1pPr>
              <a:defRPr sz="1800"/>
            </a:lvl1pPr>
            <a:lvl2pPr>
              <a:defRPr sz="1600"/>
            </a:lvl2pPr>
            <a:lvl3pPr>
              <a:defRPr sz="1400"/>
            </a:lvl3pPr>
            <a:lvl4pPr>
              <a:defRPr sz="120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38299024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5952392"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ln>
            <a:noFill/>
          </a:ln>
        </p:spPr>
        <p:style>
          <a:lnRef idx="2">
            <a:schemeClr val="accent1">
              <a:shade val="50000"/>
            </a:schemeClr>
          </a:lnRef>
          <a:fillRef idx="1">
            <a:schemeClr val="accent1"/>
          </a:fillRef>
          <a:effectRef idx="0">
            <a:schemeClr val="accent1"/>
          </a:effectRef>
          <a:fontRef idx="none"/>
        </p:style>
        <p:txBody>
          <a:bodyPr anchor="b"/>
          <a:lstStyle>
            <a:lvl1pPr marL="0" indent="0">
              <a:buNone/>
              <a:defRPr sz="1800" b="1">
                <a:solidFill>
                  <a:schemeClr val="bg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246050"/>
            <a:ext cx="4040188" cy="3951288"/>
          </a:xfrm>
        </p:spPr>
        <p:txBody>
          <a:bodyPr/>
          <a:lstStyle>
            <a:lvl1pPr>
              <a:defRPr sz="1800"/>
            </a:lvl1pPr>
            <a:lvl2pPr>
              <a:defRPr sz="1600"/>
            </a:lvl2pPr>
            <a:lvl3pPr>
              <a:defRPr sz="1400"/>
            </a:lvl3pPr>
            <a:lvl4pPr>
              <a:defRPr sz="1200"/>
            </a:lvl4pPr>
            <a:lvl5pPr>
              <a:defRPr sz="10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7" y="1535113"/>
            <a:ext cx="4041776" cy="639762"/>
          </a:xfrm>
          <a:ln>
            <a:noFill/>
          </a:ln>
        </p:spPr>
        <p:style>
          <a:lnRef idx="2">
            <a:schemeClr val="accent1">
              <a:shade val="50000"/>
            </a:schemeClr>
          </a:lnRef>
          <a:fillRef idx="1">
            <a:schemeClr val="accent1"/>
          </a:fillRef>
          <a:effectRef idx="0">
            <a:schemeClr val="accent1"/>
          </a:effectRef>
          <a:fontRef idx="none"/>
        </p:style>
        <p:txBody>
          <a:bodyPr anchor="b"/>
          <a:lstStyle>
            <a:lvl1pPr marL="0" indent="0">
              <a:buNone/>
              <a:defRPr sz="1800" b="1">
                <a:solidFill>
                  <a:schemeClr val="bg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246050"/>
            <a:ext cx="4041776" cy="3951288"/>
          </a:xfrm>
        </p:spPr>
        <p:txBody>
          <a:bodyPr/>
          <a:lstStyle>
            <a:lvl1pPr>
              <a:defRPr sz="1800"/>
            </a:lvl1pPr>
            <a:lvl2pPr>
              <a:defRPr sz="1600"/>
            </a:lvl2pPr>
            <a:lvl3pPr>
              <a:defRPr sz="1400"/>
            </a:lvl3pPr>
            <a:lvl4pPr>
              <a:defRPr sz="1200"/>
            </a:lvl4pPr>
            <a:lvl5pPr>
              <a:defRPr sz="10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38697949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47077100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27053540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119" y="4800600"/>
            <a:ext cx="5486400" cy="566738"/>
          </a:xfrm>
        </p:spPr>
        <p:txBody>
          <a:bodyPr anchor="b"/>
          <a:lstStyle>
            <a:lvl1pPr algn="l">
              <a:defRPr sz="2800" b="1"/>
            </a:lvl1pPr>
          </a:lstStyle>
          <a:p>
            <a:r>
              <a:rPr lang="en-US" smtClean="0"/>
              <a:t>Click to edit Master title style</a:t>
            </a:r>
            <a:endParaRPr lang="en-GB" dirty="0"/>
          </a:p>
        </p:txBody>
      </p:sp>
      <p:sp>
        <p:nvSpPr>
          <p:cNvPr id="3" name="Picture Placeholder 2"/>
          <p:cNvSpPr>
            <a:spLocks noGrp="1"/>
          </p:cNvSpPr>
          <p:nvPr>
            <p:ph type="pic" idx="1"/>
          </p:nvPr>
        </p:nvSpPr>
        <p:spPr>
          <a:xfrm>
            <a:off x="614119"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614119" y="5367338"/>
            <a:ext cx="5486400" cy="804862"/>
          </a:xfrm>
        </p:spPr>
        <p:txBody>
          <a:bodyPr/>
          <a:lstStyle>
            <a:lvl1pPr marL="0" indent="0">
              <a:buNone/>
              <a:defRPr sz="18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42765781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69"/>
            <a:ext cx="2057400" cy="365125"/>
          </a:xfrm>
          <a:prstGeom prst="rect">
            <a:avLst/>
          </a:prstGeom>
        </p:spPr>
        <p:txBody>
          <a:bodyPr/>
          <a:lstStyle/>
          <a:p>
            <a:fld id="{1009F6C1-270C-4CF0-B908-88B8C3A31AE3}" type="datetimeFigureOut">
              <a:rPr lang="en-GB" smtClean="0">
                <a:solidFill>
                  <a:srgbClr val="E8EDEE"/>
                </a:solidFill>
              </a:rPr>
              <a:pPr/>
              <a:t>03/10/2019</a:t>
            </a:fld>
            <a:endParaRPr lang="en-GB">
              <a:solidFill>
                <a:srgbClr val="E8EDEE"/>
              </a:solidFill>
            </a:endParaRPr>
          </a:p>
        </p:txBody>
      </p:sp>
      <p:sp>
        <p:nvSpPr>
          <p:cNvPr id="5" name="Footer Placeholder 4"/>
          <p:cNvSpPr>
            <a:spLocks noGrp="1"/>
          </p:cNvSpPr>
          <p:nvPr>
            <p:ph type="ftr" sz="quarter" idx="11"/>
          </p:nvPr>
        </p:nvSpPr>
        <p:spPr>
          <a:xfrm>
            <a:off x="3028950" y="6356369"/>
            <a:ext cx="3086100" cy="365125"/>
          </a:xfrm>
          <a:prstGeom prst="rect">
            <a:avLst/>
          </a:prstGeom>
        </p:spPr>
        <p:txBody>
          <a:bodyPr/>
          <a:lstStyle/>
          <a:p>
            <a:endParaRPr lang="en-GB">
              <a:solidFill>
                <a:srgbClr val="E8EDEE"/>
              </a:solidFill>
            </a:endParaRPr>
          </a:p>
        </p:txBody>
      </p:sp>
      <p:sp>
        <p:nvSpPr>
          <p:cNvPr id="6" name="Slide Number Placeholder 5"/>
          <p:cNvSpPr>
            <a:spLocks noGrp="1"/>
          </p:cNvSpPr>
          <p:nvPr>
            <p:ph type="sldNum" sz="quarter" idx="12"/>
          </p:nvPr>
        </p:nvSpPr>
        <p:spPr/>
        <p:txBody>
          <a:bodyPr/>
          <a:lstStyle/>
          <a:p>
            <a:fld id="{B05898EA-2F80-4C2A-9F14-7094887346FA}" type="slidenum">
              <a:rPr lang="en-GB">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1789974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resentation welcome pag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809" t="-25725" r="19539" b="25725"/>
          <a:stretch/>
        </p:blipFill>
        <p:spPr>
          <a:xfrm>
            <a:off x="-22303" y="-1953711"/>
            <a:ext cx="9166303" cy="7222661"/>
          </a:xfrm>
          <a:prstGeom prst="rect">
            <a:avLst/>
          </a:prstGeom>
        </p:spPr>
      </p:pic>
      <p:sp>
        <p:nvSpPr>
          <p:cNvPr id="8" name="TextBox 7"/>
          <p:cNvSpPr txBox="1"/>
          <p:nvPr/>
        </p:nvSpPr>
        <p:spPr>
          <a:xfrm>
            <a:off x="1533223" y="4742532"/>
            <a:ext cx="5821556" cy="323165"/>
          </a:xfrm>
          <a:prstGeom prst="rect">
            <a:avLst/>
          </a:prstGeom>
          <a:noFill/>
        </p:spPr>
        <p:txBody>
          <a:bodyPr wrap="square" rtlCol="0">
            <a:spAutoFit/>
          </a:bodyPr>
          <a:lstStyle/>
          <a:p>
            <a:pPr algn="ctr" fontAlgn="base">
              <a:spcBef>
                <a:spcPct val="0"/>
              </a:spcBef>
              <a:spcAft>
                <a:spcPct val="0"/>
              </a:spcAft>
            </a:pPr>
            <a:r>
              <a:rPr lang="en-GB" sz="1500" dirty="0" smtClean="0">
                <a:solidFill>
                  <a:srgbClr val="7C2855"/>
                </a:solidFill>
              </a:rPr>
              <a:t>Helping children and young people to be healthy, happy, and well.</a:t>
            </a:r>
            <a:endParaRPr lang="en-GB" sz="1500" dirty="0">
              <a:solidFill>
                <a:srgbClr val="7C2855"/>
              </a:solidFill>
            </a:endParaRPr>
          </a:p>
        </p:txBody>
      </p:sp>
      <p:sp>
        <p:nvSpPr>
          <p:cNvPr id="28" name="Rectangle 27"/>
          <p:cNvSpPr/>
          <p:nvPr/>
        </p:nvSpPr>
        <p:spPr>
          <a:xfrm>
            <a:off x="423289" y="5490213"/>
            <a:ext cx="8275119" cy="1131079"/>
          </a:xfrm>
          <a:prstGeom prst="rect">
            <a:avLst/>
          </a:prstGeom>
        </p:spPr>
        <p:txBody>
          <a:bodyPr wrap="square">
            <a:spAutoFit/>
          </a:bodyPr>
          <a:lstStyle/>
          <a:p>
            <a:pPr>
              <a:lnSpc>
                <a:spcPct val="125000"/>
              </a:lnSpc>
            </a:pPr>
            <a:r>
              <a:rPr lang="en-GB" sz="900" dirty="0" smtClean="0">
                <a:solidFill>
                  <a:srgbClr val="41B6E6"/>
                </a:solidFill>
                <a:ea typeface="Calibri" panose="020F0502020204030204" pitchFamily="34" charset="0"/>
                <a:cs typeface="Times New Roman" panose="02020603050405020304" pitchFamily="18" charset="0"/>
              </a:rPr>
              <a:t>Children &amp; Young People’s Health Partnership (CYPHP):</a:t>
            </a:r>
            <a:endParaRPr lang="en-GB" sz="900" dirty="0" smtClean="0">
              <a:solidFill>
                <a:srgbClr val="E8EDEE"/>
              </a:solidFill>
              <a:latin typeface="Calibri" panose="020F0502020204030204" pitchFamily="34" charset="0"/>
              <a:ea typeface="Calibri" panose="020F0502020204030204" pitchFamily="34" charset="0"/>
              <a:cs typeface="Times New Roman" panose="02020603050405020304" pitchFamily="18" charset="0"/>
            </a:endParaRPr>
          </a:p>
          <a:p>
            <a:pPr>
              <a:lnSpc>
                <a:spcPct val="125000"/>
              </a:lnSpc>
            </a:pPr>
            <a:r>
              <a:rPr lang="en-GB" sz="900" dirty="0" smtClean="0">
                <a:solidFill>
                  <a:srgbClr val="000000"/>
                </a:solidFill>
                <a:ea typeface="Calibri" panose="020F0502020204030204" pitchFamily="34" charset="0"/>
                <a:cs typeface="Times New Roman" panose="02020603050405020304" pitchFamily="18" charset="0"/>
              </a:rPr>
              <a:t>Lambeth Clinical Commissioning Group 	Evelina London Children’s Hospital 		         Supported by Guy’s and St Thomas’ Charity</a:t>
            </a:r>
            <a:endParaRPr lang="en-GB" sz="900" dirty="0" smtClean="0">
              <a:solidFill>
                <a:srgbClr val="E8EDEE"/>
              </a:solidFill>
              <a:latin typeface="Calibri" panose="020F0502020204030204" pitchFamily="34" charset="0"/>
              <a:ea typeface="Calibri" panose="020F0502020204030204" pitchFamily="34" charset="0"/>
              <a:cs typeface="Times New Roman" panose="02020603050405020304" pitchFamily="18" charset="0"/>
            </a:endParaRPr>
          </a:p>
          <a:p>
            <a:pPr>
              <a:lnSpc>
                <a:spcPct val="125000"/>
              </a:lnSpc>
            </a:pPr>
            <a:r>
              <a:rPr lang="en-GB" sz="900" dirty="0" smtClean="0">
                <a:solidFill>
                  <a:srgbClr val="000000"/>
                </a:solidFill>
                <a:ea typeface="Calibri" panose="020F0502020204030204" pitchFamily="34" charset="0"/>
                <a:cs typeface="Times New Roman" panose="02020603050405020304" pitchFamily="18" charset="0"/>
              </a:rPr>
              <a:t>Southwark Clinical Commissioning Group 	Guy’s and St Thomas’ NHS Foundation Trust          	         Lambeth GP Federations</a:t>
            </a:r>
            <a:endParaRPr lang="en-GB" sz="900" dirty="0" smtClean="0">
              <a:solidFill>
                <a:srgbClr val="E8EDEE"/>
              </a:solidFill>
              <a:latin typeface="Calibri" panose="020F0502020204030204" pitchFamily="34" charset="0"/>
              <a:ea typeface="Calibri" panose="020F0502020204030204" pitchFamily="34" charset="0"/>
              <a:cs typeface="Times New Roman" panose="02020603050405020304" pitchFamily="18" charset="0"/>
            </a:endParaRPr>
          </a:p>
          <a:p>
            <a:pPr>
              <a:lnSpc>
                <a:spcPct val="125000"/>
              </a:lnSpc>
            </a:pPr>
            <a:r>
              <a:rPr lang="en-GB" sz="900" dirty="0" smtClean="0">
                <a:solidFill>
                  <a:srgbClr val="000000"/>
                </a:solidFill>
                <a:ea typeface="Calibri" panose="020F0502020204030204" pitchFamily="34" charset="0"/>
                <a:cs typeface="Times New Roman" panose="02020603050405020304" pitchFamily="18" charset="0"/>
              </a:rPr>
              <a:t>Lambeth Council 			King’s College Hospital NHS Foundation Trust 	         Southwark GP Federations</a:t>
            </a:r>
            <a:endParaRPr lang="en-GB" sz="900" dirty="0" smtClean="0">
              <a:solidFill>
                <a:srgbClr val="E8EDEE"/>
              </a:solidFill>
              <a:latin typeface="Calibri" panose="020F0502020204030204" pitchFamily="34" charset="0"/>
              <a:ea typeface="Calibri" panose="020F0502020204030204" pitchFamily="34" charset="0"/>
              <a:cs typeface="Times New Roman" panose="02020603050405020304" pitchFamily="18" charset="0"/>
            </a:endParaRPr>
          </a:p>
          <a:p>
            <a:pPr marR="269552">
              <a:lnSpc>
                <a:spcPct val="125000"/>
              </a:lnSpc>
            </a:pPr>
            <a:r>
              <a:rPr lang="en-GB" sz="900" dirty="0" smtClean="0">
                <a:solidFill>
                  <a:srgbClr val="000000"/>
                </a:solidFill>
                <a:ea typeface="Calibri" panose="020F0502020204030204" pitchFamily="34" charset="0"/>
                <a:cs typeface="Times New Roman" panose="02020603050405020304" pitchFamily="18" charset="0"/>
              </a:rPr>
              <a:t>Southwark Council 		Variety Children’s Hospital@King’s </a:t>
            </a:r>
          </a:p>
          <a:p>
            <a:pPr marR="269552">
              <a:lnSpc>
                <a:spcPct val="125000"/>
              </a:lnSpc>
            </a:pPr>
            <a:r>
              <a:rPr lang="en-GB" sz="900" dirty="0" smtClean="0">
                <a:solidFill>
                  <a:srgbClr val="000000"/>
                </a:solidFill>
                <a:ea typeface="Calibri" panose="020F0502020204030204" pitchFamily="34" charset="0"/>
                <a:cs typeface="Times New Roman" panose="02020603050405020304" pitchFamily="18" charset="0"/>
              </a:rPr>
              <a:t>King’s College London		South London and Maudsley NHS Foundation Trust­</a:t>
            </a:r>
            <a:r>
              <a:rPr lang="en-GB" sz="750" dirty="0" smtClean="0">
                <a:solidFill>
                  <a:srgbClr val="E8EDEE"/>
                </a:solidFill>
                <a:ea typeface="Calibri" panose="020F0502020204030204" pitchFamily="34" charset="0"/>
                <a:cs typeface="Times New Roman" panose="02020603050405020304" pitchFamily="18" charset="0"/>
              </a:rPr>
              <a:t>			</a:t>
            </a:r>
            <a:endParaRPr lang="en-GB" sz="750" dirty="0">
              <a:solidFill>
                <a:srgbClr val="E8EDEE"/>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47" y="985989"/>
            <a:ext cx="7229709" cy="2793559"/>
          </a:xfrm>
          <a:prstGeom prst="rect">
            <a:avLst/>
          </a:prstGeom>
        </p:spPr>
      </p:pic>
    </p:spTree>
    <p:extLst>
      <p:ext uri="{BB962C8B-B14F-4D97-AF65-F5344CB8AC3E}">
        <p14:creationId xmlns:p14="http://schemas.microsoft.com/office/powerpoint/2010/main" val="35631378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Rectangle 11"/>
          <p:cNvSpPr/>
          <p:nvPr/>
        </p:nvSpPr>
        <p:spPr>
          <a:xfrm>
            <a:off x="0" y="1461524"/>
            <a:ext cx="9144000" cy="3586843"/>
          </a:xfrm>
          <a:prstGeom prst="rect">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GB" sz="1350">
              <a:solidFill>
                <a:srgbClr val="4D5D9B"/>
              </a:solidFill>
            </a:endParaRPr>
          </a:p>
        </p:txBody>
      </p:sp>
      <p:sp>
        <p:nvSpPr>
          <p:cNvPr id="3074" name="Rectangle 2"/>
          <p:cNvSpPr>
            <a:spLocks noGrp="1" noChangeArrowheads="1"/>
          </p:cNvSpPr>
          <p:nvPr>
            <p:ph type="ctrTitle" hasCustomPrompt="1"/>
          </p:nvPr>
        </p:nvSpPr>
        <p:spPr>
          <a:xfrm>
            <a:off x="707803" y="1912857"/>
            <a:ext cx="4126442" cy="1152525"/>
          </a:xfrm>
        </p:spPr>
        <p:txBody>
          <a:bodyPr/>
          <a:lstStyle>
            <a:lvl1pPr algn="l">
              <a:defRPr sz="2400" baseline="0">
                <a:solidFill>
                  <a:srgbClr val="003087"/>
                </a:solidFill>
              </a:defRPr>
            </a:lvl1pPr>
          </a:lstStyle>
          <a:p>
            <a:r>
              <a:rPr lang="en-US" dirty="0" smtClean="0"/>
              <a:t>Title</a:t>
            </a:r>
            <a:endParaRPr lang="en-GB" dirty="0"/>
          </a:p>
        </p:txBody>
      </p:sp>
      <p:sp>
        <p:nvSpPr>
          <p:cNvPr id="3075" name="Rectangle 3"/>
          <p:cNvSpPr>
            <a:spLocks noGrp="1" noChangeArrowheads="1"/>
          </p:cNvSpPr>
          <p:nvPr>
            <p:ph type="subTitle" idx="1" hasCustomPrompt="1"/>
          </p:nvPr>
        </p:nvSpPr>
        <p:spPr>
          <a:xfrm>
            <a:off x="707803" y="5240002"/>
            <a:ext cx="4126442" cy="318883"/>
          </a:xfrm>
        </p:spPr>
        <p:txBody>
          <a:bodyPr/>
          <a:lstStyle>
            <a:lvl1pPr marL="0" indent="0" algn="l">
              <a:buFontTx/>
              <a:buNone/>
              <a:defRPr sz="1800" b="1" baseline="0">
                <a:solidFill>
                  <a:srgbClr val="003087"/>
                </a:solidFill>
              </a:defRPr>
            </a:lvl1pPr>
          </a:lstStyle>
          <a:p>
            <a:r>
              <a:rPr lang="en-US" dirty="0" smtClean="0"/>
              <a:t>Presenter name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339" y="250232"/>
            <a:ext cx="2032061" cy="78437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3431" y="360262"/>
            <a:ext cx="893064" cy="359664"/>
          </a:xfrm>
          <a:prstGeom prst="rect">
            <a:avLst/>
          </a:prstGeom>
        </p:spPr>
      </p:pic>
      <p:sp>
        <p:nvSpPr>
          <p:cNvPr id="8" name="Text Placeholder 7"/>
          <p:cNvSpPr>
            <a:spLocks noGrp="1"/>
          </p:cNvSpPr>
          <p:nvPr>
            <p:ph type="body" sz="quarter" idx="10" hasCustomPrompt="1"/>
          </p:nvPr>
        </p:nvSpPr>
        <p:spPr>
          <a:xfrm>
            <a:off x="707803" y="3070763"/>
            <a:ext cx="4126442" cy="914400"/>
          </a:xfrm>
        </p:spPr>
        <p:txBody>
          <a:bodyPr/>
          <a:lstStyle>
            <a:lvl1pPr marL="0" indent="0">
              <a:buNone/>
              <a:defRPr>
                <a:solidFill>
                  <a:srgbClr val="003087"/>
                </a:solidFill>
              </a:defRPr>
            </a:lvl1pPr>
            <a:lvl2pPr marL="342891" indent="0">
              <a:buNone/>
              <a:defRPr>
                <a:solidFill>
                  <a:srgbClr val="003087"/>
                </a:solidFill>
              </a:defRPr>
            </a:lvl2pPr>
            <a:lvl3pPr>
              <a:defRPr>
                <a:solidFill>
                  <a:srgbClr val="003087"/>
                </a:solidFill>
              </a:defRPr>
            </a:lvl3pPr>
            <a:lvl4pPr>
              <a:defRPr>
                <a:solidFill>
                  <a:srgbClr val="003087"/>
                </a:solidFill>
              </a:defRPr>
            </a:lvl4pPr>
            <a:lvl5pPr>
              <a:defRPr>
                <a:solidFill>
                  <a:srgbClr val="003087"/>
                </a:solidFill>
              </a:defRPr>
            </a:lvl5pPr>
          </a:lstStyle>
          <a:p>
            <a:pPr lvl="0"/>
            <a:r>
              <a:rPr lang="en-US" dirty="0" smtClean="0"/>
              <a:t>Event name/subheading (if applicable) </a:t>
            </a:r>
          </a:p>
        </p:txBody>
      </p:sp>
      <p:sp>
        <p:nvSpPr>
          <p:cNvPr id="10" name="Text Placeholder 9"/>
          <p:cNvSpPr>
            <a:spLocks noGrp="1"/>
          </p:cNvSpPr>
          <p:nvPr>
            <p:ph type="body" sz="quarter" idx="11" hasCustomPrompt="1"/>
          </p:nvPr>
        </p:nvSpPr>
        <p:spPr>
          <a:xfrm>
            <a:off x="707803" y="5563050"/>
            <a:ext cx="5559182" cy="609150"/>
          </a:xfrm>
        </p:spPr>
        <p:txBody>
          <a:bodyPr/>
          <a:lstStyle>
            <a:lvl1pPr marL="0" indent="0">
              <a:buNone/>
              <a:defRPr>
                <a:solidFill>
                  <a:srgbClr val="003087"/>
                </a:solidFill>
              </a:defRPr>
            </a:lvl1pPr>
          </a:lstStyle>
          <a:p>
            <a:r>
              <a:rPr lang="en-US" dirty="0" smtClean="0"/>
              <a:t>Job title</a:t>
            </a:r>
          </a:p>
        </p:txBody>
      </p:sp>
      <p:sp>
        <p:nvSpPr>
          <p:cNvPr id="19" name="Text Placeholder 18"/>
          <p:cNvSpPr>
            <a:spLocks noGrp="1"/>
          </p:cNvSpPr>
          <p:nvPr>
            <p:ph type="body" sz="quarter" idx="12" hasCustomPrompt="1"/>
          </p:nvPr>
        </p:nvSpPr>
        <p:spPr>
          <a:xfrm>
            <a:off x="708026" y="6216652"/>
            <a:ext cx="2157838" cy="368145"/>
          </a:xfrm>
        </p:spPr>
        <p:txBody>
          <a:bodyPr/>
          <a:lstStyle>
            <a:lvl1pPr marL="0" indent="0">
              <a:buNone/>
              <a:defRPr sz="1200">
                <a:solidFill>
                  <a:srgbClr val="003087"/>
                </a:solidFill>
              </a:defRPr>
            </a:lvl1pPr>
          </a:lstStyle>
          <a:p>
            <a:pPr lvl="0"/>
            <a:r>
              <a:rPr lang="en-US" dirty="0" smtClean="0"/>
              <a:t>Date</a:t>
            </a:r>
            <a:endParaRPr lang="en-GB"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58" y="2308303"/>
            <a:ext cx="3148327" cy="4693689"/>
          </a:xfrm>
          <a:prstGeom prst="rect">
            <a:avLst/>
          </a:prstGeom>
        </p:spPr>
      </p:pic>
    </p:spTree>
    <p:extLst>
      <p:ext uri="{BB962C8B-B14F-4D97-AF65-F5344CB8AC3E}">
        <p14:creationId xmlns:p14="http://schemas.microsoft.com/office/powerpoint/2010/main" val="40529861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1800"/>
            </a:lvl1pPr>
            <a:lvl2pPr marL="685791" indent="-342900">
              <a:buFont typeface="Arial" panose="020B0604020202020204" pitchFamily="34" charset="0"/>
              <a:buChar char="–"/>
              <a:defRPr sz="1600"/>
            </a:lvl2pPr>
            <a:lvl3pPr>
              <a:defRPr sz="1400"/>
            </a:lvl3pPr>
            <a:lvl4pPr>
              <a:defRPr sz="1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7306688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p:nvSpPr>
        <p:spPr>
          <a:xfrm>
            <a:off x="-38326" y="1461524"/>
            <a:ext cx="9182325" cy="3586843"/>
          </a:xfrm>
          <a:prstGeom prst="rect">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GB" sz="1350">
              <a:solidFill>
                <a:srgbClr val="4D5D9B"/>
              </a:solidFill>
            </a:endParaRPr>
          </a:p>
        </p:txBody>
      </p:sp>
      <p:sp>
        <p:nvSpPr>
          <p:cNvPr id="2" name="Title 1"/>
          <p:cNvSpPr>
            <a:spLocks noGrp="1"/>
          </p:cNvSpPr>
          <p:nvPr>
            <p:ph type="title" hasCustomPrompt="1"/>
          </p:nvPr>
        </p:nvSpPr>
        <p:spPr>
          <a:xfrm>
            <a:off x="519739" y="3010689"/>
            <a:ext cx="5545719" cy="827603"/>
          </a:xfrm>
        </p:spPr>
        <p:txBody>
          <a:bodyPr anchor="b"/>
          <a:lstStyle>
            <a:lvl1pPr algn="l">
              <a:defRPr sz="2800" b="1" cap="none"/>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519739" y="3838290"/>
            <a:ext cx="5545719" cy="464584"/>
          </a:xfrm>
        </p:spPr>
        <p:txBody>
          <a:bodyPr anchor="t"/>
          <a:lstStyle>
            <a:lvl1pPr marL="0" indent="0">
              <a:buNone/>
              <a:defRPr sz="18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5458" y="2308303"/>
            <a:ext cx="3148327" cy="4693689"/>
          </a:xfrm>
          <a:prstGeom prst="rect">
            <a:avLst/>
          </a:prstGeom>
        </p:spPr>
      </p:pic>
    </p:spTree>
    <p:extLst>
      <p:ext uri="{BB962C8B-B14F-4D97-AF65-F5344CB8AC3E}">
        <p14:creationId xmlns:p14="http://schemas.microsoft.com/office/powerpoint/2010/main" val="231721192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22291" y="1689100"/>
            <a:ext cx="4005263" cy="4916488"/>
          </a:xfrm>
        </p:spPr>
        <p:txBody>
          <a:bodyPr/>
          <a:lstStyle>
            <a:lvl1pPr>
              <a:defRPr sz="1800"/>
            </a:lvl1pPr>
            <a:lvl2pPr>
              <a:defRPr sz="1600"/>
            </a:lvl2pPr>
            <a:lvl3pPr>
              <a:defRPr sz="1400"/>
            </a:lvl3pPr>
            <a:lvl4pPr>
              <a:defRPr sz="120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79950" y="1689100"/>
            <a:ext cx="4006850" cy="4916488"/>
          </a:xfrm>
        </p:spPr>
        <p:txBody>
          <a:bodyPr/>
          <a:lstStyle>
            <a:lvl1pPr>
              <a:defRPr sz="1800"/>
            </a:lvl1pPr>
            <a:lvl2pPr>
              <a:defRPr sz="1600"/>
            </a:lvl2pPr>
            <a:lvl3pPr>
              <a:defRPr sz="1400"/>
            </a:lvl3pPr>
            <a:lvl4pPr>
              <a:defRPr sz="120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30716339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5952392"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ln>
            <a:noFill/>
          </a:ln>
        </p:spPr>
        <p:style>
          <a:lnRef idx="2">
            <a:schemeClr val="accent1">
              <a:shade val="50000"/>
            </a:schemeClr>
          </a:lnRef>
          <a:fillRef idx="1">
            <a:schemeClr val="accent1"/>
          </a:fillRef>
          <a:effectRef idx="0">
            <a:schemeClr val="accent1"/>
          </a:effectRef>
          <a:fontRef idx="none"/>
        </p:style>
        <p:txBody>
          <a:bodyPr anchor="b"/>
          <a:lstStyle>
            <a:lvl1pPr marL="0" indent="0">
              <a:buNone/>
              <a:defRPr sz="1800" b="1">
                <a:solidFill>
                  <a:schemeClr val="bg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246050"/>
            <a:ext cx="4040188" cy="3951288"/>
          </a:xfrm>
        </p:spPr>
        <p:txBody>
          <a:bodyPr/>
          <a:lstStyle>
            <a:lvl1pPr>
              <a:defRPr sz="1800"/>
            </a:lvl1pPr>
            <a:lvl2pPr>
              <a:defRPr sz="1600"/>
            </a:lvl2pPr>
            <a:lvl3pPr>
              <a:defRPr sz="1400"/>
            </a:lvl3pPr>
            <a:lvl4pPr>
              <a:defRPr sz="1200"/>
            </a:lvl4pPr>
            <a:lvl5pPr>
              <a:defRPr sz="10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7" y="1535113"/>
            <a:ext cx="4041776" cy="639762"/>
          </a:xfrm>
          <a:ln>
            <a:noFill/>
          </a:ln>
        </p:spPr>
        <p:style>
          <a:lnRef idx="2">
            <a:schemeClr val="accent1">
              <a:shade val="50000"/>
            </a:schemeClr>
          </a:lnRef>
          <a:fillRef idx="1">
            <a:schemeClr val="accent1"/>
          </a:fillRef>
          <a:effectRef idx="0">
            <a:schemeClr val="accent1"/>
          </a:effectRef>
          <a:fontRef idx="none"/>
        </p:style>
        <p:txBody>
          <a:bodyPr anchor="b"/>
          <a:lstStyle>
            <a:lvl1pPr marL="0" indent="0">
              <a:buNone/>
              <a:defRPr sz="1800" b="1">
                <a:solidFill>
                  <a:schemeClr val="bg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246050"/>
            <a:ext cx="4041776" cy="3951288"/>
          </a:xfrm>
        </p:spPr>
        <p:txBody>
          <a:bodyPr/>
          <a:lstStyle>
            <a:lvl1pPr>
              <a:defRPr sz="1800"/>
            </a:lvl1pPr>
            <a:lvl2pPr>
              <a:defRPr sz="1600"/>
            </a:lvl2pPr>
            <a:lvl3pPr>
              <a:defRPr sz="1400"/>
            </a:lvl3pPr>
            <a:lvl4pPr>
              <a:defRPr sz="1200"/>
            </a:lvl4pPr>
            <a:lvl5pPr>
              <a:defRPr sz="10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2421963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253572906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233832753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119" y="4800600"/>
            <a:ext cx="5486400" cy="566738"/>
          </a:xfrm>
        </p:spPr>
        <p:txBody>
          <a:bodyPr anchor="b"/>
          <a:lstStyle>
            <a:lvl1pPr algn="l">
              <a:defRPr sz="2800" b="1"/>
            </a:lvl1pPr>
          </a:lstStyle>
          <a:p>
            <a:r>
              <a:rPr lang="en-US" smtClean="0"/>
              <a:t>Click to edit Master title style</a:t>
            </a:r>
            <a:endParaRPr lang="en-GB" dirty="0"/>
          </a:p>
        </p:txBody>
      </p:sp>
      <p:sp>
        <p:nvSpPr>
          <p:cNvPr id="3" name="Picture Placeholder 2"/>
          <p:cNvSpPr>
            <a:spLocks noGrp="1"/>
          </p:cNvSpPr>
          <p:nvPr>
            <p:ph type="pic" idx="1"/>
          </p:nvPr>
        </p:nvSpPr>
        <p:spPr>
          <a:xfrm>
            <a:off x="614119"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614119" y="5367338"/>
            <a:ext cx="5486400" cy="804862"/>
          </a:xfrm>
        </p:spPr>
        <p:txBody>
          <a:bodyPr/>
          <a:lstStyle>
            <a:lvl1pPr marL="0" indent="0">
              <a:buNone/>
              <a:defRPr sz="18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05898EA-2F80-4C2A-9F14-7094887346FA}" type="slidenum">
              <a:rPr lang="en-GB" smtClean="0">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422104024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009F6C1-270C-4CF0-B908-88B8C3A31AE3}" type="datetimeFigureOut">
              <a:rPr lang="en-GB" smtClean="0">
                <a:solidFill>
                  <a:srgbClr val="E8EDEE"/>
                </a:solidFill>
              </a:rPr>
              <a:pPr/>
              <a:t>03/10/2019</a:t>
            </a:fld>
            <a:endParaRPr lang="en-GB">
              <a:solidFill>
                <a:srgbClr val="E8EDEE"/>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E8EDEE"/>
              </a:solidFill>
            </a:endParaRPr>
          </a:p>
        </p:txBody>
      </p:sp>
      <p:sp>
        <p:nvSpPr>
          <p:cNvPr id="6" name="Slide Number Placeholder 5"/>
          <p:cNvSpPr>
            <a:spLocks noGrp="1"/>
          </p:cNvSpPr>
          <p:nvPr>
            <p:ph type="sldNum" sz="quarter" idx="12"/>
          </p:nvPr>
        </p:nvSpPr>
        <p:spPr/>
        <p:txBody>
          <a:bodyPr/>
          <a:lstStyle/>
          <a:p>
            <a:fld id="{B05898EA-2F80-4C2A-9F14-7094887346FA}" type="slidenum">
              <a:rPr lang="en-GB">
                <a:solidFill>
                  <a:srgbClr val="E8EDEE">
                    <a:tint val="75000"/>
                  </a:srgbClr>
                </a:solidFill>
              </a:rPr>
              <a:pPr/>
              <a:t>‹#›</a:t>
            </a:fld>
            <a:endParaRPr lang="en-GB">
              <a:solidFill>
                <a:srgbClr val="E8EDEE">
                  <a:tint val="75000"/>
                </a:srgbClr>
              </a:solidFill>
            </a:endParaRPr>
          </a:p>
        </p:txBody>
      </p:sp>
    </p:spTree>
    <p:extLst>
      <p:ext uri="{BB962C8B-B14F-4D97-AF65-F5344CB8AC3E}">
        <p14:creationId xmlns:p14="http://schemas.microsoft.com/office/powerpoint/2010/main" val="3310063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58200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0713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6173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6880" y="3195638"/>
            <a:ext cx="2709863" cy="1477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59138" y="3195638"/>
            <a:ext cx="2711450" cy="1477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309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5139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89593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302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9298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6552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0200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449388"/>
            <a:ext cx="2057400" cy="32242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1000" y="1449388"/>
            <a:ext cx="6019800" cy="3224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674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0.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0.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9.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5.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969" y="1331581"/>
            <a:ext cx="8424214" cy="1439547"/>
          </a:xfrm>
          <a:prstGeom prst="rect">
            <a:avLst/>
          </a:prstGeom>
        </p:spPr>
        <p:txBody>
          <a:bodyPr vert="horz" wrap="square" lIns="0" tIns="0" rIns="0" bIns="0" numCol="1" anchor="t" anchorCtr="0" compatLnSpc="1">
            <a:prstTxWarp prst="textNoShape">
              <a:avLst/>
            </a:prstTxWarp>
            <a:normAutofit/>
          </a:bodyPr>
          <a:lstStyle/>
          <a:p>
            <a:pPr lvl="0"/>
            <a:r>
              <a:rPr lang="en-GB"/>
              <a:t>A two line title goes here</a:t>
            </a:r>
            <a:br>
              <a:rPr lang="en-GB"/>
            </a:br>
            <a:r>
              <a:rPr lang="en-GB"/>
              <a:t>line title goes here</a:t>
            </a:r>
            <a:endParaRPr lang="en-US"/>
          </a:p>
        </p:txBody>
      </p:sp>
    </p:spTree>
    <p:extLst>
      <p:ext uri="{BB962C8B-B14F-4D97-AF65-F5344CB8AC3E}">
        <p14:creationId xmlns:p14="http://schemas.microsoft.com/office/powerpoint/2010/main" val="58456985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Lst>
  <p:txStyles>
    <p:titleStyle>
      <a:lvl1pPr algn="l" defTabSz="435622" rtl="0" eaLnBrk="0" fontAlgn="base" hangingPunct="0">
        <a:lnSpc>
          <a:spcPts val="5348"/>
        </a:lnSpc>
        <a:spcBef>
          <a:spcPct val="0"/>
        </a:spcBef>
        <a:spcAft>
          <a:spcPct val="0"/>
        </a:spcAft>
        <a:defRPr sz="5300" b="1" kern="1200">
          <a:gradFill flip="none" rotWithShape="1">
            <a:gsLst>
              <a:gs pos="0">
                <a:srgbClr val="053772"/>
              </a:gs>
              <a:gs pos="50000">
                <a:srgbClr val="007DB8"/>
              </a:gs>
            </a:gsLst>
            <a:lin ang="16200000" scaled="0"/>
            <a:tileRect/>
          </a:gradFill>
          <a:latin typeface="+mj-lt"/>
          <a:ea typeface="ヒラギノ角ゴ Pro W3" charset="0"/>
          <a:cs typeface="ヒラギノ角ゴ Pro W3" charset="0"/>
        </a:defRPr>
      </a:lvl1pPr>
      <a:lvl2pPr algn="l" defTabSz="435622" rtl="0" eaLnBrk="0" fontAlgn="base" hangingPunct="0">
        <a:lnSpc>
          <a:spcPts val="5348"/>
        </a:lnSpc>
        <a:spcBef>
          <a:spcPct val="0"/>
        </a:spcBef>
        <a:spcAft>
          <a:spcPct val="0"/>
        </a:spcAft>
        <a:defRPr sz="5300" b="1">
          <a:solidFill>
            <a:schemeClr val="tx1"/>
          </a:solidFill>
          <a:latin typeface="Calibri" charset="0"/>
          <a:ea typeface="ヒラギノ角ゴ Pro W3" charset="0"/>
          <a:cs typeface="ヒラギノ角ゴ Pro W3" charset="0"/>
        </a:defRPr>
      </a:lvl2pPr>
      <a:lvl3pPr algn="l" defTabSz="435622" rtl="0" eaLnBrk="0" fontAlgn="base" hangingPunct="0">
        <a:lnSpc>
          <a:spcPts val="5348"/>
        </a:lnSpc>
        <a:spcBef>
          <a:spcPct val="0"/>
        </a:spcBef>
        <a:spcAft>
          <a:spcPct val="0"/>
        </a:spcAft>
        <a:defRPr sz="5300" b="1">
          <a:solidFill>
            <a:schemeClr val="tx1"/>
          </a:solidFill>
          <a:latin typeface="Calibri" charset="0"/>
          <a:ea typeface="ヒラギノ角ゴ Pro W3" charset="0"/>
          <a:cs typeface="ヒラギノ角ゴ Pro W3" charset="0"/>
        </a:defRPr>
      </a:lvl3pPr>
      <a:lvl4pPr algn="l" defTabSz="435622" rtl="0" eaLnBrk="0" fontAlgn="base" hangingPunct="0">
        <a:lnSpc>
          <a:spcPts val="5348"/>
        </a:lnSpc>
        <a:spcBef>
          <a:spcPct val="0"/>
        </a:spcBef>
        <a:spcAft>
          <a:spcPct val="0"/>
        </a:spcAft>
        <a:defRPr sz="5300" b="1">
          <a:solidFill>
            <a:schemeClr val="tx1"/>
          </a:solidFill>
          <a:latin typeface="Calibri" charset="0"/>
          <a:ea typeface="ヒラギノ角ゴ Pro W3" charset="0"/>
          <a:cs typeface="ヒラギノ角ゴ Pro W3" charset="0"/>
        </a:defRPr>
      </a:lvl4pPr>
      <a:lvl5pPr algn="l" defTabSz="435622" rtl="0" eaLnBrk="0" fontAlgn="base" hangingPunct="0">
        <a:lnSpc>
          <a:spcPts val="5348"/>
        </a:lnSpc>
        <a:spcBef>
          <a:spcPct val="0"/>
        </a:spcBef>
        <a:spcAft>
          <a:spcPct val="0"/>
        </a:spcAft>
        <a:defRPr sz="5300" b="1">
          <a:solidFill>
            <a:schemeClr val="tx1"/>
          </a:solidFill>
          <a:latin typeface="Calibri" charset="0"/>
          <a:ea typeface="ヒラギノ角ゴ Pro W3" charset="0"/>
          <a:cs typeface="ヒラギノ角ゴ Pro W3" charset="0"/>
        </a:defRPr>
      </a:lvl5pPr>
      <a:lvl6pPr marL="436381" algn="l" defTabSz="436381" rtl="0" eaLnBrk="1" fontAlgn="base" hangingPunct="1">
        <a:lnSpc>
          <a:spcPts val="5345"/>
        </a:lnSpc>
        <a:spcBef>
          <a:spcPct val="0"/>
        </a:spcBef>
        <a:spcAft>
          <a:spcPct val="0"/>
        </a:spcAft>
        <a:defRPr sz="5300" b="1">
          <a:solidFill>
            <a:schemeClr val="tx1"/>
          </a:solidFill>
          <a:latin typeface="Calibri" charset="0"/>
          <a:ea typeface="ヒラギノ角ゴ Pro W3" charset="0"/>
          <a:cs typeface="ヒラギノ角ゴ Pro W3" charset="0"/>
        </a:defRPr>
      </a:lvl6pPr>
      <a:lvl7pPr marL="872761" algn="l" defTabSz="436381" rtl="0" eaLnBrk="1" fontAlgn="base" hangingPunct="1">
        <a:lnSpc>
          <a:spcPts val="5345"/>
        </a:lnSpc>
        <a:spcBef>
          <a:spcPct val="0"/>
        </a:spcBef>
        <a:spcAft>
          <a:spcPct val="0"/>
        </a:spcAft>
        <a:defRPr sz="5300" b="1">
          <a:solidFill>
            <a:schemeClr val="tx1"/>
          </a:solidFill>
          <a:latin typeface="Calibri" charset="0"/>
          <a:ea typeface="ヒラギノ角ゴ Pro W3" charset="0"/>
          <a:cs typeface="ヒラギノ角ゴ Pro W3" charset="0"/>
        </a:defRPr>
      </a:lvl7pPr>
      <a:lvl8pPr marL="1309142" algn="l" defTabSz="436381" rtl="0" eaLnBrk="1" fontAlgn="base" hangingPunct="1">
        <a:lnSpc>
          <a:spcPts val="5345"/>
        </a:lnSpc>
        <a:spcBef>
          <a:spcPct val="0"/>
        </a:spcBef>
        <a:spcAft>
          <a:spcPct val="0"/>
        </a:spcAft>
        <a:defRPr sz="5300" b="1">
          <a:solidFill>
            <a:schemeClr val="tx1"/>
          </a:solidFill>
          <a:latin typeface="Calibri" charset="0"/>
          <a:ea typeface="ヒラギノ角ゴ Pro W3" charset="0"/>
          <a:cs typeface="ヒラギノ角ゴ Pro W3" charset="0"/>
        </a:defRPr>
      </a:lvl8pPr>
      <a:lvl9pPr marL="1745523" algn="l" defTabSz="436381" rtl="0" eaLnBrk="1" fontAlgn="base" hangingPunct="1">
        <a:lnSpc>
          <a:spcPts val="5345"/>
        </a:lnSpc>
        <a:spcBef>
          <a:spcPct val="0"/>
        </a:spcBef>
        <a:spcAft>
          <a:spcPct val="0"/>
        </a:spcAft>
        <a:defRPr sz="5300" b="1">
          <a:solidFill>
            <a:schemeClr val="tx1"/>
          </a:solidFill>
          <a:latin typeface="Calibri" charset="0"/>
          <a:ea typeface="ヒラギノ角ゴ Pro W3" charset="0"/>
          <a:cs typeface="ヒラギノ角ゴ Pro W3" charset="0"/>
        </a:defRPr>
      </a:lvl9pPr>
    </p:titleStyle>
    <p:bodyStyle>
      <a:lvl1pPr marL="327064" indent="-327064" algn="l" defTabSz="435622" rtl="0" eaLnBrk="0" fontAlgn="base" hangingPunct="0">
        <a:spcBef>
          <a:spcPct val="20000"/>
        </a:spcBef>
        <a:spcAft>
          <a:spcPct val="0"/>
        </a:spcAft>
        <a:buFont typeface="Arial" pitchFamily="34" charset="0"/>
        <a:buChar char="•"/>
        <a:defRPr sz="3100" kern="1200">
          <a:solidFill>
            <a:schemeClr val="tx1"/>
          </a:solidFill>
          <a:latin typeface="+mn-lt"/>
          <a:ea typeface="ヒラギノ角ゴ Pro W3" charset="0"/>
          <a:cs typeface="ヒラギノ角ゴ Pro W3" charset="0"/>
        </a:defRPr>
      </a:lvl1pPr>
      <a:lvl2pPr marL="708407" indent="-271394" algn="l" defTabSz="435622" rtl="0" eaLnBrk="0" fontAlgn="base" hangingPunct="0">
        <a:spcBef>
          <a:spcPct val="20000"/>
        </a:spcBef>
        <a:spcAft>
          <a:spcPct val="0"/>
        </a:spcAft>
        <a:buFont typeface="Arial" pitchFamily="34" charset="0"/>
        <a:buChar char="–"/>
        <a:defRPr sz="2600" kern="1200">
          <a:solidFill>
            <a:schemeClr val="tx1"/>
          </a:solidFill>
          <a:latin typeface="+mn-lt"/>
          <a:ea typeface="ヒラギノ角ゴ Pro W3" charset="0"/>
          <a:cs typeface="ヒラギノ角ゴ Pro W3" charset="0"/>
        </a:defRPr>
      </a:lvl2pPr>
      <a:lvl3pPr marL="1089749" indent="-217115" algn="l" defTabSz="435622" rtl="0" eaLnBrk="0" fontAlgn="base" hangingPunct="0">
        <a:spcBef>
          <a:spcPct val="20000"/>
        </a:spcBef>
        <a:spcAft>
          <a:spcPct val="0"/>
        </a:spcAft>
        <a:buFont typeface="Arial" pitchFamily="34" charset="0"/>
        <a:buChar char="•"/>
        <a:defRPr sz="2300" kern="1200">
          <a:solidFill>
            <a:schemeClr val="tx1"/>
          </a:solidFill>
          <a:latin typeface="+mn-lt"/>
          <a:ea typeface="ヒラギノ角ゴ Pro W3" charset="0"/>
          <a:cs typeface="ヒラギノ角ゴ Pro W3" charset="0"/>
        </a:defRPr>
      </a:lvl3pPr>
      <a:lvl4pPr marL="1526763" indent="-217115" algn="l" defTabSz="435622" rtl="0" eaLnBrk="0" fontAlgn="base" hangingPunct="0">
        <a:spcBef>
          <a:spcPct val="20000"/>
        </a:spcBef>
        <a:spcAft>
          <a:spcPct val="0"/>
        </a:spcAft>
        <a:buFont typeface="Arial" pitchFamily="34" charset="0"/>
        <a:buChar char="–"/>
        <a:defRPr sz="1900" kern="1200">
          <a:solidFill>
            <a:schemeClr val="tx1"/>
          </a:solidFill>
          <a:latin typeface="+mn-lt"/>
          <a:ea typeface="ヒラギノ角ゴ Pro W3" charset="0"/>
          <a:cs typeface="ヒラギノ角ゴ Pro W3" charset="0"/>
        </a:defRPr>
      </a:lvl4pPr>
      <a:lvl5pPr marL="1962383" indent="-217115" algn="l" defTabSz="435622" rtl="0" eaLnBrk="0" fontAlgn="base" hangingPunct="0">
        <a:spcBef>
          <a:spcPct val="20000"/>
        </a:spcBef>
        <a:spcAft>
          <a:spcPct val="0"/>
        </a:spcAft>
        <a:buFont typeface="Arial" pitchFamily="34" charset="0"/>
        <a:buChar char="»"/>
        <a:defRPr sz="1900" kern="1200">
          <a:solidFill>
            <a:schemeClr val="tx1"/>
          </a:solidFill>
          <a:latin typeface="+mn-lt"/>
          <a:ea typeface="ヒラギノ角ゴ Pro W3" charset="0"/>
          <a:cs typeface="ヒラギノ角ゴ Pro W3" charset="0"/>
        </a:defRPr>
      </a:lvl5pPr>
      <a:lvl6pPr marL="2400093" indent="-218190" algn="l" defTabSz="436381" rtl="0" eaLnBrk="1" latinLnBrk="0" hangingPunct="1">
        <a:spcBef>
          <a:spcPct val="20000"/>
        </a:spcBef>
        <a:buFont typeface="Arial"/>
        <a:buChar char="•"/>
        <a:defRPr sz="1900" kern="1200">
          <a:solidFill>
            <a:schemeClr val="tx1"/>
          </a:solidFill>
          <a:latin typeface="+mn-lt"/>
          <a:ea typeface="+mn-ea"/>
          <a:cs typeface="+mn-cs"/>
        </a:defRPr>
      </a:lvl6pPr>
      <a:lvl7pPr marL="2836474" indent="-218190" algn="l" defTabSz="436381" rtl="0" eaLnBrk="1" latinLnBrk="0" hangingPunct="1">
        <a:spcBef>
          <a:spcPct val="20000"/>
        </a:spcBef>
        <a:buFont typeface="Arial"/>
        <a:buChar char="•"/>
        <a:defRPr sz="1900" kern="1200">
          <a:solidFill>
            <a:schemeClr val="tx1"/>
          </a:solidFill>
          <a:latin typeface="+mn-lt"/>
          <a:ea typeface="+mn-ea"/>
          <a:cs typeface="+mn-cs"/>
        </a:defRPr>
      </a:lvl7pPr>
      <a:lvl8pPr marL="3272854" indent="-218190" algn="l" defTabSz="436381" rtl="0" eaLnBrk="1" latinLnBrk="0" hangingPunct="1">
        <a:spcBef>
          <a:spcPct val="20000"/>
        </a:spcBef>
        <a:buFont typeface="Arial"/>
        <a:buChar char="•"/>
        <a:defRPr sz="1900" kern="1200">
          <a:solidFill>
            <a:schemeClr val="tx1"/>
          </a:solidFill>
          <a:latin typeface="+mn-lt"/>
          <a:ea typeface="+mn-ea"/>
          <a:cs typeface="+mn-cs"/>
        </a:defRPr>
      </a:lvl8pPr>
      <a:lvl9pPr marL="3709235" indent="-218190" algn="l" defTabSz="436381"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381" rtl="0" eaLnBrk="1" latinLnBrk="0" hangingPunct="1">
        <a:defRPr sz="1800" kern="1200">
          <a:solidFill>
            <a:schemeClr val="tx1"/>
          </a:solidFill>
          <a:latin typeface="+mn-lt"/>
          <a:ea typeface="+mn-ea"/>
          <a:cs typeface="+mn-cs"/>
        </a:defRPr>
      </a:lvl1pPr>
      <a:lvl2pPr marL="436381" algn="l" defTabSz="436381" rtl="0" eaLnBrk="1" latinLnBrk="0" hangingPunct="1">
        <a:defRPr sz="1800" kern="1200">
          <a:solidFill>
            <a:schemeClr val="tx1"/>
          </a:solidFill>
          <a:latin typeface="+mn-lt"/>
          <a:ea typeface="+mn-ea"/>
          <a:cs typeface="+mn-cs"/>
        </a:defRPr>
      </a:lvl2pPr>
      <a:lvl3pPr marL="872761" algn="l" defTabSz="436381" rtl="0" eaLnBrk="1" latinLnBrk="0" hangingPunct="1">
        <a:defRPr sz="1800" kern="1200">
          <a:solidFill>
            <a:schemeClr val="tx1"/>
          </a:solidFill>
          <a:latin typeface="+mn-lt"/>
          <a:ea typeface="+mn-ea"/>
          <a:cs typeface="+mn-cs"/>
        </a:defRPr>
      </a:lvl3pPr>
      <a:lvl4pPr marL="1309142" algn="l" defTabSz="436381" rtl="0" eaLnBrk="1" latinLnBrk="0" hangingPunct="1">
        <a:defRPr sz="1800" kern="1200">
          <a:solidFill>
            <a:schemeClr val="tx1"/>
          </a:solidFill>
          <a:latin typeface="+mn-lt"/>
          <a:ea typeface="+mn-ea"/>
          <a:cs typeface="+mn-cs"/>
        </a:defRPr>
      </a:lvl4pPr>
      <a:lvl5pPr marL="1745523" algn="l" defTabSz="436381" rtl="0" eaLnBrk="1" latinLnBrk="0" hangingPunct="1">
        <a:defRPr sz="1800" kern="1200">
          <a:solidFill>
            <a:schemeClr val="tx1"/>
          </a:solidFill>
          <a:latin typeface="+mn-lt"/>
          <a:ea typeface="+mn-ea"/>
          <a:cs typeface="+mn-cs"/>
        </a:defRPr>
      </a:lvl5pPr>
      <a:lvl6pPr marL="2181903" algn="l" defTabSz="436381" rtl="0" eaLnBrk="1" latinLnBrk="0" hangingPunct="1">
        <a:defRPr sz="1800" kern="1200">
          <a:solidFill>
            <a:schemeClr val="tx1"/>
          </a:solidFill>
          <a:latin typeface="+mn-lt"/>
          <a:ea typeface="+mn-ea"/>
          <a:cs typeface="+mn-cs"/>
        </a:defRPr>
      </a:lvl6pPr>
      <a:lvl7pPr marL="2618284" algn="l" defTabSz="436381" rtl="0" eaLnBrk="1" latinLnBrk="0" hangingPunct="1">
        <a:defRPr sz="1800" kern="1200">
          <a:solidFill>
            <a:schemeClr val="tx1"/>
          </a:solidFill>
          <a:latin typeface="+mn-lt"/>
          <a:ea typeface="+mn-ea"/>
          <a:cs typeface="+mn-cs"/>
        </a:defRPr>
      </a:lvl7pPr>
      <a:lvl8pPr marL="3054664" algn="l" defTabSz="436381" rtl="0" eaLnBrk="1" latinLnBrk="0" hangingPunct="1">
        <a:defRPr sz="1800" kern="1200">
          <a:solidFill>
            <a:schemeClr val="tx1"/>
          </a:solidFill>
          <a:latin typeface="+mn-lt"/>
          <a:ea typeface="+mn-ea"/>
          <a:cs typeface="+mn-cs"/>
        </a:defRPr>
      </a:lvl8pPr>
      <a:lvl9pPr marL="3491045" algn="l" defTabSz="43638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1682" y="220667"/>
            <a:ext cx="6074266" cy="1316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502637" y="1741514"/>
            <a:ext cx="8165123" cy="4916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29" name="Picture 10" descr="CYPHP colour bar"/>
          <p:cNvPicPr>
            <a:picLocks noChangeAspect="1" noChangeArrowheads="1"/>
          </p:cNvPicPr>
          <p:nvPr/>
        </p:nvPicPr>
        <p:blipFill>
          <a:blip r:embed="rId12" cstate="print"/>
          <a:srcRect/>
          <a:stretch>
            <a:fillRect/>
          </a:stretch>
        </p:blipFill>
        <p:spPr bwMode="auto">
          <a:xfrm>
            <a:off x="2" y="0"/>
            <a:ext cx="250581"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fld id="{B05898EA-2F80-4C2A-9F14-7094887346FA}" type="slidenum">
              <a:rPr lang="en-GB">
                <a:solidFill>
                  <a:srgbClr val="E8EDEE">
                    <a:tint val="75000"/>
                  </a:srgbClr>
                </a:solidFill>
              </a:rPr>
              <a:pPr/>
              <a:t>‹#›</a:t>
            </a:fld>
            <a:endParaRPr lang="en-GB">
              <a:solidFill>
                <a:srgbClr val="E8EDEE">
                  <a:tint val="75000"/>
                </a:srgbClr>
              </a:solidFill>
            </a:endParaRPr>
          </a:p>
        </p:txBody>
      </p:sp>
      <p:sp>
        <p:nvSpPr>
          <p:cNvPr id="8" name="Rectangle 7"/>
          <p:cNvSpPr/>
          <p:nvPr/>
        </p:nvSpPr>
        <p:spPr>
          <a:xfrm>
            <a:off x="-41065" y="-54754"/>
            <a:ext cx="316207" cy="697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94561" y="342889"/>
            <a:ext cx="2032061" cy="784376"/>
          </a:xfrm>
          <a:prstGeom prst="rect">
            <a:avLst/>
          </a:prstGeom>
        </p:spPr>
      </p:pic>
    </p:spTree>
    <p:extLst>
      <p:ext uri="{BB962C8B-B14F-4D97-AF65-F5344CB8AC3E}">
        <p14:creationId xmlns:p14="http://schemas.microsoft.com/office/powerpoint/2010/main" val="48398745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ctr" rtl="0" eaLnBrk="1" fontAlgn="base" hangingPunct="1">
        <a:spcBef>
          <a:spcPct val="0"/>
        </a:spcBef>
        <a:spcAft>
          <a:spcPct val="0"/>
        </a:spcAft>
        <a:defRPr sz="2700" b="1">
          <a:solidFill>
            <a:srgbClr val="003399"/>
          </a:solidFill>
          <a:latin typeface="Calibri" pitchFamily="34" charset="0"/>
        </a:defRPr>
      </a:lvl2pPr>
      <a:lvl3pPr algn="ctr" rtl="0" eaLnBrk="1" fontAlgn="base" hangingPunct="1">
        <a:spcBef>
          <a:spcPct val="0"/>
        </a:spcBef>
        <a:spcAft>
          <a:spcPct val="0"/>
        </a:spcAft>
        <a:defRPr sz="2700" b="1">
          <a:solidFill>
            <a:srgbClr val="003399"/>
          </a:solidFill>
          <a:latin typeface="Calibri" pitchFamily="34" charset="0"/>
        </a:defRPr>
      </a:lvl3pPr>
      <a:lvl4pPr algn="ctr" rtl="0" eaLnBrk="1" fontAlgn="base" hangingPunct="1">
        <a:spcBef>
          <a:spcPct val="0"/>
        </a:spcBef>
        <a:spcAft>
          <a:spcPct val="0"/>
        </a:spcAft>
        <a:defRPr sz="2700" b="1">
          <a:solidFill>
            <a:srgbClr val="003399"/>
          </a:solidFill>
          <a:latin typeface="Calibri" pitchFamily="34" charset="0"/>
        </a:defRPr>
      </a:lvl4pPr>
      <a:lvl5pPr algn="ctr" rtl="0" eaLnBrk="1" fontAlgn="base" hangingPunct="1">
        <a:spcBef>
          <a:spcPct val="0"/>
        </a:spcBef>
        <a:spcAft>
          <a:spcPct val="0"/>
        </a:spcAft>
        <a:defRPr sz="2700" b="1">
          <a:solidFill>
            <a:srgbClr val="003399"/>
          </a:solidFill>
          <a:latin typeface="Calibri" pitchFamily="34" charset="0"/>
        </a:defRPr>
      </a:lvl5pPr>
      <a:lvl6pPr marL="342892" algn="ctr" rtl="0" eaLnBrk="1" fontAlgn="base" hangingPunct="1">
        <a:spcBef>
          <a:spcPct val="0"/>
        </a:spcBef>
        <a:spcAft>
          <a:spcPct val="0"/>
        </a:spcAft>
        <a:defRPr sz="2700" b="1">
          <a:solidFill>
            <a:srgbClr val="003399"/>
          </a:solidFill>
          <a:latin typeface="Calibri" pitchFamily="34" charset="0"/>
        </a:defRPr>
      </a:lvl6pPr>
      <a:lvl7pPr marL="685783" algn="ctr" rtl="0" eaLnBrk="1" fontAlgn="base" hangingPunct="1">
        <a:spcBef>
          <a:spcPct val="0"/>
        </a:spcBef>
        <a:spcAft>
          <a:spcPct val="0"/>
        </a:spcAft>
        <a:defRPr sz="2700" b="1">
          <a:solidFill>
            <a:srgbClr val="003399"/>
          </a:solidFill>
          <a:latin typeface="Calibri" pitchFamily="34" charset="0"/>
        </a:defRPr>
      </a:lvl7pPr>
      <a:lvl8pPr marL="1028675" algn="ctr" rtl="0" eaLnBrk="1" fontAlgn="base" hangingPunct="1">
        <a:spcBef>
          <a:spcPct val="0"/>
        </a:spcBef>
        <a:spcAft>
          <a:spcPct val="0"/>
        </a:spcAft>
        <a:defRPr sz="2700" b="1">
          <a:solidFill>
            <a:srgbClr val="003399"/>
          </a:solidFill>
          <a:latin typeface="Calibri" pitchFamily="34" charset="0"/>
        </a:defRPr>
      </a:lvl8pPr>
      <a:lvl9pPr marL="1371566" algn="ctr" rtl="0" eaLnBrk="1" fontAlgn="base" hangingPunct="1">
        <a:spcBef>
          <a:spcPct val="0"/>
        </a:spcBef>
        <a:spcAft>
          <a:spcPct val="0"/>
        </a:spcAft>
        <a:defRPr sz="2700" b="1">
          <a:solidFill>
            <a:srgbClr val="003399"/>
          </a:solidFill>
          <a:latin typeface="Calibri" pitchFamily="34" charset="0"/>
        </a:defRPr>
      </a:lvl9pPr>
    </p:titleStyle>
    <p:bodyStyle>
      <a:lvl1pPr marL="257168" indent="-257168" algn="l" rtl="0" eaLnBrk="1" fontAlgn="base" hangingPunct="1">
        <a:spcBef>
          <a:spcPct val="20000"/>
        </a:spcBef>
        <a:spcAft>
          <a:spcPct val="0"/>
        </a:spcAft>
        <a:buChar char="•"/>
        <a:defRPr sz="1800">
          <a:solidFill>
            <a:srgbClr val="000000"/>
          </a:solidFill>
          <a:latin typeface="+mn-lt"/>
          <a:ea typeface="+mn-ea"/>
          <a:cs typeface="+mn-cs"/>
        </a:defRPr>
      </a:lvl1pPr>
      <a:lvl2pPr marL="557199" indent="-214308" algn="l" rtl="0" eaLnBrk="1" fontAlgn="base" hangingPunct="1">
        <a:spcBef>
          <a:spcPct val="20000"/>
        </a:spcBef>
        <a:spcAft>
          <a:spcPct val="0"/>
        </a:spcAft>
        <a:buFont typeface="Arial" panose="020B0604020202020204" pitchFamily="34" charset="0"/>
        <a:buChar char="–"/>
        <a:defRPr sz="1600">
          <a:solidFill>
            <a:srgbClr val="000000"/>
          </a:solidFill>
          <a:latin typeface="+mn-lt"/>
        </a:defRPr>
      </a:lvl2pPr>
      <a:lvl3pPr marL="857228" indent="-171446" algn="l" rtl="0" eaLnBrk="1" fontAlgn="base" hangingPunct="1">
        <a:spcBef>
          <a:spcPct val="20000"/>
        </a:spcBef>
        <a:spcAft>
          <a:spcPct val="0"/>
        </a:spcAft>
        <a:buChar char="•"/>
        <a:defRPr sz="1400">
          <a:solidFill>
            <a:srgbClr val="000000"/>
          </a:solidFill>
          <a:latin typeface="+mn-lt"/>
        </a:defRPr>
      </a:lvl3pPr>
      <a:lvl4pPr marL="1200120" indent="-171446" algn="l" rtl="0" eaLnBrk="1" fontAlgn="base" hangingPunct="1">
        <a:spcBef>
          <a:spcPct val="20000"/>
        </a:spcBef>
        <a:spcAft>
          <a:spcPct val="0"/>
        </a:spcAft>
        <a:buChar char="–"/>
        <a:defRPr sz="1200">
          <a:solidFill>
            <a:srgbClr val="000000"/>
          </a:solidFill>
          <a:latin typeface="+mn-lt"/>
        </a:defRPr>
      </a:lvl4pPr>
      <a:lvl5pPr marL="1543012" indent="-171446" algn="l" rtl="0" eaLnBrk="1" fontAlgn="base" hangingPunct="1">
        <a:spcBef>
          <a:spcPct val="20000"/>
        </a:spcBef>
        <a:spcAft>
          <a:spcPct val="0"/>
        </a:spcAft>
        <a:buChar char="»"/>
        <a:defRPr sz="1200">
          <a:solidFill>
            <a:srgbClr val="000000"/>
          </a:solidFill>
          <a:latin typeface="+mn-lt"/>
        </a:defRPr>
      </a:lvl5pPr>
      <a:lvl6pPr marL="1885903" indent="-171446" algn="l" rtl="0" eaLnBrk="1" fontAlgn="base" hangingPunct="1">
        <a:spcBef>
          <a:spcPct val="20000"/>
        </a:spcBef>
        <a:spcAft>
          <a:spcPct val="0"/>
        </a:spcAft>
        <a:buChar char="»"/>
        <a:defRPr sz="1500">
          <a:solidFill>
            <a:schemeClr val="tx1"/>
          </a:solidFill>
          <a:latin typeface="+mn-lt"/>
        </a:defRPr>
      </a:lvl6pPr>
      <a:lvl7pPr marL="2228795" indent="-171446" algn="l" rtl="0" eaLnBrk="1" fontAlgn="base" hangingPunct="1">
        <a:spcBef>
          <a:spcPct val="20000"/>
        </a:spcBef>
        <a:spcAft>
          <a:spcPct val="0"/>
        </a:spcAft>
        <a:buChar char="»"/>
        <a:defRPr sz="1500">
          <a:solidFill>
            <a:schemeClr val="tx1"/>
          </a:solidFill>
          <a:latin typeface="+mn-lt"/>
        </a:defRPr>
      </a:lvl7pPr>
      <a:lvl8pPr marL="2571686" indent="-171446" algn="l" rtl="0" eaLnBrk="1" fontAlgn="base" hangingPunct="1">
        <a:spcBef>
          <a:spcPct val="20000"/>
        </a:spcBef>
        <a:spcAft>
          <a:spcPct val="0"/>
        </a:spcAft>
        <a:buChar char="»"/>
        <a:defRPr sz="1500">
          <a:solidFill>
            <a:schemeClr val="tx1"/>
          </a:solidFill>
          <a:latin typeface="+mn-lt"/>
        </a:defRPr>
      </a:lvl8pPr>
      <a:lvl9pPr marL="2914577" indent="-17144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1681" y="220667"/>
            <a:ext cx="6074266" cy="1316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502631" y="1741496"/>
            <a:ext cx="8165123" cy="4916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29" name="Picture 10" descr="CYPHP colour bar"/>
          <p:cNvPicPr>
            <a:picLocks noChangeAspect="1" noChangeArrowheads="1"/>
          </p:cNvPicPr>
          <p:nvPr/>
        </p:nvPicPr>
        <p:blipFill>
          <a:blip r:embed="rId12" cstate="print"/>
          <a:srcRect/>
          <a:stretch>
            <a:fillRect/>
          </a:stretch>
        </p:blipFill>
        <p:spPr bwMode="auto">
          <a:xfrm>
            <a:off x="2" y="0"/>
            <a:ext cx="250581"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fld id="{B05898EA-2F80-4C2A-9F14-7094887346FA}" type="slidenum">
              <a:rPr lang="en-GB">
                <a:solidFill>
                  <a:srgbClr val="E8EDEE">
                    <a:tint val="75000"/>
                  </a:srgbClr>
                </a:solidFill>
              </a:rPr>
              <a:pPr/>
              <a:t>‹#›</a:t>
            </a:fld>
            <a:endParaRPr lang="en-GB">
              <a:solidFill>
                <a:srgbClr val="E8EDEE">
                  <a:tint val="75000"/>
                </a:srgbClr>
              </a:solidFill>
            </a:endParaRPr>
          </a:p>
        </p:txBody>
      </p:sp>
      <p:sp>
        <p:nvSpPr>
          <p:cNvPr id="8" name="Rectangle 7"/>
          <p:cNvSpPr/>
          <p:nvPr/>
        </p:nvSpPr>
        <p:spPr>
          <a:xfrm>
            <a:off x="-41065" y="-54754"/>
            <a:ext cx="316207" cy="697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94552" y="342889"/>
            <a:ext cx="2032061" cy="784376"/>
          </a:xfrm>
          <a:prstGeom prst="rect">
            <a:avLst/>
          </a:prstGeom>
        </p:spPr>
      </p:pic>
    </p:spTree>
    <p:extLst>
      <p:ext uri="{BB962C8B-B14F-4D97-AF65-F5344CB8AC3E}">
        <p14:creationId xmlns:p14="http://schemas.microsoft.com/office/powerpoint/2010/main" val="125409643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ctr" rtl="0" eaLnBrk="1" fontAlgn="base" hangingPunct="1">
        <a:spcBef>
          <a:spcPct val="0"/>
        </a:spcBef>
        <a:spcAft>
          <a:spcPct val="0"/>
        </a:spcAft>
        <a:defRPr sz="2700" b="1">
          <a:solidFill>
            <a:srgbClr val="003399"/>
          </a:solidFill>
          <a:latin typeface="Calibri" pitchFamily="34" charset="0"/>
        </a:defRPr>
      </a:lvl2pPr>
      <a:lvl3pPr algn="ctr" rtl="0" eaLnBrk="1" fontAlgn="base" hangingPunct="1">
        <a:spcBef>
          <a:spcPct val="0"/>
        </a:spcBef>
        <a:spcAft>
          <a:spcPct val="0"/>
        </a:spcAft>
        <a:defRPr sz="2700" b="1">
          <a:solidFill>
            <a:srgbClr val="003399"/>
          </a:solidFill>
          <a:latin typeface="Calibri" pitchFamily="34" charset="0"/>
        </a:defRPr>
      </a:lvl3pPr>
      <a:lvl4pPr algn="ctr" rtl="0" eaLnBrk="1" fontAlgn="base" hangingPunct="1">
        <a:spcBef>
          <a:spcPct val="0"/>
        </a:spcBef>
        <a:spcAft>
          <a:spcPct val="0"/>
        </a:spcAft>
        <a:defRPr sz="2700" b="1">
          <a:solidFill>
            <a:srgbClr val="003399"/>
          </a:solidFill>
          <a:latin typeface="Calibri" pitchFamily="34" charset="0"/>
        </a:defRPr>
      </a:lvl4pPr>
      <a:lvl5pPr algn="ctr" rtl="0" eaLnBrk="1" fontAlgn="base" hangingPunct="1">
        <a:spcBef>
          <a:spcPct val="0"/>
        </a:spcBef>
        <a:spcAft>
          <a:spcPct val="0"/>
        </a:spcAft>
        <a:defRPr sz="2700" b="1">
          <a:solidFill>
            <a:srgbClr val="003399"/>
          </a:solidFill>
          <a:latin typeface="Calibri" pitchFamily="34" charset="0"/>
        </a:defRPr>
      </a:lvl5pPr>
      <a:lvl6pPr marL="342892" algn="ctr" rtl="0" eaLnBrk="1" fontAlgn="base" hangingPunct="1">
        <a:spcBef>
          <a:spcPct val="0"/>
        </a:spcBef>
        <a:spcAft>
          <a:spcPct val="0"/>
        </a:spcAft>
        <a:defRPr sz="2700" b="1">
          <a:solidFill>
            <a:srgbClr val="003399"/>
          </a:solidFill>
          <a:latin typeface="Calibri" pitchFamily="34" charset="0"/>
        </a:defRPr>
      </a:lvl6pPr>
      <a:lvl7pPr marL="685783" algn="ctr" rtl="0" eaLnBrk="1" fontAlgn="base" hangingPunct="1">
        <a:spcBef>
          <a:spcPct val="0"/>
        </a:spcBef>
        <a:spcAft>
          <a:spcPct val="0"/>
        </a:spcAft>
        <a:defRPr sz="2700" b="1">
          <a:solidFill>
            <a:srgbClr val="003399"/>
          </a:solidFill>
          <a:latin typeface="Calibri" pitchFamily="34" charset="0"/>
        </a:defRPr>
      </a:lvl7pPr>
      <a:lvl8pPr marL="1028675" algn="ctr" rtl="0" eaLnBrk="1" fontAlgn="base" hangingPunct="1">
        <a:spcBef>
          <a:spcPct val="0"/>
        </a:spcBef>
        <a:spcAft>
          <a:spcPct val="0"/>
        </a:spcAft>
        <a:defRPr sz="2700" b="1">
          <a:solidFill>
            <a:srgbClr val="003399"/>
          </a:solidFill>
          <a:latin typeface="Calibri" pitchFamily="34" charset="0"/>
        </a:defRPr>
      </a:lvl8pPr>
      <a:lvl9pPr marL="1371566" algn="ctr" rtl="0" eaLnBrk="1" fontAlgn="base" hangingPunct="1">
        <a:spcBef>
          <a:spcPct val="0"/>
        </a:spcBef>
        <a:spcAft>
          <a:spcPct val="0"/>
        </a:spcAft>
        <a:defRPr sz="2700" b="1">
          <a:solidFill>
            <a:srgbClr val="003399"/>
          </a:solidFill>
          <a:latin typeface="Calibri" pitchFamily="34" charset="0"/>
        </a:defRPr>
      </a:lvl9pPr>
    </p:titleStyle>
    <p:bodyStyle>
      <a:lvl1pPr marL="257168" indent="-257168" algn="l" rtl="0" eaLnBrk="1" fontAlgn="base" hangingPunct="1">
        <a:spcBef>
          <a:spcPct val="20000"/>
        </a:spcBef>
        <a:spcAft>
          <a:spcPct val="0"/>
        </a:spcAft>
        <a:buChar char="•"/>
        <a:defRPr sz="1800">
          <a:solidFill>
            <a:srgbClr val="000000"/>
          </a:solidFill>
          <a:latin typeface="+mn-lt"/>
          <a:ea typeface="+mn-ea"/>
          <a:cs typeface="+mn-cs"/>
        </a:defRPr>
      </a:lvl1pPr>
      <a:lvl2pPr marL="557199" indent="-214308" algn="l" rtl="0" eaLnBrk="1" fontAlgn="base" hangingPunct="1">
        <a:spcBef>
          <a:spcPct val="20000"/>
        </a:spcBef>
        <a:spcAft>
          <a:spcPct val="0"/>
        </a:spcAft>
        <a:buFont typeface="Arial" panose="020B0604020202020204" pitchFamily="34" charset="0"/>
        <a:buChar char="–"/>
        <a:defRPr sz="1600">
          <a:solidFill>
            <a:srgbClr val="000000"/>
          </a:solidFill>
          <a:latin typeface="+mn-lt"/>
        </a:defRPr>
      </a:lvl2pPr>
      <a:lvl3pPr marL="857228" indent="-171446" algn="l" rtl="0" eaLnBrk="1" fontAlgn="base" hangingPunct="1">
        <a:spcBef>
          <a:spcPct val="20000"/>
        </a:spcBef>
        <a:spcAft>
          <a:spcPct val="0"/>
        </a:spcAft>
        <a:buChar char="•"/>
        <a:defRPr sz="1400">
          <a:solidFill>
            <a:srgbClr val="000000"/>
          </a:solidFill>
          <a:latin typeface="+mn-lt"/>
        </a:defRPr>
      </a:lvl3pPr>
      <a:lvl4pPr marL="1200120" indent="-171446" algn="l" rtl="0" eaLnBrk="1" fontAlgn="base" hangingPunct="1">
        <a:spcBef>
          <a:spcPct val="20000"/>
        </a:spcBef>
        <a:spcAft>
          <a:spcPct val="0"/>
        </a:spcAft>
        <a:buChar char="–"/>
        <a:defRPr sz="1200">
          <a:solidFill>
            <a:srgbClr val="000000"/>
          </a:solidFill>
          <a:latin typeface="+mn-lt"/>
        </a:defRPr>
      </a:lvl4pPr>
      <a:lvl5pPr marL="1543012" indent="-171446" algn="l" rtl="0" eaLnBrk="1" fontAlgn="base" hangingPunct="1">
        <a:spcBef>
          <a:spcPct val="20000"/>
        </a:spcBef>
        <a:spcAft>
          <a:spcPct val="0"/>
        </a:spcAft>
        <a:buChar char="»"/>
        <a:defRPr sz="1200">
          <a:solidFill>
            <a:srgbClr val="000000"/>
          </a:solidFill>
          <a:latin typeface="+mn-lt"/>
        </a:defRPr>
      </a:lvl5pPr>
      <a:lvl6pPr marL="1885903" indent="-171446" algn="l" rtl="0" eaLnBrk="1" fontAlgn="base" hangingPunct="1">
        <a:spcBef>
          <a:spcPct val="20000"/>
        </a:spcBef>
        <a:spcAft>
          <a:spcPct val="0"/>
        </a:spcAft>
        <a:buChar char="»"/>
        <a:defRPr sz="1500">
          <a:solidFill>
            <a:schemeClr val="tx1"/>
          </a:solidFill>
          <a:latin typeface="+mn-lt"/>
        </a:defRPr>
      </a:lvl6pPr>
      <a:lvl7pPr marL="2228795" indent="-171446" algn="l" rtl="0" eaLnBrk="1" fontAlgn="base" hangingPunct="1">
        <a:spcBef>
          <a:spcPct val="20000"/>
        </a:spcBef>
        <a:spcAft>
          <a:spcPct val="0"/>
        </a:spcAft>
        <a:buChar char="»"/>
        <a:defRPr sz="1500">
          <a:solidFill>
            <a:schemeClr val="tx1"/>
          </a:solidFill>
          <a:latin typeface="+mn-lt"/>
        </a:defRPr>
      </a:lvl7pPr>
      <a:lvl8pPr marL="2571686" indent="-171446" algn="l" rtl="0" eaLnBrk="1" fontAlgn="base" hangingPunct="1">
        <a:spcBef>
          <a:spcPct val="20000"/>
        </a:spcBef>
        <a:spcAft>
          <a:spcPct val="0"/>
        </a:spcAft>
        <a:buChar char="»"/>
        <a:defRPr sz="1500">
          <a:solidFill>
            <a:schemeClr val="tx1"/>
          </a:solidFill>
          <a:latin typeface="+mn-lt"/>
        </a:defRPr>
      </a:lvl8pPr>
      <a:lvl9pPr marL="2914577" indent="-17144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4493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&lt;Insert Presentation Title here&gt; do not exceed two lines of text here</a:t>
            </a:r>
          </a:p>
        </p:txBody>
      </p:sp>
      <p:sp>
        <p:nvSpPr>
          <p:cNvPr id="1027" name="Rectangle 3"/>
          <p:cNvSpPr>
            <a:spLocks noGrp="1" noChangeArrowheads="1"/>
          </p:cNvSpPr>
          <p:nvPr>
            <p:ph type="body" idx="1"/>
          </p:nvPr>
        </p:nvSpPr>
        <p:spPr bwMode="auto">
          <a:xfrm>
            <a:off x="396880" y="3195638"/>
            <a:ext cx="5573713" cy="1477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Presenters name </a:t>
            </a:r>
          </a:p>
        </p:txBody>
      </p:sp>
      <p:pic>
        <p:nvPicPr>
          <p:cNvPr id="1029" name="Picture 20" descr="Logo colour transparent"/>
          <p:cNvPicPr>
            <a:picLocks noChangeAspect="1" noChangeArrowheads="1"/>
          </p:cNvPicPr>
          <p:nvPr/>
        </p:nvPicPr>
        <p:blipFill>
          <a:blip r:embed="rId13" cstate="print"/>
          <a:srcRect/>
          <a:stretch>
            <a:fillRect/>
          </a:stretch>
        </p:blipFill>
        <p:spPr bwMode="auto">
          <a:xfrm>
            <a:off x="6388101" y="201617"/>
            <a:ext cx="2420938" cy="365125"/>
          </a:xfrm>
          <a:prstGeom prst="rect">
            <a:avLst/>
          </a:prstGeom>
          <a:noFill/>
          <a:ln w="9525">
            <a:noFill/>
            <a:miter lim="800000"/>
            <a:headEnd/>
            <a:tailEnd/>
          </a:ln>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 y="5829300"/>
            <a:ext cx="1926771" cy="1028700"/>
          </a:xfrm>
          <a:prstGeom prst="rect">
            <a:avLst/>
          </a:prstGeom>
        </p:spPr>
      </p:pic>
      <p:sp>
        <p:nvSpPr>
          <p:cNvPr id="3" name="TextBox 2"/>
          <p:cNvSpPr txBox="1"/>
          <p:nvPr userDrawn="1"/>
        </p:nvSpPr>
        <p:spPr>
          <a:xfrm>
            <a:off x="8610600" y="6483360"/>
            <a:ext cx="541338" cy="276999"/>
          </a:xfrm>
          <a:prstGeom prst="rect">
            <a:avLst/>
          </a:prstGeom>
          <a:noFill/>
        </p:spPr>
        <p:txBody>
          <a:bodyPr wrap="square" rtlCol="0">
            <a:spAutoFit/>
          </a:bodyPr>
          <a:lstStyle/>
          <a:p>
            <a:pPr fontAlgn="base">
              <a:spcBef>
                <a:spcPct val="0"/>
              </a:spcBef>
              <a:spcAft>
                <a:spcPct val="0"/>
              </a:spcAft>
            </a:pPr>
            <a:fld id="{119935FC-7F4C-469C-BF2D-B2423332F1A1}" type="slidenum">
              <a:rPr lang="en-GB" sz="1200" b="1" smtClean="0">
                <a:solidFill>
                  <a:srgbClr val="333399"/>
                </a:solidFill>
                <a:ea typeface="ＭＳ Ｐゴシック"/>
              </a:rPr>
              <a:pPr fontAlgn="base">
                <a:spcBef>
                  <a:spcPct val="0"/>
                </a:spcBef>
                <a:spcAft>
                  <a:spcPct val="0"/>
                </a:spcAft>
              </a:pPr>
              <a:t>‹#›</a:t>
            </a:fld>
            <a:endParaRPr lang="en-GB" sz="1200" b="1">
              <a:solidFill>
                <a:srgbClr val="333399"/>
              </a:solidFill>
              <a:ea typeface="ＭＳ Ｐゴシック"/>
            </a:endParaRPr>
          </a:p>
        </p:txBody>
      </p:sp>
    </p:spTree>
    <p:extLst>
      <p:ext uri="{BB962C8B-B14F-4D97-AF65-F5344CB8AC3E}">
        <p14:creationId xmlns:p14="http://schemas.microsoft.com/office/powerpoint/2010/main" val="15567286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dt="0"/>
  <p:txStyles>
    <p:titleStyle>
      <a:lvl1pPr algn="l" rtl="0" eaLnBrk="1" fontAlgn="base" hangingPunct="1">
        <a:spcBef>
          <a:spcPct val="0"/>
        </a:spcBef>
        <a:spcAft>
          <a:spcPct val="0"/>
        </a:spcAft>
        <a:defRPr sz="2000">
          <a:solidFill>
            <a:schemeClr val="tx2"/>
          </a:solidFill>
          <a:latin typeface="+mj-lt"/>
          <a:ea typeface="ＭＳ Ｐゴシック" charset="0"/>
          <a:cs typeface="ＭＳ Ｐゴシック"/>
        </a:defRPr>
      </a:lvl1pPr>
      <a:lvl2pPr algn="l" rtl="0" eaLnBrk="1" fontAlgn="base" hangingPunct="1">
        <a:spcBef>
          <a:spcPct val="0"/>
        </a:spcBef>
        <a:spcAft>
          <a:spcPct val="0"/>
        </a:spcAft>
        <a:defRPr sz="2000">
          <a:solidFill>
            <a:schemeClr val="tx2"/>
          </a:solidFill>
          <a:latin typeface="Arial" charset="0"/>
          <a:ea typeface="ＭＳ Ｐゴシック" charset="0"/>
          <a:cs typeface="ＭＳ Ｐゴシック"/>
        </a:defRPr>
      </a:lvl2pPr>
      <a:lvl3pPr algn="l" rtl="0" eaLnBrk="1" fontAlgn="base" hangingPunct="1">
        <a:spcBef>
          <a:spcPct val="0"/>
        </a:spcBef>
        <a:spcAft>
          <a:spcPct val="0"/>
        </a:spcAft>
        <a:defRPr sz="2000">
          <a:solidFill>
            <a:schemeClr val="tx2"/>
          </a:solidFill>
          <a:latin typeface="Arial" charset="0"/>
          <a:ea typeface="ＭＳ Ｐゴシック" charset="0"/>
          <a:cs typeface="ＭＳ Ｐゴシック"/>
        </a:defRPr>
      </a:lvl3pPr>
      <a:lvl4pPr algn="l" rtl="0" eaLnBrk="1" fontAlgn="base" hangingPunct="1">
        <a:spcBef>
          <a:spcPct val="0"/>
        </a:spcBef>
        <a:spcAft>
          <a:spcPct val="0"/>
        </a:spcAft>
        <a:defRPr sz="2000">
          <a:solidFill>
            <a:schemeClr val="tx2"/>
          </a:solidFill>
          <a:latin typeface="Arial" charset="0"/>
          <a:ea typeface="ＭＳ Ｐゴシック" charset="0"/>
          <a:cs typeface="ＭＳ Ｐゴシック"/>
        </a:defRPr>
      </a:lvl4pPr>
      <a:lvl5pPr algn="l" rtl="0" eaLnBrk="1" fontAlgn="base" hangingPunct="1">
        <a:spcBef>
          <a:spcPct val="0"/>
        </a:spcBef>
        <a:spcAft>
          <a:spcPct val="0"/>
        </a:spcAft>
        <a:defRPr sz="2000">
          <a:solidFill>
            <a:schemeClr val="tx2"/>
          </a:solidFill>
          <a:latin typeface="Arial" charset="0"/>
          <a:ea typeface="ＭＳ Ｐゴシック" charset="0"/>
          <a:cs typeface="ＭＳ Ｐゴシック"/>
        </a:defRPr>
      </a:lvl5pPr>
      <a:lvl6pPr marL="457200" algn="l" rtl="0" eaLnBrk="1" fontAlgn="base" hangingPunct="1">
        <a:spcBef>
          <a:spcPct val="0"/>
        </a:spcBef>
        <a:spcAft>
          <a:spcPct val="0"/>
        </a:spcAft>
        <a:defRPr sz="2000">
          <a:solidFill>
            <a:schemeClr val="tx2"/>
          </a:solidFill>
          <a:latin typeface="Arial" charset="0"/>
        </a:defRPr>
      </a:lvl6pPr>
      <a:lvl7pPr marL="914400" algn="l" rtl="0" eaLnBrk="1" fontAlgn="base" hangingPunct="1">
        <a:spcBef>
          <a:spcPct val="0"/>
        </a:spcBef>
        <a:spcAft>
          <a:spcPct val="0"/>
        </a:spcAft>
        <a:defRPr sz="2000">
          <a:solidFill>
            <a:schemeClr val="tx2"/>
          </a:solidFill>
          <a:latin typeface="Arial" charset="0"/>
        </a:defRPr>
      </a:lvl7pPr>
      <a:lvl8pPr marL="1371600" algn="l" rtl="0" eaLnBrk="1" fontAlgn="base" hangingPunct="1">
        <a:spcBef>
          <a:spcPct val="0"/>
        </a:spcBef>
        <a:spcAft>
          <a:spcPct val="0"/>
        </a:spcAft>
        <a:defRPr sz="2000">
          <a:solidFill>
            <a:schemeClr val="tx2"/>
          </a:solidFill>
          <a:latin typeface="Arial" charset="0"/>
        </a:defRPr>
      </a:lvl8pPr>
      <a:lvl9pPr marL="1828800" algn="l" rtl="0" eaLnBrk="1" fontAlgn="base" hangingPunct="1">
        <a:spcBef>
          <a:spcPct val="0"/>
        </a:spcBef>
        <a:spcAft>
          <a:spcPct val="0"/>
        </a:spcAft>
        <a:defRPr sz="2000">
          <a:solidFill>
            <a:schemeClr val="tx2"/>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ＭＳ Ｐゴシック" charset="0"/>
          <a:cs typeface="ＭＳ Ｐゴシック"/>
        </a:defRPr>
      </a:lvl1pPr>
      <a:lvl2pPr marL="742950" indent="-285750" algn="r" rtl="0" eaLnBrk="1" fontAlgn="base" hangingPunct="1">
        <a:spcBef>
          <a:spcPct val="20000"/>
        </a:spcBef>
        <a:spcAft>
          <a:spcPct val="0"/>
        </a:spcAft>
        <a:buChar char="–"/>
        <a:defRPr sz="2800">
          <a:solidFill>
            <a:schemeClr val="tx1"/>
          </a:solidFill>
          <a:latin typeface="+mn-lt"/>
          <a:ea typeface="ＭＳ Ｐゴシック" charset="0"/>
          <a:cs typeface="ＭＳ Ｐゴシック"/>
        </a:defRPr>
      </a:lvl2pPr>
      <a:lvl3pPr marL="1143000" indent="-228600" algn="r" rtl="0" eaLnBrk="1" fontAlgn="base" hangingPunct="1">
        <a:spcBef>
          <a:spcPct val="20000"/>
        </a:spcBef>
        <a:spcAft>
          <a:spcPct val="0"/>
        </a:spcAft>
        <a:buChar char="•"/>
        <a:defRPr sz="2400">
          <a:solidFill>
            <a:schemeClr val="tx1"/>
          </a:solidFill>
          <a:latin typeface="+mn-lt"/>
          <a:ea typeface="ＭＳ Ｐゴシック" charset="0"/>
          <a:cs typeface="ＭＳ Ｐゴシック"/>
        </a:defRPr>
      </a:lvl3pPr>
      <a:lvl4pPr marL="1600200" indent="-228600" algn="r" rtl="0" eaLnBrk="1" fontAlgn="base" hangingPunct="1">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r" rtl="0" eaLnBrk="1" fontAlgn="base" hangingPunct="1">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r" rtl="0" eaLnBrk="1" fontAlgn="base" hangingPunct="1">
        <a:spcBef>
          <a:spcPct val="20000"/>
        </a:spcBef>
        <a:spcAft>
          <a:spcPct val="0"/>
        </a:spcAft>
        <a:buChar char="»"/>
        <a:defRPr sz="2000">
          <a:solidFill>
            <a:schemeClr val="tx1"/>
          </a:solidFill>
          <a:latin typeface="+mn-lt"/>
        </a:defRPr>
      </a:lvl6pPr>
      <a:lvl7pPr marL="2971800" indent="-228600" algn="r" rtl="0" eaLnBrk="1" fontAlgn="base" hangingPunct="1">
        <a:spcBef>
          <a:spcPct val="20000"/>
        </a:spcBef>
        <a:spcAft>
          <a:spcPct val="0"/>
        </a:spcAft>
        <a:buChar char="»"/>
        <a:defRPr sz="2000">
          <a:solidFill>
            <a:schemeClr val="tx1"/>
          </a:solidFill>
          <a:latin typeface="+mn-lt"/>
        </a:defRPr>
      </a:lvl7pPr>
      <a:lvl8pPr marL="3429000" indent="-228600" algn="r" rtl="0" eaLnBrk="1" fontAlgn="base" hangingPunct="1">
        <a:spcBef>
          <a:spcPct val="20000"/>
        </a:spcBef>
        <a:spcAft>
          <a:spcPct val="0"/>
        </a:spcAft>
        <a:buChar char="»"/>
        <a:defRPr sz="2000">
          <a:solidFill>
            <a:schemeClr val="tx1"/>
          </a:solidFill>
          <a:latin typeface="+mn-lt"/>
        </a:defRPr>
      </a:lvl8pPr>
      <a:lvl9pPr marL="3886200" indent="-228600" algn="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Y4WChnnmHaM" TargetMode="Externa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33.png"/><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C8B8838-6AC3-304C-A026-387DB508972D}"/>
              </a:ext>
            </a:extLst>
          </p:cNvPr>
          <p:cNvSpPr txBox="1">
            <a:spLocks/>
          </p:cNvSpPr>
          <p:nvPr/>
        </p:nvSpPr>
        <p:spPr>
          <a:xfrm>
            <a:off x="1082993" y="2143125"/>
            <a:ext cx="6858000" cy="2387600"/>
          </a:xfrm>
          <a:prstGeom prst="rect">
            <a:avLst/>
          </a:prstGeom>
        </p:spPr>
        <p:txBody>
          <a:bodyPr anchor="t"/>
          <a:lstStyle>
            <a:lvl1pPr algn="l" rtl="0" eaLnBrk="1" fontAlgn="base" hangingPunct="1">
              <a:spcBef>
                <a:spcPct val="0"/>
              </a:spcBef>
              <a:spcAft>
                <a:spcPct val="0"/>
              </a:spcAft>
              <a:defRPr sz="2000">
                <a:solidFill>
                  <a:schemeClr val="tx2"/>
                </a:solidFill>
                <a:latin typeface="+mj-lt"/>
                <a:ea typeface="ＭＳ Ｐゴシック" charset="0"/>
                <a:cs typeface="ＭＳ Ｐゴシック"/>
              </a:defRPr>
            </a:lvl1pPr>
            <a:lvl2pPr algn="l" rtl="0" eaLnBrk="1" fontAlgn="base" hangingPunct="1">
              <a:spcBef>
                <a:spcPct val="0"/>
              </a:spcBef>
              <a:spcAft>
                <a:spcPct val="0"/>
              </a:spcAft>
              <a:defRPr sz="2000">
                <a:solidFill>
                  <a:schemeClr val="tx2"/>
                </a:solidFill>
                <a:latin typeface="Arial" charset="0"/>
                <a:ea typeface="ＭＳ Ｐゴシック" charset="0"/>
                <a:cs typeface="ＭＳ Ｐゴシック"/>
              </a:defRPr>
            </a:lvl2pPr>
            <a:lvl3pPr algn="l" rtl="0" eaLnBrk="1" fontAlgn="base" hangingPunct="1">
              <a:spcBef>
                <a:spcPct val="0"/>
              </a:spcBef>
              <a:spcAft>
                <a:spcPct val="0"/>
              </a:spcAft>
              <a:defRPr sz="2000">
                <a:solidFill>
                  <a:schemeClr val="tx2"/>
                </a:solidFill>
                <a:latin typeface="Arial" charset="0"/>
                <a:ea typeface="ＭＳ Ｐゴシック" charset="0"/>
                <a:cs typeface="ＭＳ Ｐゴシック"/>
              </a:defRPr>
            </a:lvl3pPr>
            <a:lvl4pPr algn="l" rtl="0" eaLnBrk="1" fontAlgn="base" hangingPunct="1">
              <a:spcBef>
                <a:spcPct val="0"/>
              </a:spcBef>
              <a:spcAft>
                <a:spcPct val="0"/>
              </a:spcAft>
              <a:defRPr sz="2000">
                <a:solidFill>
                  <a:schemeClr val="tx2"/>
                </a:solidFill>
                <a:latin typeface="Arial" charset="0"/>
                <a:ea typeface="ＭＳ Ｐゴシック" charset="0"/>
                <a:cs typeface="ＭＳ Ｐゴシック"/>
              </a:defRPr>
            </a:lvl4pPr>
            <a:lvl5pPr algn="l" rtl="0" eaLnBrk="1" fontAlgn="base" hangingPunct="1">
              <a:spcBef>
                <a:spcPct val="0"/>
              </a:spcBef>
              <a:spcAft>
                <a:spcPct val="0"/>
              </a:spcAft>
              <a:defRPr sz="2000">
                <a:solidFill>
                  <a:schemeClr val="tx2"/>
                </a:solidFill>
                <a:latin typeface="Arial" charset="0"/>
                <a:ea typeface="ＭＳ Ｐゴシック" charset="0"/>
                <a:cs typeface="ＭＳ Ｐゴシック"/>
              </a:defRPr>
            </a:lvl5pPr>
            <a:lvl6pPr marL="457200" algn="l" rtl="0" eaLnBrk="1" fontAlgn="base" hangingPunct="1">
              <a:spcBef>
                <a:spcPct val="0"/>
              </a:spcBef>
              <a:spcAft>
                <a:spcPct val="0"/>
              </a:spcAft>
              <a:defRPr sz="2000">
                <a:solidFill>
                  <a:schemeClr val="tx2"/>
                </a:solidFill>
                <a:latin typeface="Arial" charset="0"/>
              </a:defRPr>
            </a:lvl6pPr>
            <a:lvl7pPr marL="914400" algn="l" rtl="0" eaLnBrk="1" fontAlgn="base" hangingPunct="1">
              <a:spcBef>
                <a:spcPct val="0"/>
              </a:spcBef>
              <a:spcAft>
                <a:spcPct val="0"/>
              </a:spcAft>
              <a:defRPr sz="2000">
                <a:solidFill>
                  <a:schemeClr val="tx2"/>
                </a:solidFill>
                <a:latin typeface="Arial" charset="0"/>
              </a:defRPr>
            </a:lvl7pPr>
            <a:lvl8pPr marL="1371600" algn="l" rtl="0" eaLnBrk="1" fontAlgn="base" hangingPunct="1">
              <a:spcBef>
                <a:spcPct val="0"/>
              </a:spcBef>
              <a:spcAft>
                <a:spcPct val="0"/>
              </a:spcAft>
              <a:defRPr sz="2000">
                <a:solidFill>
                  <a:schemeClr val="tx2"/>
                </a:solidFill>
                <a:latin typeface="Arial" charset="0"/>
              </a:defRPr>
            </a:lvl8pPr>
            <a:lvl9pPr marL="1828800" algn="l" rtl="0" eaLnBrk="1" fontAlgn="base" hangingPunct="1">
              <a:spcBef>
                <a:spcPct val="0"/>
              </a:spcBef>
              <a:spcAft>
                <a:spcPct val="0"/>
              </a:spcAft>
              <a:defRPr sz="2000">
                <a:solidFill>
                  <a:schemeClr val="tx2"/>
                </a:solidFill>
                <a:latin typeface="Arial" charset="0"/>
              </a:defRPr>
            </a:lvl9pPr>
          </a:lstStyle>
          <a:p>
            <a:pPr algn="ctr"/>
            <a:r>
              <a:rPr lang="en-GB" sz="3600" kern="0" dirty="0" smtClean="0">
                <a:solidFill>
                  <a:srgbClr val="333399"/>
                </a:solidFill>
                <a:ea typeface="+mj-lt"/>
                <a:cs typeface="Arial"/>
              </a:rPr>
              <a:t>Southeast London update</a:t>
            </a:r>
            <a:endParaRPr lang="en-US" dirty="0">
              <a:solidFill>
                <a:srgbClr val="333399"/>
              </a:solidFill>
            </a:endParaRPr>
          </a:p>
        </p:txBody>
      </p:sp>
      <p:sp>
        <p:nvSpPr>
          <p:cNvPr id="5" name="Subtitle 4">
            <a:extLst>
              <a:ext uri="{FF2B5EF4-FFF2-40B4-BE49-F238E27FC236}">
                <a16:creationId xmlns:a16="http://schemas.microsoft.com/office/drawing/2014/main" xmlns="" id="{894C75D4-EF89-4541-B0F6-DC951051925C}"/>
              </a:ext>
            </a:extLst>
          </p:cNvPr>
          <p:cNvSpPr txBox="1">
            <a:spLocks/>
          </p:cNvSpPr>
          <p:nvPr/>
        </p:nvSpPr>
        <p:spPr>
          <a:xfrm>
            <a:off x="1143000" y="3521075"/>
            <a:ext cx="6858000" cy="1655762"/>
          </a:xfrm>
          <a:prstGeom prst="rect">
            <a:avLst/>
          </a:prstGeom>
        </p:spPr>
        <p:txBody>
          <a:bodyPr/>
          <a:lstStyle>
            <a:lvl1pPr marL="342900" indent="-342900" algn="l" rtl="0" eaLnBrk="1" fontAlgn="base" hangingPunct="1">
              <a:spcBef>
                <a:spcPct val="20000"/>
              </a:spcBef>
              <a:spcAft>
                <a:spcPct val="0"/>
              </a:spcAft>
              <a:defRPr sz="2000">
                <a:solidFill>
                  <a:schemeClr val="tx1"/>
                </a:solidFill>
                <a:latin typeface="+mn-lt"/>
                <a:ea typeface="ＭＳ Ｐゴシック" charset="0"/>
                <a:cs typeface="ＭＳ Ｐゴシック"/>
              </a:defRPr>
            </a:lvl1pPr>
            <a:lvl2pPr marL="742950" indent="-285750" algn="r" rtl="0" eaLnBrk="1" fontAlgn="base" hangingPunct="1">
              <a:spcBef>
                <a:spcPct val="20000"/>
              </a:spcBef>
              <a:spcAft>
                <a:spcPct val="0"/>
              </a:spcAft>
              <a:buChar char="–"/>
              <a:defRPr sz="2800">
                <a:solidFill>
                  <a:schemeClr val="tx1"/>
                </a:solidFill>
                <a:latin typeface="+mn-lt"/>
                <a:ea typeface="ＭＳ Ｐゴシック" charset="0"/>
                <a:cs typeface="ＭＳ Ｐゴシック"/>
              </a:defRPr>
            </a:lvl2pPr>
            <a:lvl3pPr marL="1143000" indent="-228600" algn="r" rtl="0" eaLnBrk="1" fontAlgn="base" hangingPunct="1">
              <a:spcBef>
                <a:spcPct val="20000"/>
              </a:spcBef>
              <a:spcAft>
                <a:spcPct val="0"/>
              </a:spcAft>
              <a:buChar char="•"/>
              <a:defRPr sz="2400">
                <a:solidFill>
                  <a:schemeClr val="tx1"/>
                </a:solidFill>
                <a:latin typeface="+mn-lt"/>
                <a:ea typeface="ＭＳ Ｐゴシック" charset="0"/>
                <a:cs typeface="ＭＳ Ｐゴシック"/>
              </a:defRPr>
            </a:lvl3pPr>
            <a:lvl4pPr marL="1600200" indent="-228600" algn="r" rtl="0" eaLnBrk="1" fontAlgn="base" hangingPunct="1">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r" rtl="0" eaLnBrk="1" fontAlgn="base" hangingPunct="1">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r" rtl="0" eaLnBrk="1" fontAlgn="base" hangingPunct="1">
              <a:spcBef>
                <a:spcPct val="20000"/>
              </a:spcBef>
              <a:spcAft>
                <a:spcPct val="0"/>
              </a:spcAft>
              <a:buChar char="»"/>
              <a:defRPr sz="2000">
                <a:solidFill>
                  <a:schemeClr val="tx1"/>
                </a:solidFill>
                <a:latin typeface="+mn-lt"/>
              </a:defRPr>
            </a:lvl6pPr>
            <a:lvl7pPr marL="2971800" indent="-228600" algn="r" rtl="0" eaLnBrk="1" fontAlgn="base" hangingPunct="1">
              <a:spcBef>
                <a:spcPct val="20000"/>
              </a:spcBef>
              <a:spcAft>
                <a:spcPct val="0"/>
              </a:spcAft>
              <a:buChar char="»"/>
              <a:defRPr sz="2000">
                <a:solidFill>
                  <a:schemeClr val="tx1"/>
                </a:solidFill>
                <a:latin typeface="+mn-lt"/>
              </a:defRPr>
            </a:lvl7pPr>
            <a:lvl8pPr marL="3429000" indent="-228600" algn="r" rtl="0" eaLnBrk="1" fontAlgn="base" hangingPunct="1">
              <a:spcBef>
                <a:spcPct val="20000"/>
              </a:spcBef>
              <a:spcAft>
                <a:spcPct val="0"/>
              </a:spcAft>
              <a:buChar char="»"/>
              <a:defRPr sz="2000">
                <a:solidFill>
                  <a:schemeClr val="tx1"/>
                </a:solidFill>
                <a:latin typeface="+mn-lt"/>
              </a:defRPr>
            </a:lvl8pPr>
            <a:lvl9pPr marL="3886200" indent="-228600" algn="r" rtl="0" eaLnBrk="1" fontAlgn="base" hangingPunct="1">
              <a:spcBef>
                <a:spcPct val="20000"/>
              </a:spcBef>
              <a:spcAft>
                <a:spcPct val="0"/>
              </a:spcAft>
              <a:buChar char="»"/>
              <a:defRPr sz="2000">
                <a:solidFill>
                  <a:schemeClr val="tx1"/>
                </a:solidFill>
                <a:latin typeface="+mn-lt"/>
              </a:defRPr>
            </a:lvl9pPr>
          </a:lstStyle>
          <a:p>
            <a:pPr algn="ctr"/>
            <a:r>
              <a:rPr lang="en-GB" sz="1600" kern="0" dirty="0">
                <a:solidFill>
                  <a:srgbClr val="333399"/>
                </a:solidFill>
              </a:rPr>
              <a:t>Dr Richard </a:t>
            </a:r>
            <a:r>
              <a:rPr lang="en-GB" sz="1600" kern="0" dirty="0" smtClean="0">
                <a:solidFill>
                  <a:srgbClr val="333399"/>
                </a:solidFill>
              </a:rPr>
              <a:t>Iles, Consultant </a:t>
            </a:r>
            <a:r>
              <a:rPr lang="en-GB" sz="1600" kern="0" dirty="0">
                <a:solidFill>
                  <a:srgbClr val="333399"/>
                </a:solidFill>
              </a:rPr>
              <a:t>in Respiratory Paediatrics </a:t>
            </a:r>
          </a:p>
          <a:p>
            <a:pPr algn="ctr"/>
            <a:r>
              <a:rPr lang="en-GB" sz="1600" kern="0" dirty="0" err="1">
                <a:solidFill>
                  <a:srgbClr val="333399"/>
                </a:solidFill>
              </a:rPr>
              <a:t>Evelina</a:t>
            </a:r>
            <a:r>
              <a:rPr lang="en-GB" sz="1600" kern="0" dirty="0">
                <a:solidFill>
                  <a:srgbClr val="333399"/>
                </a:solidFill>
              </a:rPr>
              <a:t> London Children's </a:t>
            </a:r>
            <a:r>
              <a:rPr lang="en-GB" sz="1600" kern="0" dirty="0" smtClean="0">
                <a:solidFill>
                  <a:srgbClr val="333399"/>
                </a:solidFill>
              </a:rPr>
              <a:t>Hospital</a:t>
            </a:r>
          </a:p>
          <a:p>
            <a:pPr algn="ctr"/>
            <a:r>
              <a:rPr lang="en-GB" sz="1600" dirty="0">
                <a:solidFill>
                  <a:srgbClr val="333399"/>
                </a:solidFill>
              </a:rPr>
              <a:t>Laura </a:t>
            </a:r>
            <a:r>
              <a:rPr lang="en-GB" sz="1600" dirty="0" err="1" smtClean="0">
                <a:solidFill>
                  <a:srgbClr val="333399"/>
                </a:solidFill>
              </a:rPr>
              <a:t>Doolan</a:t>
            </a:r>
            <a:r>
              <a:rPr lang="en-GB" sz="1600" dirty="0" smtClean="0">
                <a:solidFill>
                  <a:srgbClr val="333399"/>
                </a:solidFill>
              </a:rPr>
              <a:t>, Children and Young People’s Health Partnership (CYPHP)</a:t>
            </a:r>
            <a:endParaRPr lang="en-GB" sz="1600" kern="0" dirty="0">
              <a:solidFill>
                <a:srgbClr val="333399"/>
              </a:solidFill>
            </a:endParaRPr>
          </a:p>
          <a:p>
            <a:pPr algn="ctr"/>
            <a:endParaRPr lang="en-GB" kern="0" dirty="0">
              <a:solidFill>
                <a:srgbClr val="333399"/>
              </a:solidFill>
            </a:endParaRPr>
          </a:p>
        </p:txBody>
      </p:sp>
    </p:spTree>
    <p:extLst>
      <p:ext uri="{BB962C8B-B14F-4D97-AF65-F5344CB8AC3E}">
        <p14:creationId xmlns:p14="http://schemas.microsoft.com/office/powerpoint/2010/main" val="2554014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2737"/>
            <a:ext cx="8780128" cy="1439999"/>
          </a:xfrm>
        </p:spPr>
        <p:txBody>
          <a:bodyPr>
            <a:noAutofit/>
          </a:bodyPr>
          <a:lstStyle/>
          <a:p>
            <a:r>
              <a:rPr lang="en-GB" sz="3600" dirty="0"/>
              <a:t>Transforming the care of children and young people with asthma together in SEL</a:t>
            </a:r>
          </a:p>
        </p:txBody>
      </p:sp>
      <p:sp>
        <p:nvSpPr>
          <p:cNvPr id="61443" name="Subtitle 2"/>
          <p:cNvSpPr>
            <a:spLocks noGrp="1"/>
          </p:cNvSpPr>
          <p:nvPr>
            <p:ph type="subTitle" idx="10"/>
          </p:nvPr>
        </p:nvSpPr>
        <p:spPr bwMode="auto">
          <a:xfrm>
            <a:off x="5907680" y="4488506"/>
            <a:ext cx="3105945" cy="1861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GB" altLang="en-US" kern="0" dirty="0">
                <a:solidFill>
                  <a:srgbClr val="333399"/>
                </a:solidFill>
              </a:rPr>
              <a:t>Richard Iles, </a:t>
            </a:r>
            <a:r>
              <a:rPr lang="en-GB" kern="0" dirty="0">
                <a:solidFill>
                  <a:srgbClr val="333399"/>
                </a:solidFill>
              </a:rPr>
              <a:t>Consultant in Respiratory Paediatrics </a:t>
            </a:r>
          </a:p>
          <a:p>
            <a:pPr algn="ctr"/>
            <a:r>
              <a:rPr lang="en-GB" kern="0" dirty="0" err="1">
                <a:solidFill>
                  <a:srgbClr val="333399"/>
                </a:solidFill>
              </a:rPr>
              <a:t>Evelina</a:t>
            </a:r>
            <a:r>
              <a:rPr lang="en-GB" kern="0" dirty="0">
                <a:solidFill>
                  <a:srgbClr val="333399"/>
                </a:solidFill>
              </a:rPr>
              <a:t> London Children's Hospital</a:t>
            </a:r>
            <a:endParaRPr lang="en-GB" altLang="en-US" dirty="0">
              <a:latin typeface="Calibri" pitchFamily="34" charset="0"/>
              <a:ea typeface="ヒラギノ角ゴ Pro W3" charset="-128"/>
            </a:endParaRPr>
          </a:p>
          <a:p>
            <a:pPr algn="l">
              <a:lnSpc>
                <a:spcPts val="2576"/>
              </a:lnSpc>
              <a:spcBef>
                <a:spcPct val="0"/>
              </a:spcBef>
            </a:pPr>
            <a:endParaRPr lang="en-GB" altLang="en-US" dirty="0">
              <a:latin typeface="Calibri" pitchFamily="34" charset="0"/>
              <a:ea typeface="ヒラギノ角ゴ Pro W3" charset="-128"/>
            </a:endParaRPr>
          </a:p>
        </p:txBody>
      </p:sp>
    </p:spTree>
    <p:extLst>
      <p:ext uri="{BB962C8B-B14F-4D97-AF65-F5344CB8AC3E}">
        <p14:creationId xmlns:p14="http://schemas.microsoft.com/office/powerpoint/2010/main" val="426163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C90A2-4050-4D37-AB4B-A9EDA4290B32}"/>
              </a:ext>
            </a:extLst>
          </p:cNvPr>
          <p:cNvSpPr>
            <a:spLocks noGrp="1"/>
          </p:cNvSpPr>
          <p:nvPr>
            <p:ph type="title"/>
          </p:nvPr>
        </p:nvSpPr>
        <p:spPr/>
        <p:txBody>
          <a:bodyPr/>
          <a:lstStyle/>
          <a:p>
            <a:r>
              <a:rPr lang="en-GB" dirty="0"/>
              <a:t>Setting up our network</a:t>
            </a:r>
          </a:p>
        </p:txBody>
      </p:sp>
      <p:sp>
        <p:nvSpPr>
          <p:cNvPr id="3" name="Content Placeholder 2">
            <a:extLst>
              <a:ext uri="{FF2B5EF4-FFF2-40B4-BE49-F238E27FC236}">
                <a16:creationId xmlns:a16="http://schemas.microsoft.com/office/drawing/2014/main" xmlns="" id="{B71B2A5C-40E9-43FD-9975-A8D069B2AC6F}"/>
              </a:ext>
            </a:extLst>
          </p:cNvPr>
          <p:cNvSpPr>
            <a:spLocks noGrp="1"/>
          </p:cNvSpPr>
          <p:nvPr>
            <p:ph sz="quarter" idx="10"/>
          </p:nvPr>
        </p:nvSpPr>
        <p:spPr/>
        <p:txBody>
          <a:bodyPr/>
          <a:lstStyle/>
          <a:p>
            <a:pPr marL="307975" indent="-285750">
              <a:defRPr/>
            </a:pPr>
            <a:r>
              <a:rPr lang="en-GB" sz="3200" dirty="0">
                <a:cs typeface="Arial" panose="020B0604020202020204" pitchFamily="34" charset="0"/>
              </a:rPr>
              <a:t>CYP Asthma Network for SEL launched with a half day event May’19</a:t>
            </a:r>
          </a:p>
          <a:p>
            <a:pPr marL="307975" indent="-285750">
              <a:defRPr/>
            </a:pPr>
            <a:r>
              <a:rPr lang="en-GB" sz="3200" dirty="0">
                <a:cs typeface="Arial" panose="020B0604020202020204" pitchFamily="34" charset="0"/>
              </a:rPr>
              <a:t>First SEL asthma network meeting 8</a:t>
            </a:r>
            <a:r>
              <a:rPr lang="en-GB" sz="3200" baseline="30000" dirty="0">
                <a:cs typeface="Arial" panose="020B0604020202020204" pitchFamily="34" charset="0"/>
              </a:rPr>
              <a:t>th</a:t>
            </a:r>
            <a:r>
              <a:rPr lang="en-GB" sz="3200" dirty="0">
                <a:cs typeface="Arial" panose="020B0604020202020204" pitchFamily="34" charset="0"/>
              </a:rPr>
              <a:t> October</a:t>
            </a:r>
          </a:p>
          <a:p>
            <a:pPr marL="307975" indent="-285750">
              <a:defRPr/>
            </a:pPr>
            <a:r>
              <a:rPr lang="en-GB" sz="3200" dirty="0">
                <a:cs typeface="Arial" panose="020B0604020202020204" pitchFamily="34" charset="0"/>
              </a:rPr>
              <a:t>SEL is a member of the London asthma implementation group</a:t>
            </a:r>
          </a:p>
          <a:p>
            <a:endParaRPr lang="en-GB" dirty="0"/>
          </a:p>
        </p:txBody>
      </p:sp>
    </p:spTree>
    <p:extLst>
      <p:ext uri="{BB962C8B-B14F-4D97-AF65-F5344CB8AC3E}">
        <p14:creationId xmlns:p14="http://schemas.microsoft.com/office/powerpoint/2010/main" val="337618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4875E-301D-45C3-A05D-59D25CAD180D}"/>
              </a:ext>
            </a:extLst>
          </p:cNvPr>
          <p:cNvSpPr>
            <a:spLocks noGrp="1"/>
          </p:cNvSpPr>
          <p:nvPr>
            <p:ph type="title"/>
          </p:nvPr>
        </p:nvSpPr>
        <p:spPr>
          <a:xfrm>
            <a:off x="359895" y="980732"/>
            <a:ext cx="8424214" cy="837487"/>
          </a:xfrm>
        </p:spPr>
        <p:txBody>
          <a:bodyPr>
            <a:noAutofit/>
          </a:bodyPr>
          <a:lstStyle/>
          <a:p>
            <a:r>
              <a:rPr lang="en-GB" sz="3600" dirty="0"/>
              <a:t>Our ambitions for asthma care in SEL</a:t>
            </a:r>
          </a:p>
        </p:txBody>
      </p:sp>
      <p:pic>
        <p:nvPicPr>
          <p:cNvPr id="4" name="Picture 3">
            <a:extLst>
              <a:ext uri="{FF2B5EF4-FFF2-40B4-BE49-F238E27FC236}">
                <a16:creationId xmlns:a16="http://schemas.microsoft.com/office/drawing/2014/main" xmlns="" id="{9060FCBE-F302-49A6-ADF5-E981E2772D21}"/>
              </a:ext>
            </a:extLst>
          </p:cNvPr>
          <p:cNvPicPr/>
          <p:nvPr/>
        </p:nvPicPr>
        <p:blipFill rotWithShape="1">
          <a:blip r:embed="rId2"/>
          <a:srcRect l="27408" t="23608"/>
          <a:stretch/>
        </p:blipFill>
        <p:spPr>
          <a:xfrm>
            <a:off x="467544" y="1772816"/>
            <a:ext cx="8352928" cy="4968552"/>
          </a:xfrm>
          <a:prstGeom prst="rect">
            <a:avLst/>
          </a:prstGeom>
        </p:spPr>
      </p:pic>
    </p:spTree>
    <p:extLst>
      <p:ext uri="{BB962C8B-B14F-4D97-AF65-F5344CB8AC3E}">
        <p14:creationId xmlns:p14="http://schemas.microsoft.com/office/powerpoint/2010/main" val="9305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323476-7912-43CF-8F8A-8CDFC41F59C3}"/>
              </a:ext>
            </a:extLst>
          </p:cNvPr>
          <p:cNvSpPr>
            <a:spLocks noGrp="1"/>
          </p:cNvSpPr>
          <p:nvPr>
            <p:ph type="title"/>
          </p:nvPr>
        </p:nvSpPr>
        <p:spPr>
          <a:xfrm>
            <a:off x="359894" y="1047868"/>
            <a:ext cx="8784107" cy="837487"/>
          </a:xfrm>
        </p:spPr>
        <p:txBody>
          <a:bodyPr>
            <a:noAutofit/>
          </a:bodyPr>
          <a:lstStyle/>
          <a:p>
            <a:r>
              <a:rPr lang="en-GB" sz="2400" dirty="0"/>
              <a:t>What would best support us to move these ambitions forward?</a:t>
            </a:r>
          </a:p>
        </p:txBody>
      </p:sp>
      <p:pic>
        <p:nvPicPr>
          <p:cNvPr id="4" name="Picture 3">
            <a:extLst>
              <a:ext uri="{FF2B5EF4-FFF2-40B4-BE49-F238E27FC236}">
                <a16:creationId xmlns:a16="http://schemas.microsoft.com/office/drawing/2014/main" xmlns="" id="{C72CDC63-5AF1-4865-B040-51364B6FC7B7}"/>
              </a:ext>
            </a:extLst>
          </p:cNvPr>
          <p:cNvPicPr/>
          <p:nvPr/>
        </p:nvPicPr>
        <p:blipFill rotWithShape="1">
          <a:blip r:embed="rId2"/>
          <a:srcRect l="34094" t="27827" r="17432"/>
          <a:stretch/>
        </p:blipFill>
        <p:spPr>
          <a:xfrm>
            <a:off x="359894" y="1715927"/>
            <a:ext cx="8244555" cy="5157191"/>
          </a:xfrm>
          <a:prstGeom prst="rect">
            <a:avLst/>
          </a:prstGeom>
        </p:spPr>
      </p:pic>
    </p:spTree>
    <p:extLst>
      <p:ext uri="{BB962C8B-B14F-4D97-AF65-F5344CB8AC3E}">
        <p14:creationId xmlns:p14="http://schemas.microsoft.com/office/powerpoint/2010/main" val="86540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0629C0-D4CA-48CD-A516-CCB70841B129}"/>
              </a:ext>
            </a:extLst>
          </p:cNvPr>
          <p:cNvSpPr>
            <a:spLocks noGrp="1"/>
          </p:cNvSpPr>
          <p:nvPr>
            <p:ph type="title"/>
          </p:nvPr>
        </p:nvSpPr>
        <p:spPr>
          <a:xfrm>
            <a:off x="323529" y="1052740"/>
            <a:ext cx="8424214" cy="837487"/>
          </a:xfrm>
        </p:spPr>
        <p:txBody>
          <a:bodyPr>
            <a:noAutofit/>
          </a:bodyPr>
          <a:lstStyle/>
          <a:p>
            <a:r>
              <a:rPr lang="en-GB" sz="2800" dirty="0"/>
              <a:t>What are the priorities for the first year for the network?</a:t>
            </a:r>
          </a:p>
        </p:txBody>
      </p:sp>
      <p:pic>
        <p:nvPicPr>
          <p:cNvPr id="4" name="Picture 3">
            <a:extLst>
              <a:ext uri="{FF2B5EF4-FFF2-40B4-BE49-F238E27FC236}">
                <a16:creationId xmlns:a16="http://schemas.microsoft.com/office/drawing/2014/main" xmlns="" id="{73F31E82-6FA6-473F-A8D8-597B3BF1FF5E}"/>
              </a:ext>
            </a:extLst>
          </p:cNvPr>
          <p:cNvPicPr/>
          <p:nvPr/>
        </p:nvPicPr>
        <p:blipFill rotWithShape="1">
          <a:blip r:embed="rId2"/>
          <a:srcRect l="28107" t="27197" r="13511"/>
          <a:stretch/>
        </p:blipFill>
        <p:spPr>
          <a:xfrm>
            <a:off x="683569" y="1772816"/>
            <a:ext cx="7632848" cy="4968552"/>
          </a:xfrm>
          <a:prstGeom prst="rect">
            <a:avLst/>
          </a:prstGeom>
        </p:spPr>
      </p:pic>
    </p:spTree>
    <p:extLst>
      <p:ext uri="{BB962C8B-B14F-4D97-AF65-F5344CB8AC3E}">
        <p14:creationId xmlns:p14="http://schemas.microsoft.com/office/powerpoint/2010/main" val="155496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DB5717-A600-4CC3-9C0A-C9E3151A5A66}"/>
              </a:ext>
            </a:extLst>
          </p:cNvPr>
          <p:cNvSpPr>
            <a:spLocks noGrp="1"/>
          </p:cNvSpPr>
          <p:nvPr>
            <p:ph type="title"/>
          </p:nvPr>
        </p:nvSpPr>
        <p:spPr>
          <a:xfrm>
            <a:off x="2987826" y="620689"/>
            <a:ext cx="8424214" cy="837487"/>
          </a:xfrm>
        </p:spPr>
        <p:txBody>
          <a:bodyPr>
            <a:normAutofit/>
          </a:bodyPr>
          <a:lstStyle/>
          <a:p>
            <a:r>
              <a:rPr lang="en-GB" sz="3200" dirty="0"/>
              <a:t>Progress in SEL</a:t>
            </a:r>
          </a:p>
        </p:txBody>
      </p:sp>
      <p:sp>
        <p:nvSpPr>
          <p:cNvPr id="3" name="Content Placeholder 2">
            <a:extLst>
              <a:ext uri="{FF2B5EF4-FFF2-40B4-BE49-F238E27FC236}">
                <a16:creationId xmlns:a16="http://schemas.microsoft.com/office/drawing/2014/main" xmlns="" id="{8717EDB6-3FD6-4A4A-BAC1-C185A8661F4F}"/>
              </a:ext>
            </a:extLst>
          </p:cNvPr>
          <p:cNvSpPr>
            <a:spLocks noGrp="1"/>
          </p:cNvSpPr>
          <p:nvPr>
            <p:ph sz="quarter" idx="10"/>
          </p:nvPr>
        </p:nvSpPr>
        <p:spPr>
          <a:xfrm>
            <a:off x="539553" y="1268764"/>
            <a:ext cx="8424214" cy="4237807"/>
          </a:xfrm>
        </p:spPr>
        <p:txBody>
          <a:bodyPr/>
          <a:lstStyle/>
          <a:p>
            <a:pPr marL="0" indent="0">
              <a:buNone/>
            </a:pPr>
            <a:r>
              <a:rPr lang="en-GB" sz="1400" b="1" dirty="0"/>
              <a:t>Bexley</a:t>
            </a:r>
          </a:p>
          <a:p>
            <a:r>
              <a:rPr lang="en-GB" sz="1400" dirty="0"/>
              <a:t>Dec 2018-April 2019, clinical lead visited nearly all practices to review asthma procedures with administrators, practice nurses and GPs</a:t>
            </a:r>
          </a:p>
          <a:p>
            <a:r>
              <a:rPr lang="en-GB" sz="1400" dirty="0"/>
              <a:t>Revealed problems with computer use and provision of consistent asthma action plan</a:t>
            </a:r>
          </a:p>
          <a:p>
            <a:r>
              <a:rPr lang="en-GB" sz="1400" dirty="0"/>
              <a:t>Initial support given and further audit needed</a:t>
            </a:r>
          </a:p>
          <a:p>
            <a:pPr marL="0" indent="0">
              <a:buNone/>
            </a:pPr>
            <a:r>
              <a:rPr lang="en-GB" sz="1400" b="1" dirty="0"/>
              <a:t>Bromley</a:t>
            </a:r>
          </a:p>
          <a:p>
            <a:r>
              <a:rPr lang="en-GB" sz="1400" dirty="0"/>
              <a:t>Working group set up, Paediatric Lead (Dr Shenoy) has presented audit findings. Schools need to be better informed of high amount of activity currently going on which they could ‘tap into’ for support</a:t>
            </a:r>
          </a:p>
          <a:p>
            <a:r>
              <a:rPr lang="en-GB" sz="1400" dirty="0"/>
              <a:t>Generic Support Plans needed – awaiting final version from Kings</a:t>
            </a:r>
          </a:p>
          <a:p>
            <a:r>
              <a:rPr lang="en-GB" sz="1400" dirty="0"/>
              <a:t>Data reveals a lot on inaccurate coding, suspect nos. to be higher than reported</a:t>
            </a:r>
          </a:p>
          <a:p>
            <a:r>
              <a:rPr lang="en-GB" sz="1400" dirty="0"/>
              <a:t>Presentation to GP Cluster meetings (early September 19) to generate more interest in better identification (although possible QOF implications are relevant)</a:t>
            </a:r>
            <a:endParaRPr lang="en-GB" sz="1400" b="1" dirty="0"/>
          </a:p>
          <a:p>
            <a:pPr marL="0" indent="0">
              <a:buNone/>
            </a:pPr>
            <a:r>
              <a:rPr lang="en-GB" sz="1400" b="1" dirty="0"/>
              <a:t>Greenwich</a:t>
            </a:r>
          </a:p>
          <a:p>
            <a:r>
              <a:rPr lang="en-GB" sz="1400" dirty="0"/>
              <a:t>October’18, training session held with community pharmacist and practice nurses to be trained in administrating inhalers</a:t>
            </a:r>
          </a:p>
          <a:p>
            <a:r>
              <a:rPr lang="en-GB" sz="1400" dirty="0"/>
              <a:t>Referral process has been designed </a:t>
            </a:r>
          </a:p>
          <a:p>
            <a:r>
              <a:rPr lang="en-GB" sz="1400" dirty="0"/>
              <a:t>Next steps to implement the pilot</a:t>
            </a:r>
          </a:p>
          <a:p>
            <a:pPr marL="0" indent="0">
              <a:buNone/>
            </a:pPr>
            <a:r>
              <a:rPr lang="en-GB" sz="1400" b="1" dirty="0"/>
              <a:t>Lewisham</a:t>
            </a:r>
          </a:p>
          <a:p>
            <a:r>
              <a:rPr lang="en-GB" sz="1400" dirty="0"/>
              <a:t>Dedicated asthma nurse pilot </a:t>
            </a:r>
            <a:r>
              <a:rPr lang="en-GB" sz="1400"/>
              <a:t>delivered offering </a:t>
            </a:r>
            <a:r>
              <a:rPr lang="en-GB" sz="1400" dirty="0"/>
              <a:t>clinic appointments or home visits to CYP 0-19 </a:t>
            </a:r>
            <a:r>
              <a:rPr lang="en-GB" sz="1400" dirty="0" err="1"/>
              <a:t>yrs</a:t>
            </a:r>
            <a:r>
              <a:rPr lang="en-GB" sz="1400" dirty="0"/>
              <a:t> registered with a Lewisham GP who have a diagnosis of asthma</a:t>
            </a:r>
          </a:p>
          <a:p>
            <a:r>
              <a:rPr lang="en-GB" sz="1400" dirty="0"/>
              <a:t>Business case presented</a:t>
            </a:r>
          </a:p>
          <a:p>
            <a:pPr marL="0" indent="0">
              <a:buNone/>
            </a:pPr>
            <a:endParaRPr lang="en-GB" sz="1400" b="1" dirty="0"/>
          </a:p>
          <a:p>
            <a:pPr marL="0" indent="0">
              <a:buNone/>
            </a:pPr>
            <a:endParaRPr lang="en-GB" sz="1800" dirty="0"/>
          </a:p>
        </p:txBody>
      </p:sp>
    </p:spTree>
    <p:extLst>
      <p:ext uri="{BB962C8B-B14F-4D97-AF65-F5344CB8AC3E}">
        <p14:creationId xmlns:p14="http://schemas.microsoft.com/office/powerpoint/2010/main" val="69700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6208" y="3841915"/>
            <a:ext cx="6858000" cy="2387600"/>
          </a:xfrm>
        </p:spPr>
        <p:txBody>
          <a:bodyPr/>
          <a:lstStyle/>
          <a:p>
            <a:r>
              <a:rPr lang="en-GB" sz="2800" u="sng" dirty="0">
                <a:hlinkClick r:id="rId2"/>
              </a:rPr>
              <a:t>https://</a:t>
            </a:r>
            <a:r>
              <a:rPr lang="en-GB" sz="2800" u="sng" dirty="0" smtClean="0">
                <a:hlinkClick r:id="rId2"/>
              </a:rPr>
              <a:t>www.youtube.com/watch?v=Y4WChnnmHaM</a:t>
            </a:r>
            <a:r>
              <a:rPr lang="en-GB" sz="2800" u="sng" dirty="0" smtClean="0"/>
              <a:t/>
            </a:r>
            <a:br>
              <a:rPr lang="en-GB" sz="2800" u="sng" dirty="0" smtClean="0"/>
            </a:br>
            <a:r>
              <a:rPr lang="en-GB" sz="2800" dirty="0"/>
              <a:t/>
            </a:r>
            <a:br>
              <a:rPr lang="en-GB" sz="2800" dirty="0"/>
            </a:br>
            <a:r>
              <a:rPr lang="en-GB" dirty="0"/>
              <a:t/>
            </a:r>
            <a:br>
              <a:rPr lang="en-GB" dirty="0"/>
            </a:br>
            <a:endParaRPr lang="en-GB" dirty="0"/>
          </a:p>
        </p:txBody>
      </p:sp>
      <p:sp>
        <p:nvSpPr>
          <p:cNvPr id="3" name="Subtitle 2"/>
          <p:cNvSpPr>
            <a:spLocks noGrp="1"/>
          </p:cNvSpPr>
          <p:nvPr>
            <p:ph type="subTitle" idx="1"/>
          </p:nvPr>
        </p:nvSpPr>
        <p:spPr>
          <a:xfrm>
            <a:off x="1089792" y="1878917"/>
            <a:ext cx="6858000" cy="1655762"/>
          </a:xfrm>
        </p:spPr>
        <p:txBody>
          <a:bodyPr/>
          <a:lstStyle/>
          <a:p>
            <a:r>
              <a:rPr lang="en-GB" sz="3200" dirty="0">
                <a:solidFill>
                  <a:schemeClr val="tx2"/>
                </a:solidFill>
              </a:rPr>
              <a:t>CYPHP model of care</a:t>
            </a:r>
          </a:p>
          <a:p>
            <a:endParaRPr lang="en-GB" dirty="0"/>
          </a:p>
          <a:p>
            <a:endParaRPr lang="en-GB" dirty="0"/>
          </a:p>
        </p:txBody>
      </p:sp>
    </p:spTree>
    <p:extLst>
      <p:ext uri="{BB962C8B-B14F-4D97-AF65-F5344CB8AC3E}">
        <p14:creationId xmlns:p14="http://schemas.microsoft.com/office/powerpoint/2010/main" val="952468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rot="438458">
            <a:off x="-7489" y="6151310"/>
            <a:ext cx="3600034" cy="954707"/>
          </a:xfrm>
          <a:prstGeom prst="rect">
            <a:avLst/>
          </a:prstGeom>
          <a:scene3d>
            <a:camera prst="isometricOffAxis1Top"/>
            <a:lightRig rig="freezing" dir="t"/>
          </a:scene3d>
          <a:sp3d extrusionH="76200" prstMaterial="clear">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FFFFFF"/>
              </a:solidFill>
            </a:endParaRPr>
          </a:p>
        </p:txBody>
      </p:sp>
      <p:sp>
        <p:nvSpPr>
          <p:cNvPr id="82" name="Rectangle 81"/>
          <p:cNvSpPr/>
          <p:nvPr/>
        </p:nvSpPr>
        <p:spPr>
          <a:xfrm rot="438458">
            <a:off x="7337050" y="6065430"/>
            <a:ext cx="1409792" cy="954707"/>
          </a:xfrm>
          <a:prstGeom prst="rect">
            <a:avLst/>
          </a:prstGeom>
          <a:scene3d>
            <a:camera prst="isometricOffAxis1Top"/>
            <a:lightRig rig="freezing" dir="t"/>
          </a:scene3d>
          <a:sp3d extrusionH="76200" prstMaterial="clear">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FFFFFF"/>
              </a:solidFill>
            </a:endParaRPr>
          </a:p>
        </p:txBody>
      </p:sp>
      <p:pic>
        <p:nvPicPr>
          <p:cNvPr id="62" name="Picture 61">
            <a:extLst>
              <a:ext uri="{FF2B5EF4-FFF2-40B4-BE49-F238E27FC236}">
                <a16:creationId xmlns:a16="http://schemas.microsoft.com/office/drawing/2014/main" xmlns="" id="{D7145AA3-8940-5B4E-8285-B1C0DC071F0D}"/>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6740" y="5367352"/>
            <a:ext cx="367254" cy="1243068"/>
          </a:xfrm>
          <a:prstGeom prst="rect">
            <a:avLst/>
          </a:prstGeom>
        </p:spPr>
      </p:pic>
      <p:sp>
        <p:nvSpPr>
          <p:cNvPr id="54" name="Rectangle 53"/>
          <p:cNvSpPr/>
          <p:nvPr/>
        </p:nvSpPr>
        <p:spPr>
          <a:xfrm rot="438458">
            <a:off x="4342601" y="2036594"/>
            <a:ext cx="1532105" cy="954707"/>
          </a:xfrm>
          <a:prstGeom prst="rect">
            <a:avLst/>
          </a:prstGeom>
          <a:scene3d>
            <a:camera prst="isometricOffAxis1Top"/>
            <a:lightRig rig="freezing" dir="t"/>
          </a:scene3d>
          <a:sp3d extrusionH="76200" prstMaterial="clear">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FFFFFF"/>
              </a:solidFill>
            </a:endParaRPr>
          </a:p>
        </p:txBody>
      </p:sp>
      <p:sp>
        <p:nvSpPr>
          <p:cNvPr id="26" name="TextBox 25"/>
          <p:cNvSpPr txBox="1"/>
          <p:nvPr/>
        </p:nvSpPr>
        <p:spPr>
          <a:xfrm>
            <a:off x="6042767" y="2805489"/>
            <a:ext cx="836195" cy="369332"/>
          </a:xfrm>
          <a:prstGeom prst="rect">
            <a:avLst/>
          </a:prstGeom>
          <a:noFill/>
        </p:spPr>
        <p:txBody>
          <a:bodyPr wrap="square" rtlCol="0">
            <a:spAutoFit/>
          </a:bodyPr>
          <a:lstStyle/>
          <a:p>
            <a:pPr algn="ctr"/>
            <a:r>
              <a:rPr lang="en-GB" sz="900" dirty="0">
                <a:solidFill>
                  <a:srgbClr val="009639"/>
                </a:solidFill>
              </a:rPr>
              <a:t>Waiting time</a:t>
            </a:r>
          </a:p>
          <a:p>
            <a:pPr algn="ctr"/>
            <a:r>
              <a:rPr lang="en-GB" sz="900" dirty="0">
                <a:solidFill>
                  <a:srgbClr val="009639"/>
                </a:solidFill>
              </a:rPr>
              <a:t>6 weeks</a:t>
            </a:r>
          </a:p>
        </p:txBody>
      </p:sp>
      <p:sp>
        <p:nvSpPr>
          <p:cNvPr id="27" name="Rectangle 26"/>
          <p:cNvSpPr/>
          <p:nvPr/>
        </p:nvSpPr>
        <p:spPr>
          <a:xfrm rot="438458">
            <a:off x="6865188" y="2010872"/>
            <a:ext cx="1590809" cy="954707"/>
          </a:xfrm>
          <a:prstGeom prst="rect">
            <a:avLst/>
          </a:prstGeom>
          <a:scene3d>
            <a:camera prst="isometricOffAxis1Top"/>
            <a:lightRig rig="freezing" dir="t"/>
          </a:scene3d>
          <a:sp3d extrusionH="76200" prstMaterial="clear">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FFFFFF"/>
              </a:solidFill>
            </a:endParaRPr>
          </a:p>
        </p:txBody>
      </p:sp>
      <p:sp>
        <p:nvSpPr>
          <p:cNvPr id="11" name="Rectangle 10"/>
          <p:cNvSpPr/>
          <p:nvPr/>
        </p:nvSpPr>
        <p:spPr>
          <a:xfrm rot="438458">
            <a:off x="128923" y="2066396"/>
            <a:ext cx="1590809" cy="954707"/>
          </a:xfrm>
          <a:prstGeom prst="rect">
            <a:avLst/>
          </a:prstGeom>
          <a:scene3d>
            <a:camera prst="isometricOffAxis1Top"/>
            <a:lightRig rig="freezing" dir="t"/>
          </a:scene3d>
          <a:sp3d extrusionH="76200" prstMaterial="clear">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FFFFFF"/>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09" y="950553"/>
            <a:ext cx="1388179" cy="1850905"/>
          </a:xfrm>
          <a:prstGeom prst="rect">
            <a:avLst/>
          </a:prstGeom>
        </p:spPr>
      </p:pic>
      <p:pic>
        <p:nvPicPr>
          <p:cNvPr id="6" name="Picture 5">
            <a:extLst>
              <a:ext uri="{FF2B5EF4-FFF2-40B4-BE49-F238E27FC236}">
                <a16:creationId xmlns:lc="http://schemas.openxmlformats.org/drawingml/2006/lockedCanvas" xmlns="" xmlns:a16="http://schemas.microsoft.com/office/drawing/2014/main" id="{D7477F38-735B-094C-B056-D8D8608ABD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54054" y="2042512"/>
            <a:ext cx="125120" cy="507120"/>
          </a:xfrm>
          <a:prstGeom prst="rect">
            <a:avLst/>
          </a:prstGeom>
        </p:spPr>
      </p:pic>
      <p:pic>
        <p:nvPicPr>
          <p:cNvPr id="7" name="Picture 6">
            <a:extLst>
              <a:ext uri="{FF2B5EF4-FFF2-40B4-BE49-F238E27FC236}">
                <a16:creationId xmlns:lc="http://schemas.openxmlformats.org/drawingml/2006/lockedCanvas" xmlns="" xmlns:a16="http://schemas.microsoft.com/office/drawing/2014/main" id="{1055E968-DFEB-EB40-8EC7-D190791B5E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4549" y="1461881"/>
            <a:ext cx="291552" cy="1169963"/>
          </a:xfrm>
          <a:prstGeom prst="rect">
            <a:avLst/>
          </a:prstGeom>
        </p:spPr>
      </p:pic>
      <p:pic>
        <p:nvPicPr>
          <p:cNvPr id="9" name="Picture 8">
            <a:extLst>
              <a:ext uri="{FF2B5EF4-FFF2-40B4-BE49-F238E27FC236}">
                <a16:creationId xmlns:lc="http://schemas.openxmlformats.org/drawingml/2006/lockedCanvas" xmlns="" xmlns:a16="http://schemas.microsoft.com/office/drawing/2014/main" id="{7FDA7544-922A-0F44-B58F-2DBDE9E5C9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3760" y="1731479"/>
            <a:ext cx="162691" cy="862768"/>
          </a:xfrm>
          <a:prstGeom prst="rect">
            <a:avLst/>
          </a:prstGeom>
        </p:spPr>
      </p:pic>
      <p:sp>
        <p:nvSpPr>
          <p:cNvPr id="12" name="Rectangle 11"/>
          <p:cNvSpPr/>
          <p:nvPr/>
        </p:nvSpPr>
        <p:spPr>
          <a:xfrm>
            <a:off x="436037" y="2391282"/>
            <a:ext cx="276726" cy="112295"/>
          </a:xfrm>
          <a:prstGeom prst="rect">
            <a:avLst/>
          </a:prstGeom>
          <a:solidFill>
            <a:srgbClr val="B2DAD4"/>
          </a:solidFill>
          <a:ln>
            <a:solidFill>
              <a:srgbClr val="B2D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8" name="Picture 7">
            <a:extLst>
              <a:ext uri="{FF2B5EF4-FFF2-40B4-BE49-F238E27FC236}">
                <a16:creationId xmlns:lc="http://schemas.openxmlformats.org/drawingml/2006/lockedCanvas" xmlns="" xmlns:a16="http://schemas.microsoft.com/office/drawing/2014/main" id="{DCACA750-7AEB-9143-AF2E-57F9D38662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018" y="1764196"/>
            <a:ext cx="194481" cy="894808"/>
          </a:xfrm>
          <a:prstGeom prst="rect">
            <a:avLst/>
          </a:prstGeom>
        </p:spPr>
      </p:pic>
      <p:sp>
        <p:nvSpPr>
          <p:cNvPr id="15" name="TextBox 14"/>
          <p:cNvSpPr txBox="1"/>
          <p:nvPr/>
        </p:nvSpPr>
        <p:spPr>
          <a:xfrm>
            <a:off x="1702571" y="3383984"/>
            <a:ext cx="2083112" cy="1200329"/>
          </a:xfrm>
          <a:prstGeom prst="rect">
            <a:avLst/>
          </a:prstGeom>
          <a:noFill/>
        </p:spPr>
        <p:txBody>
          <a:bodyPr wrap="square" rtlCol="0">
            <a:spAutoFit/>
          </a:bodyPr>
          <a:lstStyle/>
          <a:p>
            <a:r>
              <a:rPr lang="en-GB" sz="900" dirty="0" smtClean="0">
                <a:solidFill>
                  <a:srgbClr val="AE2573"/>
                </a:solidFill>
              </a:rPr>
              <a:t>From a sample of 1,158 Asthma HCs</a:t>
            </a:r>
          </a:p>
          <a:p>
            <a:pPr marL="171450" indent="-171450">
              <a:buFont typeface="Arial" panose="020B0604020202020204" pitchFamily="34" charset="0"/>
              <a:buChar char="•"/>
            </a:pPr>
            <a:r>
              <a:rPr lang="en-GB" sz="900" dirty="0" smtClean="0">
                <a:solidFill>
                  <a:srgbClr val="003087"/>
                </a:solidFill>
              </a:rPr>
              <a:t>42% need intervention</a:t>
            </a:r>
          </a:p>
          <a:p>
            <a:pPr marL="171450" indent="-171450">
              <a:buFont typeface="Arial" panose="020B0604020202020204" pitchFamily="34" charset="0"/>
              <a:buChar char="•"/>
            </a:pPr>
            <a:r>
              <a:rPr lang="en-GB" sz="900" dirty="0" smtClean="0">
                <a:solidFill>
                  <a:srgbClr val="003087"/>
                </a:solidFill>
              </a:rPr>
              <a:t>18% emotional/behavioural issues     (1,040 SDQs completed)</a:t>
            </a:r>
          </a:p>
          <a:p>
            <a:pPr marL="171450" indent="-171450">
              <a:buFont typeface="Arial" panose="020B0604020202020204" pitchFamily="34" charset="0"/>
              <a:buChar char="•"/>
            </a:pPr>
            <a:r>
              <a:rPr lang="en-GB" sz="900" dirty="0" smtClean="0">
                <a:solidFill>
                  <a:srgbClr val="003087"/>
                </a:solidFill>
              </a:rPr>
              <a:t>32% report housing concerns, 12% parental mental health, 6% food concerns</a:t>
            </a:r>
            <a:endParaRPr lang="en-GB" sz="900" dirty="0">
              <a:solidFill>
                <a:srgbClr val="003087"/>
              </a:solidFill>
            </a:endParaRPr>
          </a:p>
        </p:txBody>
      </p:sp>
      <p:sp>
        <p:nvSpPr>
          <p:cNvPr id="17" name="TextBox 16"/>
          <p:cNvSpPr txBox="1"/>
          <p:nvPr/>
        </p:nvSpPr>
        <p:spPr>
          <a:xfrm>
            <a:off x="2127187" y="2865403"/>
            <a:ext cx="1465838"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200" dirty="0" smtClean="0">
                <a:solidFill>
                  <a:srgbClr val="FFFFFF"/>
                </a:solidFill>
              </a:rPr>
              <a:t>Asthma Health Check </a:t>
            </a:r>
            <a:endParaRPr lang="en-GB" sz="1200" dirty="0">
              <a:solidFill>
                <a:srgbClr val="FFFFFF"/>
              </a:solidFill>
            </a:endParaRPr>
          </a:p>
        </p:txBody>
      </p:sp>
      <p:sp>
        <p:nvSpPr>
          <p:cNvPr id="18" name="TextBox 17"/>
          <p:cNvSpPr txBox="1"/>
          <p:nvPr/>
        </p:nvSpPr>
        <p:spPr>
          <a:xfrm>
            <a:off x="3593027" y="2814461"/>
            <a:ext cx="836195" cy="369332"/>
          </a:xfrm>
          <a:prstGeom prst="rect">
            <a:avLst/>
          </a:prstGeom>
          <a:noFill/>
        </p:spPr>
        <p:txBody>
          <a:bodyPr wrap="square" rtlCol="0">
            <a:spAutoFit/>
          </a:bodyPr>
          <a:lstStyle/>
          <a:p>
            <a:pPr algn="ctr"/>
            <a:r>
              <a:rPr lang="en-GB" sz="900" dirty="0" smtClean="0">
                <a:solidFill>
                  <a:srgbClr val="009639"/>
                </a:solidFill>
              </a:rPr>
              <a:t>Waiting time</a:t>
            </a:r>
          </a:p>
          <a:p>
            <a:pPr algn="ctr"/>
            <a:r>
              <a:rPr lang="en-GB" sz="900" dirty="0" smtClean="0">
                <a:solidFill>
                  <a:srgbClr val="009639"/>
                </a:solidFill>
              </a:rPr>
              <a:t>7 days</a:t>
            </a:r>
            <a:endParaRPr lang="en-GB" sz="900" dirty="0">
              <a:solidFill>
                <a:srgbClr val="009639"/>
              </a:solidFill>
            </a:endParaRPr>
          </a:p>
        </p:txBody>
      </p:sp>
      <p:sp>
        <p:nvSpPr>
          <p:cNvPr id="22" name="Content Placeholder 2">
            <a:extLst>
              <a:ext uri="{FF2B5EF4-FFF2-40B4-BE49-F238E27FC236}">
                <a16:creationId xmlns:a16="http://schemas.microsoft.com/office/drawing/2014/main" xmlns="" id="{41B4961C-4DFE-784E-8BEF-BD66D7CAB666}"/>
              </a:ext>
            </a:extLst>
          </p:cNvPr>
          <p:cNvSpPr txBox="1">
            <a:spLocks/>
          </p:cNvSpPr>
          <p:nvPr/>
        </p:nvSpPr>
        <p:spPr bwMode="auto">
          <a:xfrm>
            <a:off x="5214854" y="836744"/>
            <a:ext cx="363787" cy="163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sz="1050" b="1" kern="0" dirty="0">
                <a:solidFill>
                  <a:srgbClr val="FFFFFF"/>
                </a:solidFill>
                <a:cs typeface="Arial" panose="020B0604020202020204" pitchFamily="34" charset="0"/>
              </a:rPr>
              <a:t>GP</a:t>
            </a:r>
            <a:endParaRPr lang="en-GB" sz="1400" b="1" kern="0" dirty="0">
              <a:solidFill>
                <a:srgbClr val="FFFFFF"/>
              </a:solidFill>
              <a:cs typeface="Arial" panose="020B0604020202020204" pitchFamily="34" charset="0"/>
            </a:endParaRPr>
          </a:p>
        </p:txBody>
      </p:sp>
      <p:pic>
        <p:nvPicPr>
          <p:cNvPr id="24" name="Picture 23">
            <a:extLst>
              <a:ext uri="{FF2B5EF4-FFF2-40B4-BE49-F238E27FC236}">
                <a16:creationId xmlns:lc="http://schemas.openxmlformats.org/drawingml/2006/lockedCanvas" xmlns="" xmlns:a16="http://schemas.microsoft.com/office/drawing/2014/main" id="{1055E968-DFEB-EB40-8EC7-D190791B5E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819235" y="962016"/>
            <a:ext cx="400993" cy="1609136"/>
          </a:xfrm>
          <a:prstGeom prst="rect">
            <a:avLst/>
          </a:prstGeom>
        </p:spPr>
      </p:pic>
      <p:sp>
        <p:nvSpPr>
          <p:cNvPr id="28" name="TextBox 27"/>
          <p:cNvSpPr txBox="1"/>
          <p:nvPr/>
        </p:nvSpPr>
        <p:spPr>
          <a:xfrm>
            <a:off x="6940595" y="2875124"/>
            <a:ext cx="1791582"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200" dirty="0" smtClean="0">
                <a:solidFill>
                  <a:srgbClr val="FFFFFF"/>
                </a:solidFill>
              </a:rPr>
              <a:t>CYPHP nurse community clinic</a:t>
            </a:r>
            <a:endParaRPr lang="en-GB" sz="1200" dirty="0">
              <a:solidFill>
                <a:srgbClr val="FFFFFF"/>
              </a:solidFill>
            </a:endParaRPr>
          </a:p>
        </p:txBody>
      </p:sp>
      <p:sp>
        <p:nvSpPr>
          <p:cNvPr id="29" name="TextBox 28"/>
          <p:cNvSpPr txBox="1"/>
          <p:nvPr/>
        </p:nvSpPr>
        <p:spPr>
          <a:xfrm>
            <a:off x="7741710" y="3368126"/>
            <a:ext cx="1294785" cy="1338828"/>
          </a:xfrm>
          <a:prstGeom prst="rect">
            <a:avLst/>
          </a:prstGeom>
          <a:noFill/>
        </p:spPr>
        <p:txBody>
          <a:bodyPr wrap="square" rtlCol="0">
            <a:spAutoFit/>
          </a:bodyPr>
          <a:lstStyle/>
          <a:p>
            <a:pPr marL="171450" indent="-171450">
              <a:buFont typeface="Arial" panose="020B0604020202020204" pitchFamily="34" charset="0"/>
              <a:buChar char="•"/>
            </a:pPr>
            <a:r>
              <a:rPr lang="en-GB" sz="900" dirty="0" smtClean="0">
                <a:solidFill>
                  <a:srgbClr val="003087"/>
                </a:solidFill>
              </a:rPr>
              <a:t>8 nurse-led asthma clinics over 6 locations + 2 telephone clinics per fortnight. </a:t>
            </a:r>
          </a:p>
          <a:p>
            <a:pPr marL="171450" indent="-171450">
              <a:buFont typeface="Arial" panose="020B0604020202020204" pitchFamily="34" charset="0"/>
              <a:buChar char="•"/>
            </a:pPr>
            <a:r>
              <a:rPr lang="en-GB" sz="900" dirty="0" smtClean="0">
                <a:solidFill>
                  <a:srgbClr val="003087"/>
                </a:solidFill>
              </a:rPr>
              <a:t>Minimum of children offered a review per week – 36 </a:t>
            </a:r>
          </a:p>
        </p:txBody>
      </p:sp>
      <p:pic>
        <p:nvPicPr>
          <p:cNvPr id="46" name="Picture 45">
            <a:extLst>
              <a:ext uri="{FF2B5EF4-FFF2-40B4-BE49-F238E27FC236}">
                <a16:creationId xmlns:lc="http://schemas.openxmlformats.org/drawingml/2006/lockedCanvas" xmlns="" xmlns:a16="http://schemas.microsoft.com/office/drawing/2014/main" id="{1055E968-DFEB-EB40-8EC7-D190791B5E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4039" y="4722166"/>
            <a:ext cx="487613" cy="1956733"/>
          </a:xfrm>
          <a:prstGeom prst="rect">
            <a:avLst/>
          </a:prstGeom>
        </p:spPr>
      </p:pic>
      <p:sp>
        <p:nvSpPr>
          <p:cNvPr id="47" name="TextBox 46"/>
          <p:cNvSpPr txBox="1"/>
          <p:nvPr/>
        </p:nvSpPr>
        <p:spPr>
          <a:xfrm>
            <a:off x="677259" y="4638308"/>
            <a:ext cx="2613712" cy="216982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1400" b="1" dirty="0" smtClean="0">
                <a:solidFill>
                  <a:srgbClr val="FFFFFF"/>
                </a:solidFill>
              </a:rPr>
              <a:t>Impact of CYPHP model of care</a:t>
            </a:r>
          </a:p>
          <a:p>
            <a:endParaRPr lang="en-GB" sz="800" b="1" dirty="0" smtClean="0">
              <a:solidFill>
                <a:srgbClr val="FFFFFF"/>
              </a:solidFill>
            </a:endParaRPr>
          </a:p>
          <a:p>
            <a:pPr marL="171450" indent="-171450">
              <a:buFont typeface="Arial" panose="020B0604020202020204" pitchFamily="34" charset="0"/>
              <a:buChar char="•"/>
            </a:pPr>
            <a:r>
              <a:rPr lang="en-GB" sz="900" dirty="0" smtClean="0">
                <a:solidFill>
                  <a:srgbClr val="FFFFFF"/>
                </a:solidFill>
              </a:rPr>
              <a:t>In the first run of active case finding, about 1 in 5 families who were invited, did complete the Asthma Health Check</a:t>
            </a:r>
          </a:p>
          <a:p>
            <a:endParaRPr lang="en-GB" sz="900" dirty="0" smtClean="0">
              <a:solidFill>
                <a:srgbClr val="FFFFFF"/>
              </a:solidFill>
            </a:endParaRPr>
          </a:p>
          <a:p>
            <a:pPr marL="171450" indent="-171450">
              <a:buFont typeface="Arial" panose="020B0604020202020204" pitchFamily="34" charset="0"/>
              <a:buChar char="•"/>
            </a:pPr>
            <a:r>
              <a:rPr lang="en-GB" sz="900" dirty="0" smtClean="0">
                <a:solidFill>
                  <a:srgbClr val="FFFFFF"/>
                </a:solidFill>
              </a:rPr>
              <a:t>Of patients seen by the CYPHP Health team, 61% had significant improvements in asthma symptoms</a:t>
            </a:r>
          </a:p>
          <a:p>
            <a:endParaRPr lang="en-GB" sz="900" dirty="0" smtClean="0">
              <a:solidFill>
                <a:srgbClr val="FFFFFF"/>
              </a:solidFill>
            </a:endParaRPr>
          </a:p>
          <a:p>
            <a:pPr marL="171450" indent="-171450">
              <a:buFont typeface="Arial" panose="020B0604020202020204" pitchFamily="34" charset="0"/>
              <a:buChar char="•"/>
            </a:pPr>
            <a:r>
              <a:rPr lang="en-GB" sz="900" dirty="0" smtClean="0">
                <a:solidFill>
                  <a:srgbClr val="FFFFFF"/>
                </a:solidFill>
              </a:rPr>
              <a:t>Currently achieved a 10% reduction in non-elective admissions, forecasted for 30% reduction by end of 2019</a:t>
            </a:r>
            <a:endParaRPr lang="en-GB" sz="900" dirty="0">
              <a:solidFill>
                <a:srgbClr val="FFFFFF"/>
              </a:solidFill>
            </a:endParaRPr>
          </a:p>
        </p:txBody>
      </p:sp>
      <p:sp>
        <p:nvSpPr>
          <p:cNvPr id="48" name="TextBox 47"/>
          <p:cNvSpPr txBox="1"/>
          <p:nvPr/>
        </p:nvSpPr>
        <p:spPr>
          <a:xfrm>
            <a:off x="24313" y="2867041"/>
            <a:ext cx="1439779"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200" dirty="0" smtClean="0">
                <a:solidFill>
                  <a:srgbClr val="FFFFFF"/>
                </a:solidFill>
              </a:rPr>
              <a:t>Lambeth and Southwark</a:t>
            </a:r>
            <a:endParaRPr lang="en-GB" sz="1200" dirty="0">
              <a:solidFill>
                <a:srgbClr val="FFFFFF"/>
              </a:solidFill>
            </a:endParaRPr>
          </a:p>
        </p:txBody>
      </p:sp>
      <p:sp>
        <p:nvSpPr>
          <p:cNvPr id="49" name="Title 1"/>
          <p:cNvSpPr txBox="1">
            <a:spLocks/>
          </p:cNvSpPr>
          <p:nvPr/>
        </p:nvSpPr>
        <p:spPr bwMode="auto">
          <a:xfrm>
            <a:off x="20311" y="140919"/>
            <a:ext cx="3364520" cy="8589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rgbClr val="003399"/>
                </a:solidFill>
                <a:latin typeface="+mj-lt"/>
                <a:ea typeface="+mj-ea"/>
                <a:cs typeface="+mj-cs"/>
              </a:defRPr>
            </a:lvl1pPr>
            <a:lvl2pPr algn="ctr" rtl="0" eaLnBrk="1" fontAlgn="base" hangingPunct="1">
              <a:spcBef>
                <a:spcPct val="0"/>
              </a:spcBef>
              <a:spcAft>
                <a:spcPct val="0"/>
              </a:spcAft>
              <a:defRPr sz="2700" b="1">
                <a:solidFill>
                  <a:srgbClr val="003399"/>
                </a:solidFill>
                <a:latin typeface="Calibri" pitchFamily="34" charset="0"/>
              </a:defRPr>
            </a:lvl2pPr>
            <a:lvl3pPr algn="ctr" rtl="0" eaLnBrk="1" fontAlgn="base" hangingPunct="1">
              <a:spcBef>
                <a:spcPct val="0"/>
              </a:spcBef>
              <a:spcAft>
                <a:spcPct val="0"/>
              </a:spcAft>
              <a:defRPr sz="2700" b="1">
                <a:solidFill>
                  <a:srgbClr val="003399"/>
                </a:solidFill>
                <a:latin typeface="Calibri" pitchFamily="34" charset="0"/>
              </a:defRPr>
            </a:lvl3pPr>
            <a:lvl4pPr algn="ctr" rtl="0" eaLnBrk="1" fontAlgn="base" hangingPunct="1">
              <a:spcBef>
                <a:spcPct val="0"/>
              </a:spcBef>
              <a:spcAft>
                <a:spcPct val="0"/>
              </a:spcAft>
              <a:defRPr sz="2700" b="1">
                <a:solidFill>
                  <a:srgbClr val="003399"/>
                </a:solidFill>
                <a:latin typeface="Calibri" pitchFamily="34" charset="0"/>
              </a:defRPr>
            </a:lvl4pPr>
            <a:lvl5pPr algn="ctr" rtl="0" eaLnBrk="1" fontAlgn="base" hangingPunct="1">
              <a:spcBef>
                <a:spcPct val="0"/>
              </a:spcBef>
              <a:spcAft>
                <a:spcPct val="0"/>
              </a:spcAft>
              <a:defRPr sz="2700" b="1">
                <a:solidFill>
                  <a:srgbClr val="003399"/>
                </a:solidFill>
                <a:latin typeface="Calibri" pitchFamily="34" charset="0"/>
              </a:defRPr>
            </a:lvl5pPr>
            <a:lvl6pPr marL="342892" algn="ctr" rtl="0" eaLnBrk="1" fontAlgn="base" hangingPunct="1">
              <a:spcBef>
                <a:spcPct val="0"/>
              </a:spcBef>
              <a:spcAft>
                <a:spcPct val="0"/>
              </a:spcAft>
              <a:defRPr sz="2700" b="1">
                <a:solidFill>
                  <a:srgbClr val="003399"/>
                </a:solidFill>
                <a:latin typeface="Calibri" pitchFamily="34" charset="0"/>
              </a:defRPr>
            </a:lvl6pPr>
            <a:lvl7pPr marL="685783" algn="ctr" rtl="0" eaLnBrk="1" fontAlgn="base" hangingPunct="1">
              <a:spcBef>
                <a:spcPct val="0"/>
              </a:spcBef>
              <a:spcAft>
                <a:spcPct val="0"/>
              </a:spcAft>
              <a:defRPr sz="2700" b="1">
                <a:solidFill>
                  <a:srgbClr val="003399"/>
                </a:solidFill>
                <a:latin typeface="Calibri" pitchFamily="34" charset="0"/>
              </a:defRPr>
            </a:lvl7pPr>
            <a:lvl8pPr marL="1028675" algn="ctr" rtl="0" eaLnBrk="1" fontAlgn="base" hangingPunct="1">
              <a:spcBef>
                <a:spcPct val="0"/>
              </a:spcBef>
              <a:spcAft>
                <a:spcPct val="0"/>
              </a:spcAft>
              <a:defRPr sz="2700" b="1">
                <a:solidFill>
                  <a:srgbClr val="003399"/>
                </a:solidFill>
                <a:latin typeface="Calibri" pitchFamily="34" charset="0"/>
              </a:defRPr>
            </a:lvl8pPr>
            <a:lvl9pPr marL="1371566" algn="ctr" rtl="0" eaLnBrk="1" fontAlgn="base" hangingPunct="1">
              <a:spcBef>
                <a:spcPct val="0"/>
              </a:spcBef>
              <a:spcAft>
                <a:spcPct val="0"/>
              </a:spcAft>
              <a:defRPr sz="2700" b="1">
                <a:solidFill>
                  <a:srgbClr val="003399"/>
                </a:solidFill>
                <a:latin typeface="Calibri" pitchFamily="34" charset="0"/>
              </a:defRPr>
            </a:lvl9pPr>
          </a:lstStyle>
          <a:p>
            <a:pPr algn="l"/>
            <a:r>
              <a:rPr lang="en-GB" sz="3200" kern="0" dirty="0" smtClean="0"/>
              <a:t>CYPHP model of care</a:t>
            </a:r>
            <a:endParaRPr lang="en-GB" sz="3200" kern="0" dirty="0"/>
          </a:p>
        </p:txBody>
      </p:sp>
      <p:sp>
        <p:nvSpPr>
          <p:cNvPr id="50" name="Right Arrow 49"/>
          <p:cNvSpPr/>
          <p:nvPr/>
        </p:nvSpPr>
        <p:spPr>
          <a:xfrm>
            <a:off x="1688790" y="2173927"/>
            <a:ext cx="370666" cy="185399"/>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3775" y="1764199"/>
            <a:ext cx="1266996" cy="1001279"/>
          </a:xfrm>
          <a:prstGeom prst="rect">
            <a:avLst/>
          </a:prstGeom>
        </p:spPr>
      </p:pic>
      <p:sp>
        <p:nvSpPr>
          <p:cNvPr id="53" name="Right Arrow 52"/>
          <p:cNvSpPr/>
          <p:nvPr/>
        </p:nvSpPr>
        <p:spPr>
          <a:xfrm>
            <a:off x="3652061" y="2173927"/>
            <a:ext cx="370666" cy="185399"/>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2068" y="1106426"/>
            <a:ext cx="1142837" cy="1420595"/>
          </a:xfrm>
          <a:prstGeom prst="rect">
            <a:avLst/>
          </a:prstGeom>
        </p:spPr>
      </p:pic>
      <p:pic>
        <p:nvPicPr>
          <p:cNvPr id="55" name="Picture 54">
            <a:extLst>
              <a:ext uri="{FF2B5EF4-FFF2-40B4-BE49-F238E27FC236}">
                <a16:creationId xmlns:a16="http://schemas.microsoft.com/office/drawing/2014/main" xmlns="" id="{D7145AA3-8940-5B4E-8285-B1C0DC071F0D}"/>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347391" y="1328871"/>
            <a:ext cx="367254" cy="1243068"/>
          </a:xfrm>
          <a:prstGeom prst="rect">
            <a:avLst/>
          </a:prstGeom>
        </p:spPr>
      </p:pic>
      <p:sp>
        <p:nvSpPr>
          <p:cNvPr id="56" name="TextBox 55"/>
          <p:cNvSpPr txBox="1"/>
          <p:nvPr/>
        </p:nvSpPr>
        <p:spPr>
          <a:xfrm>
            <a:off x="4491096" y="2867040"/>
            <a:ext cx="1289756"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200" dirty="0" smtClean="0">
                <a:solidFill>
                  <a:srgbClr val="FFFFFF"/>
                </a:solidFill>
              </a:rPr>
              <a:t>CYPHP Nurse triage  </a:t>
            </a:r>
            <a:endParaRPr lang="en-GB" sz="1200" dirty="0">
              <a:solidFill>
                <a:srgbClr val="FFFFFF"/>
              </a:solidFill>
            </a:endParaRPr>
          </a:p>
        </p:txBody>
      </p:sp>
      <p:sp>
        <p:nvSpPr>
          <p:cNvPr id="14" name="TextBox 13"/>
          <p:cNvSpPr txBox="1"/>
          <p:nvPr/>
        </p:nvSpPr>
        <p:spPr>
          <a:xfrm>
            <a:off x="4776576" y="1228130"/>
            <a:ext cx="958392" cy="147732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smtClean="0">
                <a:solidFill>
                  <a:srgbClr val="003087"/>
                </a:solidFill>
              </a:rPr>
              <a:t>ACT </a:t>
            </a:r>
            <a:r>
              <a:rPr lang="en-GB" sz="1000" dirty="0" smtClean="0">
                <a:solidFill>
                  <a:srgbClr val="003087"/>
                </a:solidFill>
              </a:rPr>
              <a:t>&lt; 20</a:t>
            </a:r>
          </a:p>
          <a:p>
            <a:pPr algn="ctr"/>
            <a:r>
              <a:rPr lang="en-GB" sz="1000" b="1" dirty="0" smtClean="0">
                <a:solidFill>
                  <a:srgbClr val="003087"/>
                </a:solidFill>
              </a:rPr>
              <a:t>SDQ </a:t>
            </a:r>
            <a:r>
              <a:rPr lang="en-GB" sz="1000" dirty="0" smtClean="0">
                <a:solidFill>
                  <a:srgbClr val="003087"/>
                </a:solidFill>
              </a:rPr>
              <a:t>&gt;20 or 17-19, with impact &gt;2</a:t>
            </a:r>
          </a:p>
          <a:p>
            <a:pPr algn="ctr"/>
            <a:r>
              <a:rPr lang="en-GB" sz="1000" b="1" dirty="0" smtClean="0">
                <a:solidFill>
                  <a:srgbClr val="003087"/>
                </a:solidFill>
              </a:rPr>
              <a:t>Background</a:t>
            </a:r>
            <a:r>
              <a:rPr lang="en-GB" sz="1000" dirty="0" smtClean="0">
                <a:solidFill>
                  <a:srgbClr val="003087"/>
                </a:solidFill>
              </a:rPr>
              <a:t> </a:t>
            </a:r>
          </a:p>
          <a:p>
            <a:pPr algn="ctr"/>
            <a:r>
              <a:rPr lang="en-GB" sz="1000" dirty="0" smtClean="0">
                <a:solidFill>
                  <a:srgbClr val="003087"/>
                </a:solidFill>
              </a:rPr>
              <a:t>Damp house</a:t>
            </a:r>
          </a:p>
          <a:p>
            <a:pPr algn="ctr"/>
            <a:r>
              <a:rPr lang="en-GB" sz="1000" dirty="0" smtClean="0">
                <a:solidFill>
                  <a:srgbClr val="003087"/>
                </a:solidFill>
              </a:rPr>
              <a:t>£ concerns</a:t>
            </a:r>
          </a:p>
          <a:p>
            <a:pPr algn="ctr"/>
            <a:r>
              <a:rPr lang="en-GB" sz="1000" dirty="0" smtClean="0">
                <a:solidFill>
                  <a:srgbClr val="003087"/>
                </a:solidFill>
              </a:rPr>
              <a:t>Food concerns </a:t>
            </a:r>
          </a:p>
        </p:txBody>
      </p:sp>
      <p:pic>
        <p:nvPicPr>
          <p:cNvPr id="59" name="Picture 58">
            <a:extLst>
              <a:ext uri="{FF2B5EF4-FFF2-40B4-BE49-F238E27FC236}">
                <a16:creationId xmlns:a16="http://schemas.microsoft.com/office/drawing/2014/main" xmlns="" id="{D7145AA3-8940-5B4E-8285-B1C0DC071F0D}"/>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0226" y="1300678"/>
            <a:ext cx="367254" cy="1243068"/>
          </a:xfrm>
          <a:prstGeom prst="rect">
            <a:avLst/>
          </a:prstGeom>
        </p:spPr>
      </p:pic>
      <p:pic>
        <p:nvPicPr>
          <p:cNvPr id="60" name="Picture 59"/>
          <p:cNvPicPr>
            <a:picLocks noChangeAspect="1"/>
          </p:cNvPicPr>
          <p:nvPr/>
        </p:nvPicPr>
        <p:blipFill>
          <a:blip r:embed="rId11"/>
          <a:stretch>
            <a:fillRect/>
          </a:stretch>
        </p:blipFill>
        <p:spPr>
          <a:xfrm>
            <a:off x="7680088" y="1218784"/>
            <a:ext cx="727076" cy="1306286"/>
          </a:xfrm>
          <a:prstGeom prst="rect">
            <a:avLst/>
          </a:prstGeom>
        </p:spPr>
      </p:pic>
      <p:sp>
        <p:nvSpPr>
          <p:cNvPr id="61" name="Right Arrow 60"/>
          <p:cNvSpPr/>
          <p:nvPr/>
        </p:nvSpPr>
        <p:spPr>
          <a:xfrm>
            <a:off x="6236892" y="2189568"/>
            <a:ext cx="370666" cy="185399"/>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3" name="Right Arrow 62"/>
          <p:cNvSpPr/>
          <p:nvPr/>
        </p:nvSpPr>
        <p:spPr>
          <a:xfrm rot="5400000">
            <a:off x="7658801" y="4741538"/>
            <a:ext cx="494221" cy="139049"/>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5" name="TextBox 44"/>
          <p:cNvSpPr txBox="1"/>
          <p:nvPr/>
        </p:nvSpPr>
        <p:spPr>
          <a:xfrm>
            <a:off x="7334436" y="5136522"/>
            <a:ext cx="91753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200" dirty="0" smtClean="0">
                <a:solidFill>
                  <a:srgbClr val="FFFFFF"/>
                </a:solidFill>
              </a:rPr>
              <a:t>Integrated care </a:t>
            </a:r>
          </a:p>
          <a:p>
            <a:r>
              <a:rPr lang="en-GB" sz="1200" dirty="0" smtClean="0">
                <a:solidFill>
                  <a:srgbClr val="FFFFFF"/>
                </a:solidFill>
              </a:rPr>
              <a:t>planning</a:t>
            </a:r>
            <a:endParaRPr lang="en-GB" sz="1200" dirty="0">
              <a:solidFill>
                <a:srgbClr val="FFFFFF"/>
              </a:solidFill>
            </a:endParaRPr>
          </a:p>
        </p:txBody>
      </p:sp>
      <p:grpSp>
        <p:nvGrpSpPr>
          <p:cNvPr id="85" name="Group 84"/>
          <p:cNvGrpSpPr/>
          <p:nvPr/>
        </p:nvGrpSpPr>
        <p:grpSpPr>
          <a:xfrm>
            <a:off x="4278851" y="4037540"/>
            <a:ext cx="2726178" cy="2897773"/>
            <a:chOff x="4926982" y="4166941"/>
            <a:chExt cx="3634904" cy="2897773"/>
          </a:xfrm>
        </p:grpSpPr>
        <p:pic>
          <p:nvPicPr>
            <p:cNvPr id="35" name="Picture 34">
              <a:extLst>
                <a:ext uri="{FF2B5EF4-FFF2-40B4-BE49-F238E27FC236}">
                  <a16:creationId xmlns:a16="http://schemas.microsoft.com/office/drawing/2014/main" xmlns="" id="{2BC14204-41CE-A44F-9534-25D42CFBBE8D}"/>
                </a:ext>
              </a:extLst>
            </p:cNvPr>
            <p:cNvPicPr>
              <a:picLocks noChangeAspect="1"/>
            </p:cNvPicPr>
            <p:nvPr/>
          </p:nvPicPr>
          <p:blipFill>
            <a:blip r:embed="rId12"/>
            <a:stretch>
              <a:fillRect/>
            </a:stretch>
          </p:blipFill>
          <p:spPr>
            <a:xfrm>
              <a:off x="6292492" y="5962954"/>
              <a:ext cx="748343" cy="748343"/>
            </a:xfrm>
            <a:prstGeom prst="rect">
              <a:avLst/>
            </a:prstGeom>
          </p:spPr>
        </p:pic>
        <p:pic>
          <p:nvPicPr>
            <p:cNvPr id="30" name="Picture 29"/>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7881" y="4166941"/>
              <a:ext cx="748457" cy="748457"/>
            </a:xfrm>
            <a:prstGeom prst="rect">
              <a:avLst/>
            </a:prstGeom>
          </p:spPr>
        </p:pic>
        <p:pic>
          <p:nvPicPr>
            <p:cNvPr id="31" name="Picture 30">
              <a:extLst>
                <a:ext uri="{FF2B5EF4-FFF2-40B4-BE49-F238E27FC236}">
                  <a16:creationId xmlns:a16="http://schemas.microsoft.com/office/drawing/2014/main" xmlns="" id="{21669BDC-62FC-784B-A646-63AB1EFEE3C1}"/>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44506" y="4610228"/>
              <a:ext cx="899436" cy="635226"/>
            </a:xfrm>
            <a:prstGeom prst="rect">
              <a:avLst/>
            </a:prstGeom>
          </p:spPr>
        </p:pic>
        <p:pic>
          <p:nvPicPr>
            <p:cNvPr id="32" name="Picture 31">
              <a:extLst>
                <a:ext uri="{FF2B5EF4-FFF2-40B4-BE49-F238E27FC236}">
                  <a16:creationId xmlns:a16="http://schemas.microsoft.com/office/drawing/2014/main" xmlns="" id="{0733ABEE-BAB6-1545-9CDF-6BDC0A8B298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26982" y="4648468"/>
              <a:ext cx="557321" cy="584944"/>
            </a:xfrm>
            <a:prstGeom prst="rect">
              <a:avLst/>
            </a:prstGeom>
          </p:spPr>
        </p:pic>
        <p:sp>
          <p:nvSpPr>
            <p:cNvPr id="33" name="Content Placeholder 2">
              <a:extLst>
                <a:ext uri="{FF2B5EF4-FFF2-40B4-BE49-F238E27FC236}">
                  <a16:creationId xmlns:a16="http://schemas.microsoft.com/office/drawing/2014/main" xmlns="" id="{FE95166B-F61C-D14A-865F-65D701EA3179}"/>
                </a:ext>
              </a:extLst>
            </p:cNvPr>
            <p:cNvSpPr txBox="1">
              <a:spLocks/>
            </p:cNvSpPr>
            <p:nvPr/>
          </p:nvSpPr>
          <p:spPr bwMode="auto">
            <a:xfrm>
              <a:off x="4963117" y="4755272"/>
              <a:ext cx="485049" cy="163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sz="1050" b="1" kern="0" dirty="0">
                  <a:solidFill>
                    <a:srgbClr val="FFFFFF"/>
                  </a:solidFill>
                  <a:cs typeface="Arial" panose="020B0604020202020204" pitchFamily="34" charset="0"/>
                </a:rPr>
                <a:t>GP</a:t>
              </a:r>
              <a:endParaRPr lang="en-GB" sz="1400" b="1" kern="0" dirty="0">
                <a:solidFill>
                  <a:srgbClr val="FFFFFF"/>
                </a:solidFill>
                <a:cs typeface="Arial" panose="020B0604020202020204" pitchFamily="34" charset="0"/>
              </a:endParaRPr>
            </a:p>
          </p:txBody>
        </p:sp>
        <p:pic>
          <p:nvPicPr>
            <p:cNvPr id="36" name="Picture 35">
              <a:extLst>
                <a:ext uri="{FF2B5EF4-FFF2-40B4-BE49-F238E27FC236}">
                  <a16:creationId xmlns:lc="http://schemas.openxmlformats.org/drawingml/2006/lockedCanvas" xmlns="" xmlns:a16="http://schemas.microsoft.com/office/drawing/2014/main" id="{1055E968-DFEB-EB40-8EC7-D190791B5E6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00" t="-465" r="2800" b="26462"/>
            <a:stretch/>
          </p:blipFill>
          <p:spPr>
            <a:xfrm flipH="1">
              <a:off x="6430000" y="4940940"/>
              <a:ext cx="388736" cy="865812"/>
            </a:xfrm>
            <a:prstGeom prst="rect">
              <a:avLst/>
            </a:prstGeom>
          </p:spPr>
        </p:pic>
        <p:pic>
          <p:nvPicPr>
            <p:cNvPr id="38" name="Picture 3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5072727" y="5929711"/>
              <a:ext cx="265827" cy="371642"/>
            </a:xfrm>
            <a:prstGeom prst="rect">
              <a:avLst/>
            </a:prstGeom>
          </p:spPr>
        </p:pic>
        <p:sp>
          <p:nvSpPr>
            <p:cNvPr id="39" name="TextBox 38"/>
            <p:cNvSpPr txBox="1"/>
            <p:nvPr/>
          </p:nvSpPr>
          <p:spPr>
            <a:xfrm>
              <a:off x="7708239" y="6141384"/>
              <a:ext cx="577516" cy="923330"/>
            </a:xfrm>
            <a:prstGeom prst="rect">
              <a:avLst/>
            </a:prstGeom>
            <a:noFill/>
          </p:spPr>
          <p:txBody>
            <a:bodyPr wrap="square" rtlCol="0">
              <a:spAutoFit/>
            </a:bodyPr>
            <a:lstStyle/>
            <a:p>
              <a:r>
                <a:rPr lang="en-GB" dirty="0" smtClean="0">
                  <a:solidFill>
                    <a:srgbClr val="003087"/>
                  </a:solidFill>
                </a:rPr>
                <a:t>£££</a:t>
              </a:r>
            </a:p>
          </p:txBody>
        </p:sp>
        <p:grpSp>
          <p:nvGrpSpPr>
            <p:cNvPr id="43" name="Group 42"/>
            <p:cNvGrpSpPr/>
            <p:nvPr/>
          </p:nvGrpSpPr>
          <p:grpSpPr>
            <a:xfrm>
              <a:off x="7842419" y="5754301"/>
              <a:ext cx="222429" cy="383961"/>
              <a:chOff x="2764207" y="4690699"/>
              <a:chExt cx="638187" cy="787770"/>
            </a:xfrm>
          </p:grpSpPr>
          <p:sp>
            <p:nvSpPr>
              <p:cNvPr id="40" name="Teardrop 39"/>
              <p:cNvSpPr/>
              <p:nvPr/>
            </p:nvSpPr>
            <p:spPr>
              <a:xfrm>
                <a:off x="2935705" y="4991750"/>
                <a:ext cx="197853" cy="486719"/>
              </a:xfrm>
              <a:prstGeom prst="teardrop">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1" name="Teardrop 40"/>
              <p:cNvSpPr/>
              <p:nvPr/>
            </p:nvSpPr>
            <p:spPr>
              <a:xfrm>
                <a:off x="2764207" y="4690699"/>
                <a:ext cx="197853" cy="301051"/>
              </a:xfrm>
              <a:prstGeom prst="teardrop">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2" name="Teardrop 41"/>
              <p:cNvSpPr/>
              <p:nvPr/>
            </p:nvSpPr>
            <p:spPr>
              <a:xfrm>
                <a:off x="3207717" y="4709090"/>
                <a:ext cx="194677" cy="382624"/>
              </a:xfrm>
              <a:prstGeom prst="teardrop">
                <a:avLst>
                  <a:gd name="adj" fmla="val 11081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44" name="Picture 43"/>
            <p:cNvPicPr>
              <a:picLocks noChangeAspect="1"/>
            </p:cNvPicPr>
            <p:nvPr/>
          </p:nvPicPr>
          <p:blipFill rotWithShape="1">
            <a:blip r:embed="rId17" cstate="print">
              <a:extLst>
                <a:ext uri="{28A0092B-C50C-407E-A947-70E740481C1C}">
                  <a14:useLocalDpi xmlns:a14="http://schemas.microsoft.com/office/drawing/2010/main" val="0"/>
                </a:ext>
              </a:extLst>
            </a:blip>
            <a:srcRect l="7194" t="2698" r="35605" b="18594"/>
            <a:stretch/>
          </p:blipFill>
          <p:spPr>
            <a:xfrm>
              <a:off x="8194702" y="5767025"/>
              <a:ext cx="367184" cy="505245"/>
            </a:xfrm>
            <a:prstGeom prst="rect">
              <a:avLst/>
            </a:prstGeom>
          </p:spPr>
        </p:pic>
        <p:cxnSp>
          <p:nvCxnSpPr>
            <p:cNvPr id="72" name="Straight Arrow Connector 71"/>
            <p:cNvCxnSpPr/>
            <p:nvPr/>
          </p:nvCxnSpPr>
          <p:spPr>
            <a:xfrm>
              <a:off x="5205640" y="5373846"/>
              <a:ext cx="0" cy="41190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080164" y="5286758"/>
              <a:ext cx="0" cy="30969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5619878" y="4689014"/>
              <a:ext cx="476456" cy="22638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7202761" y="6307564"/>
              <a:ext cx="476456" cy="22638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7202761" y="4706953"/>
              <a:ext cx="505478" cy="21530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619878" y="6337126"/>
              <a:ext cx="505478" cy="21530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6909233" y="3430232"/>
            <a:ext cx="1130060" cy="507831"/>
          </a:xfrm>
          <a:prstGeom prst="rect">
            <a:avLst/>
          </a:prstGeom>
          <a:noFill/>
        </p:spPr>
        <p:txBody>
          <a:bodyPr wrap="square" rtlCol="0">
            <a:spAutoFit/>
          </a:bodyPr>
          <a:lstStyle/>
          <a:p>
            <a:r>
              <a:rPr lang="en-GB" sz="900" dirty="0" smtClean="0">
                <a:solidFill>
                  <a:srgbClr val="003087"/>
                </a:solidFill>
              </a:rPr>
              <a:t>Nursing team</a:t>
            </a:r>
          </a:p>
          <a:p>
            <a:r>
              <a:rPr lang="en-GB" sz="900" dirty="0" smtClean="0">
                <a:solidFill>
                  <a:srgbClr val="003087"/>
                </a:solidFill>
              </a:rPr>
              <a:t>       3 x band 6</a:t>
            </a:r>
          </a:p>
          <a:p>
            <a:r>
              <a:rPr lang="en-GB" sz="900" dirty="0" smtClean="0">
                <a:solidFill>
                  <a:srgbClr val="003087"/>
                </a:solidFill>
              </a:rPr>
              <a:t>       1 x band 7</a:t>
            </a:r>
            <a:endParaRPr lang="en-GB" sz="900" dirty="0">
              <a:solidFill>
                <a:srgbClr val="003087"/>
              </a:solidFill>
            </a:endParaRPr>
          </a:p>
        </p:txBody>
      </p:sp>
    </p:spTree>
    <p:extLst>
      <p:ext uri="{BB962C8B-B14F-4D97-AF65-F5344CB8AC3E}">
        <p14:creationId xmlns:p14="http://schemas.microsoft.com/office/powerpoint/2010/main" val="73043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childTnLst>
                                </p:cTn>
                              </p:par>
                              <p:par>
                                <p:cTn id="34" presetID="10"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1000"/>
                                        <p:tgtEl>
                                          <p:spTgt spid="5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0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1000"/>
                                        <p:tgtEl>
                                          <p:spTgt spid="6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childTnLst>
                                </p:cTn>
                              </p:par>
                              <p:par>
                                <p:cTn id="74" presetID="10"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childTnLst>
                                </p:cTn>
                              </p:par>
                              <p:par>
                                <p:cTn id="77" presetID="10" presetClass="entr" presetSubtype="0"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1000"/>
                                        <p:tgtEl>
                                          <p:spTgt spid="59"/>
                                        </p:tgtEl>
                                      </p:cBhvr>
                                    </p:animEffect>
                                  </p:childTnLst>
                                </p:cTn>
                              </p:par>
                              <p:par>
                                <p:cTn id="80" presetID="10"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1000"/>
                                        <p:tgtEl>
                                          <p:spTgt spid="6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fade">
                                      <p:cBhvr>
                                        <p:cTn id="91" dur="1000"/>
                                        <p:tgtEl>
                                          <p:spTgt spid="8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10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1000"/>
                                        <p:tgtEl>
                                          <p:spTgt spid="6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1000"/>
                                        <p:tgtEl>
                                          <p:spTgt spid="45"/>
                                        </p:tgtEl>
                                      </p:cBhvr>
                                    </p:animEffect>
                                  </p:childTnLst>
                                </p:cTn>
                              </p:par>
                              <p:par>
                                <p:cTn id="103" presetID="10" presetClass="entr" presetSubtype="0" fill="hold"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1000"/>
                                        <p:tgtEl>
                                          <p:spTgt spid="82"/>
                                        </p:tgtEl>
                                      </p:cBhvr>
                                    </p:animEffect>
                                  </p:childTnLst>
                                </p:cTn>
                              </p:par>
                              <p:par>
                                <p:cTn id="109" presetID="10" presetClass="entr" presetSubtype="0" fill="hold" nodeType="with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fade">
                                      <p:cBhvr>
                                        <p:cTn id="111" dur="1000"/>
                                        <p:tgtEl>
                                          <p:spTgt spid="8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1000"/>
                                        <p:tgtEl>
                                          <p:spTgt spid="4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4"/>
                                        </p:tgtEl>
                                        <p:attrNameLst>
                                          <p:attrName>style.visibility</p:attrName>
                                        </p:attrNameLst>
                                      </p:cBhvr>
                                      <p:to>
                                        <p:strVal val="visible"/>
                                      </p:to>
                                    </p:set>
                                    <p:animEffect transition="in" filter="fade">
                                      <p:cBhvr>
                                        <p:cTn id="122"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2" grpId="0" animBg="1"/>
      <p:bldP spid="54" grpId="0" animBg="1"/>
      <p:bldP spid="26" grpId="0"/>
      <p:bldP spid="27" grpId="0" animBg="1"/>
      <p:bldP spid="11" grpId="0" animBg="1"/>
      <p:bldP spid="12" grpId="0" animBg="1"/>
      <p:bldP spid="15" grpId="0"/>
      <p:bldP spid="17" grpId="0" animBg="1"/>
      <p:bldP spid="18" grpId="0"/>
      <p:bldP spid="28" grpId="0" animBg="1"/>
      <p:bldP spid="29" grpId="0"/>
      <p:bldP spid="47" grpId="0" animBg="1"/>
      <p:bldP spid="48" grpId="0" animBg="1"/>
      <p:bldP spid="50" grpId="0" animBg="1"/>
      <p:bldP spid="53" grpId="0" animBg="1"/>
      <p:bldP spid="56" grpId="0" animBg="1"/>
      <p:bldP spid="14" grpId="0" animBg="1"/>
      <p:bldP spid="61" grpId="0" animBg="1"/>
      <p:bldP spid="63" grpId="0" animBg="1"/>
      <p:bldP spid="45" grpId="0" animBg="1"/>
      <p:bldP spid="8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9B00A163-92CA-E945-838F-7DCEE2188FF8}"/>
    </a:ext>
  </a:extLst>
</a:theme>
</file>

<file path=ppt/theme/theme2.xml><?xml version="1.0" encoding="utf-8"?>
<a:theme xmlns:a="http://schemas.openxmlformats.org/drawingml/2006/main" name="OHSEL PowerPoint Cover Template_A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YPHP template">
  <a:themeElements>
    <a:clrScheme name="CYPHP colours">
      <a:dk1>
        <a:srgbClr val="E8EDEE"/>
      </a:dk1>
      <a:lt1>
        <a:srgbClr val="FFFFFF"/>
      </a:lt1>
      <a:dk2>
        <a:srgbClr val="4D5D9B"/>
      </a:dk2>
      <a:lt2>
        <a:srgbClr val="E8EDEE"/>
      </a:lt2>
      <a:accent1>
        <a:srgbClr val="003087"/>
      </a:accent1>
      <a:accent2>
        <a:srgbClr val="41B6E6"/>
      </a:accent2>
      <a:accent3>
        <a:srgbClr val="425563"/>
      </a:accent3>
      <a:accent4>
        <a:srgbClr val="7C2855"/>
      </a:accent4>
      <a:accent5>
        <a:srgbClr val="AE2573"/>
      </a:accent5>
      <a:accent6>
        <a:srgbClr val="009639"/>
      </a:accent6>
      <a:hlink>
        <a:srgbClr val="2998E3"/>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CYPHP template" id="{38D6F1FE-D51F-8641-BDF6-FB12979D3774}" vid="{68BFE0C2-DB1D-C74F-B847-E914DA425706}"/>
    </a:ext>
  </a:extLst>
</a:theme>
</file>

<file path=ppt/theme/theme4.xml><?xml version="1.0" encoding="utf-8"?>
<a:theme xmlns:a="http://schemas.openxmlformats.org/drawingml/2006/main" name="1_CYPHP template">
  <a:themeElements>
    <a:clrScheme name="CYPHP colours">
      <a:dk1>
        <a:srgbClr val="E8EDEE"/>
      </a:dk1>
      <a:lt1>
        <a:srgbClr val="FFFFFF"/>
      </a:lt1>
      <a:dk2>
        <a:srgbClr val="4D5D9B"/>
      </a:dk2>
      <a:lt2>
        <a:srgbClr val="E8EDEE"/>
      </a:lt2>
      <a:accent1>
        <a:srgbClr val="003087"/>
      </a:accent1>
      <a:accent2>
        <a:srgbClr val="41B6E6"/>
      </a:accent2>
      <a:accent3>
        <a:srgbClr val="425563"/>
      </a:accent3>
      <a:accent4>
        <a:srgbClr val="7C2855"/>
      </a:accent4>
      <a:accent5>
        <a:srgbClr val="AE2573"/>
      </a:accent5>
      <a:accent6>
        <a:srgbClr val="009639"/>
      </a:accent6>
      <a:hlink>
        <a:srgbClr val="2998E3"/>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CYPHP template" id="{38D6F1FE-D51F-8641-BDF6-FB12979D3774}" vid="{68BFE0C2-DB1D-C74F-B847-E914DA425706}"/>
    </a:ext>
  </a:extLst>
</a:theme>
</file>

<file path=ppt/theme/theme5.xml><?xml version="1.0" encoding="utf-8"?>
<a:theme xmlns:a="http://schemas.openxmlformats.org/drawingml/2006/main" name="3_Fit for the future template">
  <a:themeElements>
    <a:clrScheme name="Fit for the future template 13">
      <a:dk1>
        <a:srgbClr val="333399"/>
      </a:dk1>
      <a:lt1>
        <a:srgbClr val="FFFFFF"/>
      </a:lt1>
      <a:dk2>
        <a:srgbClr val="333399"/>
      </a:dk2>
      <a:lt2>
        <a:srgbClr val="FFFFFF"/>
      </a:lt2>
      <a:accent1>
        <a:srgbClr val="FFFFFF"/>
      </a:accent1>
      <a:accent2>
        <a:srgbClr val="FFFFFF"/>
      </a:accent2>
      <a:accent3>
        <a:srgbClr val="FFFFFF"/>
      </a:accent3>
      <a:accent4>
        <a:srgbClr val="2A2A82"/>
      </a:accent4>
      <a:accent5>
        <a:srgbClr val="FFFFFF"/>
      </a:accent5>
      <a:accent6>
        <a:srgbClr val="E7E7E7"/>
      </a:accent6>
      <a:hlink>
        <a:srgbClr val="333399"/>
      </a:hlink>
      <a:folHlink>
        <a:srgbClr val="333399"/>
      </a:folHlink>
    </a:clrScheme>
    <a:fontScheme name="Fit for the futur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t for the futur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t for the futur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t for the futur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t for the futur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t for the futur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t for the futur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t for the futur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t for the futur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t for the futur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t for the futur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t for the futur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t for the futur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t for the future template 13">
        <a:dk1>
          <a:srgbClr val="333399"/>
        </a:dk1>
        <a:lt1>
          <a:srgbClr val="FFFFFF"/>
        </a:lt1>
        <a:dk2>
          <a:srgbClr val="333399"/>
        </a:dk2>
        <a:lt2>
          <a:srgbClr val="FFFFFF"/>
        </a:lt2>
        <a:accent1>
          <a:srgbClr val="FFFFFF"/>
        </a:accent1>
        <a:accent2>
          <a:srgbClr val="FFFFFF"/>
        </a:accent2>
        <a:accent3>
          <a:srgbClr val="FFFFFF"/>
        </a:accent3>
        <a:accent4>
          <a:srgbClr val="2A2A82"/>
        </a:accent4>
        <a:accent5>
          <a:srgbClr val="FFFFFF"/>
        </a:accent5>
        <a:accent6>
          <a:srgbClr val="E7E7E7"/>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les Lung function in children V4" id="{00DC5FA0-2104-424C-A845-68BC8823EBEC}" vid="{F99E39E1-48BD-8E47-BDD7-DB94E4E2330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CG Document" ma:contentTypeID="0x010100179E83ECB8342B42B2F908690F0D6B2100BC27FE5E3639EC4CA1FFA3AB822EF70F" ma:contentTypeVersion="12" ma:contentTypeDescription="Extension of document type to include extra info eg HideFromDelve, retention, classification" ma:contentTypeScope="" ma:versionID="973c0f3ecc94b31e68e556b5aa0b2b28">
  <xsd:schema xmlns:xsd="http://www.w3.org/2001/XMLSchema" xmlns:xs="http://www.w3.org/2001/XMLSchema" xmlns:p="http://schemas.microsoft.com/office/2006/metadata/properties" xmlns:ns2="fd230d15-b3d7-40cf-8dfe-084884930235" xmlns:ns3="8dcc1133-ce77-4a7f-9fc0-bfa119aa591b" targetNamespace="http://schemas.microsoft.com/office/2006/metadata/properties" ma:root="true" ma:fieldsID="f412c2099ea1888cb6494fe85daf5430" ns2:_="" ns3:_="">
    <xsd:import namespace="fd230d15-b3d7-40cf-8dfe-084884930235"/>
    <xsd:import namespace="8dcc1133-ce77-4a7f-9fc0-bfa119aa591b"/>
    <xsd:element name="properties">
      <xsd:complexType>
        <xsd:sequence>
          <xsd:element name="documentManagement">
            <xsd:complexType>
              <xsd:all>
                <xsd:element ref="ns2:HideFromDelv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230d15-b3d7-40cf-8dfe-084884930235" elementFormDefault="qualified">
    <xsd:import namespace="http://schemas.microsoft.com/office/2006/documentManagement/types"/>
    <xsd:import namespace="http://schemas.microsoft.com/office/infopath/2007/PartnerControls"/>
    <xsd:element name="HideFromDelve" ma:index="8" nillable="true" ma:displayName="HideFromDelve" ma:default="1" ma:description="Set to Yes (initial default) to hide documents and other information from delve" ma:internalName="HideFromDelv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cc1133-ce77-4a7f-9fc0-bfa119aa591b"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ideFromDelve xmlns="fd230d15-b3d7-40cf-8dfe-084884930235">true</HideFromDelve>
  </documentManagement>
</p:properties>
</file>

<file path=customXml/itemProps1.xml><?xml version="1.0" encoding="utf-8"?>
<ds:datastoreItem xmlns:ds="http://schemas.openxmlformats.org/officeDocument/2006/customXml" ds:itemID="{A38948C7-E1DA-4405-906D-8CC5FBF43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230d15-b3d7-40cf-8dfe-084884930235"/>
    <ds:schemaRef ds:uri="8dcc1133-ce77-4a7f-9fc0-bfa119aa59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7883B5-1FBF-4FA5-B2F3-A92F897DEF6B}">
  <ds:schemaRefs>
    <ds:schemaRef ds:uri="http://schemas.microsoft.com/sharepoint/v3/contenttype/forms"/>
  </ds:schemaRefs>
</ds:datastoreItem>
</file>

<file path=customXml/itemProps3.xml><?xml version="1.0" encoding="utf-8"?>
<ds:datastoreItem xmlns:ds="http://schemas.openxmlformats.org/officeDocument/2006/customXml" ds:itemID="{621D49B8-BAE0-4052-8F5D-C6312A207584}">
  <ds:schemaRefs>
    <ds:schemaRef ds:uri="http://schemas.openxmlformats.org/package/2006/metadata/core-properties"/>
    <ds:schemaRef ds:uri="http://schemas.microsoft.com/office/2006/documentManagement/types"/>
    <ds:schemaRef ds:uri="8dcc1133-ce77-4a7f-9fc0-bfa119aa591b"/>
    <ds:schemaRef ds:uri="http://www.w3.org/XML/1998/namespace"/>
    <ds:schemaRef ds:uri="http://purl.org/dc/elements/1.1/"/>
    <ds:schemaRef ds:uri="http://purl.org/dc/dcmitype/"/>
    <ds:schemaRef ds:uri="http://schemas.microsoft.com/office/2006/metadata/properties"/>
    <ds:schemaRef ds:uri="http://schemas.microsoft.com/office/infopath/2007/PartnerControls"/>
    <ds:schemaRef ds:uri="fd230d15-b3d7-40cf-8dfe-084884930235"/>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2017 - HLP updated branding-PPT Template</Template>
  <TotalTime>8827</TotalTime>
  <Words>639</Words>
  <Application>Microsoft Office PowerPoint</Application>
  <PresentationFormat>On-screen Show (4:3)</PresentationFormat>
  <Paragraphs>72</Paragraphs>
  <Slides>9</Slides>
  <Notes>2</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Custom Design</vt:lpstr>
      <vt:lpstr>OHSEL PowerPoint Cover Template_A4</vt:lpstr>
      <vt:lpstr>CYPHP template</vt:lpstr>
      <vt:lpstr>1_CYPHP template</vt:lpstr>
      <vt:lpstr>3_Fit for the future template</vt:lpstr>
      <vt:lpstr>PowerPoint Presentation</vt:lpstr>
      <vt:lpstr>Transforming the care of children and young people with asthma together in SEL</vt:lpstr>
      <vt:lpstr>Setting up our network</vt:lpstr>
      <vt:lpstr>Our ambitions for asthma care in SEL</vt:lpstr>
      <vt:lpstr>What would best support us to move these ambitions forward?</vt:lpstr>
      <vt:lpstr>What are the priorities for the first year for the network?</vt:lpstr>
      <vt:lpstr>Progress in SEL</vt:lpstr>
      <vt:lpstr>https://www.youtube.com/watch?v=Y4WChnnmHaM   </vt:lpstr>
      <vt:lpstr>PowerPoint Presentation</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branding slides  for 2017 – please type over</dc:title>
  <dc:creator>Tracy Parr</dc:creator>
  <cp:lastModifiedBy>Georgie Herskovits</cp:lastModifiedBy>
  <cp:revision>210</cp:revision>
  <cp:lastPrinted>2015-03-23T11:51:44Z</cp:lastPrinted>
  <dcterms:created xsi:type="dcterms:W3CDTF">2018-01-11T13:46:53Z</dcterms:created>
  <dcterms:modified xsi:type="dcterms:W3CDTF">2019-10-03T09:52:10Z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0x010100179E83ECB8342B42B2F908690F0D6B2100BC27FE5E3639EC4CA1FFA3AB822EF70F</vt:lpwstr>
  </property>
</Properties>
</file>