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6161088"/>
            <a:ext cx="9144000" cy="696912"/>
          </a:xfrm>
          <a:prstGeom prst="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/>
          <p:nvPr userDrawn="1"/>
        </p:nvSpPr>
        <p:spPr>
          <a:xfrm>
            <a:off x="0" y="6224588"/>
            <a:ext cx="9144000" cy="277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An alliance of North </a:t>
            </a:r>
            <a:r>
              <a:rPr lang="en-GB" sz="1200" dirty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East London Clinical Commissioning Groups  </a:t>
            </a:r>
          </a:p>
        </p:txBody>
      </p:sp>
      <p:sp>
        <p:nvSpPr>
          <p:cNvPr id="6" name="Rectangle 13"/>
          <p:cNvSpPr/>
          <p:nvPr userDrawn="1"/>
        </p:nvSpPr>
        <p:spPr>
          <a:xfrm>
            <a:off x="0" y="6465888"/>
            <a:ext cx="9144000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5B9C">
                    <a:lumMod val="20000"/>
                    <a:lumOff val="80000"/>
                  </a:srgbClr>
                </a:solidFill>
                <a:ea typeface="ＭＳ Ｐゴシック" charset="0"/>
                <a:cs typeface="ＭＳ Ｐゴシック" charset="0"/>
              </a:rPr>
              <a:t>City and Hackney, Newham, Tower Hamlets, Waltham Forest, Barking and Dagenham, Havering and Redbridge CCGs</a:t>
            </a:r>
          </a:p>
        </p:txBody>
      </p:sp>
      <p:pic>
        <p:nvPicPr>
          <p:cNvPr id="7" name="Picture 3" descr="NE London Alliance 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81702" y="422279"/>
            <a:ext cx="2727081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391" y="2655330"/>
            <a:ext cx="7400454" cy="1783048"/>
          </a:xfrm>
        </p:spPr>
        <p:txBody>
          <a:bodyPr anchor="t"/>
          <a:lstStyle>
            <a:lvl1pPr algn="ctr">
              <a:lnSpc>
                <a:spcPct val="100000"/>
              </a:lnSpc>
              <a:defRPr sz="6000">
                <a:solidFill>
                  <a:srgbClr val="005EB8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21" y="4759070"/>
            <a:ext cx="7424135" cy="1097800"/>
          </a:xfrm>
        </p:spPr>
        <p:txBody>
          <a:bodyPr/>
          <a:lstStyle>
            <a:lvl1pPr marL="0" indent="0" algn="ctr">
              <a:buNone/>
              <a:defRPr>
                <a:solidFill>
                  <a:srgbClr val="3D55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8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92" y="274638"/>
            <a:ext cx="7827108" cy="1143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744" y="1600200"/>
            <a:ext cx="7801056" cy="48485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C41B30-43F0-4243-A75C-EE97CBA25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84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79" y="274638"/>
            <a:ext cx="8118423" cy="1143000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775" y="1569379"/>
            <a:ext cx="3950869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165" y="1600206"/>
            <a:ext cx="3926637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F7E415-42E0-478A-935C-854EAC496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12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050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8930" y="1524023"/>
            <a:ext cx="5486400" cy="320357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0050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27272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52576E-6162-453C-A1C7-F7664AA590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9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520" y="274638"/>
            <a:ext cx="81372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520" y="1600200"/>
            <a:ext cx="813728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5" name="Rectangle 4"/>
          <p:cNvSpPr/>
          <p:nvPr userDrawn="1"/>
        </p:nvSpPr>
        <p:spPr>
          <a:xfrm>
            <a:off x="0" y="6419850"/>
            <a:ext cx="9144000" cy="438150"/>
          </a:xfrm>
          <a:prstGeom prst="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6467500"/>
            <a:ext cx="9144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North East London Commissioning Alliance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62397" y="64421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4F995CE-DE33-4B3F-92A3-1677C8D7E4BE}" type="slidenum">
              <a:rPr lang="en-US">
                <a:solidFill>
                  <a:srgbClr val="FFFFFF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4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 kern="1200">
          <a:solidFill>
            <a:srgbClr val="005EB8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005EB8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005EB8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005EB8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005EB8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EB8"/>
        </a:buClr>
        <a:buFont typeface="Arial" charset="0"/>
        <a:buChar char="•"/>
        <a:defRPr sz="3200" kern="1200">
          <a:solidFill>
            <a:srgbClr val="272727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EB8"/>
        </a:buClr>
        <a:buFont typeface="Arial" charset="0"/>
        <a:buChar char="•"/>
        <a:defRPr sz="2800" kern="1200">
          <a:solidFill>
            <a:srgbClr val="272727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EB8"/>
        </a:buClr>
        <a:buFont typeface="Arial" charset="0"/>
        <a:buChar char="•"/>
        <a:defRPr sz="2400" kern="1200">
          <a:solidFill>
            <a:srgbClr val="272727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EB8"/>
        </a:buClr>
        <a:buFont typeface="Arial" charset="0"/>
        <a:buChar char="•"/>
        <a:defRPr sz="2000" kern="1200">
          <a:solidFill>
            <a:srgbClr val="272727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EB8"/>
        </a:buClr>
        <a:buFont typeface="Arial" charset="0"/>
        <a:buChar char="•"/>
        <a:defRPr sz="2000" kern="1200">
          <a:solidFill>
            <a:srgbClr val="272727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ctrTitle"/>
          </p:nvPr>
        </p:nvSpPr>
        <p:spPr>
          <a:xfrm>
            <a:off x="65954" y="2562225"/>
            <a:ext cx="8675077" cy="1784350"/>
          </a:xfrm>
        </p:spPr>
        <p:txBody>
          <a:bodyPr/>
          <a:lstStyle/>
          <a:p>
            <a:pPr eaLnBrk="1" hangingPunct="1"/>
            <a:r>
              <a:rPr lang="en-GB" sz="5400" smtClean="0">
                <a:latin typeface="Arial" charset="0"/>
                <a:ea typeface="ＭＳ Ｐゴシック" pitchFamily="34" charset="-128"/>
                <a:cs typeface="Arial" charset="0"/>
              </a:rPr>
              <a:t>NEL CYP Asthma Network</a:t>
            </a:r>
            <a:br>
              <a:rPr lang="en-GB" sz="54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sz="3200" smtClean="0">
                <a:latin typeface="Arial" charset="0"/>
                <a:ea typeface="ＭＳ Ｐゴシック" pitchFamily="34" charset="-128"/>
                <a:cs typeface="Arial" charset="0"/>
              </a:rPr>
              <a:t>18</a:t>
            </a:r>
            <a:r>
              <a:rPr lang="en-GB" sz="3200" baseline="3000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GB" sz="3200" smtClean="0">
                <a:latin typeface="Arial" charset="0"/>
                <a:ea typeface="ＭＳ Ｐゴシック" pitchFamily="34" charset="-128"/>
                <a:cs typeface="Arial" charset="0"/>
              </a:rPr>
              <a:t> September 2019</a:t>
            </a:r>
          </a:p>
        </p:txBody>
      </p:sp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262308" y="4541838"/>
            <a:ext cx="8881696" cy="1098550"/>
          </a:xfrm>
        </p:spPr>
        <p:txBody>
          <a:bodyPr/>
          <a:lstStyle/>
          <a:p>
            <a:pPr algn="just" eaLnBrk="1" hangingPunct="1"/>
            <a:r>
              <a:rPr lang="en-GB" sz="1800" smtClean="0">
                <a:latin typeface="Arial" charset="0"/>
                <a:ea typeface="ＭＳ Ｐゴシック" pitchFamily="34" charset="-128"/>
                <a:cs typeface="Arial" charset="0"/>
              </a:rPr>
              <a:t>Lynda Hassell – Divisional Director of Nursing, CYP &amp; Chair  NEL CYP Asthma Network</a:t>
            </a:r>
          </a:p>
          <a:p>
            <a:pPr algn="just" eaLnBrk="1" hangingPunct="1"/>
            <a:r>
              <a:rPr lang="en-GB" sz="1800" smtClean="0">
                <a:latin typeface="Arial" charset="0"/>
                <a:ea typeface="ＭＳ Ｐゴシック" pitchFamily="34" charset="-128"/>
                <a:cs typeface="Arial" charset="0"/>
              </a:rPr>
              <a:t>Rita Araújo – Transformation Manager THCCG &amp; Co-chair NEL CYP Asthma Network</a:t>
            </a:r>
          </a:p>
        </p:txBody>
      </p:sp>
      <p:pic>
        <p:nvPicPr>
          <p:cNvPr id="8195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" y="166688"/>
            <a:ext cx="240762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 t="22856" b="19112"/>
          <a:stretch>
            <a:fillRect/>
          </a:stretch>
        </p:blipFill>
        <p:spPr bwMode="auto">
          <a:xfrm>
            <a:off x="2407639" y="422276"/>
            <a:ext cx="369716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33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826619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Context 2019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594946" y="1235075"/>
            <a:ext cx="8153518" cy="4848225"/>
          </a:xfrm>
        </p:spPr>
        <p:txBody>
          <a:bodyPr/>
          <a:lstStyle/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January 2019 Following death of Sophie Holman, Coroner critical of care provided by both primary and secondary care</a:t>
            </a:r>
          </a:p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Regulation 28 issued to Secretary of State for Health and NHS CEO requested Government acts to legislate improvements to care of children with asthma</a:t>
            </a:r>
          </a:p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Collaborative response from CCG and acute trust - work plan focussing on: </a:t>
            </a:r>
          </a:p>
          <a:p>
            <a:pPr lvl="1" eaLnBrk="1" hangingPunct="1"/>
            <a:r>
              <a:rPr lang="en-GB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Workforce - 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3 new CNS’s recruited</a:t>
            </a:r>
          </a:p>
          <a:p>
            <a:pPr lvl="1" eaLnBrk="1" hangingPunct="1"/>
            <a:r>
              <a:rPr lang="en-GB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Pathways -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 new SOP for acute Trust, model of clinics, documentation</a:t>
            </a:r>
          </a:p>
          <a:p>
            <a:pPr lvl="1" eaLnBrk="1" hangingPunct="1"/>
            <a:r>
              <a:rPr lang="en-GB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Safeguarding -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 awareness of Trust policy and GP’s to have these in place </a:t>
            </a:r>
          </a:p>
          <a:p>
            <a:pPr lvl="1" eaLnBrk="1" hangingPunct="1"/>
            <a:r>
              <a:rPr lang="en-GB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Close liaison with ED - 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screening, alerts, frequent attenders </a:t>
            </a:r>
            <a:r>
              <a:rPr lang="en-GB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vs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 DNA </a:t>
            </a:r>
            <a:r>
              <a:rPr lang="en-GB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appts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lvl="1" eaLnBrk="1" hangingPunct="1"/>
            <a:r>
              <a:rPr lang="en-GB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Education &amp; training - 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across locality incl. practice/school nurses</a:t>
            </a:r>
          </a:p>
          <a:p>
            <a:pPr lvl="1" eaLnBrk="1" hangingPunct="1"/>
            <a:r>
              <a:rPr lang="en-GB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User involvement - 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scoping views and experiences - every child should have an asthma plan, annual review, GP follow up 48 </a:t>
            </a:r>
            <a:r>
              <a:rPr lang="en-GB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hrs</a:t>
            </a:r>
            <a:r>
              <a:rPr lang="en-GB" sz="1800" dirty="0" smtClean="0">
                <a:latin typeface="Arial" charset="0"/>
                <a:ea typeface="ＭＳ Ｐゴシック" pitchFamily="34" charset="-128"/>
                <a:cs typeface="Arial" charset="0"/>
              </a:rPr>
              <a:t> after discharge </a:t>
            </a:r>
          </a:p>
          <a:p>
            <a:pPr eaLnBrk="1" hangingPunct="1"/>
            <a:endParaRPr lang="en-GB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61C2A1-7431-461B-8638-24EA3EAF7E4D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38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323528" y="269776"/>
            <a:ext cx="7826619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Workforce development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20971" y="1206500"/>
            <a:ext cx="7800243" cy="4848225"/>
          </a:xfrm>
        </p:spPr>
        <p:txBody>
          <a:bodyPr/>
          <a:lstStyle/>
          <a:p>
            <a:pPr eaLnBrk="1" hangingPunct="1"/>
            <a:r>
              <a:rPr lang="en-GB" sz="2800" smtClean="0">
                <a:latin typeface="Arial" charset="0"/>
                <a:ea typeface="ＭＳ Ｐゴシック" pitchFamily="34" charset="-128"/>
                <a:cs typeface="Arial" charset="0"/>
              </a:rPr>
              <a:t>NEL CYP Network founded 2017</a:t>
            </a:r>
          </a:p>
          <a:p>
            <a:pPr eaLnBrk="1" hangingPunct="1"/>
            <a:r>
              <a:rPr lang="en-GB" sz="2800" smtClean="0">
                <a:latin typeface="Arial" charset="0"/>
                <a:ea typeface="ＭＳ Ｐゴシック" pitchFamily="34" charset="-128"/>
                <a:cs typeface="Arial" charset="0"/>
              </a:rPr>
              <a:t>Michelle Johnson – Barts Health Trust </a:t>
            </a:r>
          </a:p>
          <a:p>
            <a:pPr eaLnBrk="1" hangingPunct="1"/>
            <a:r>
              <a:rPr lang="en-GB" sz="2800" smtClean="0">
                <a:latin typeface="Arial" charset="0"/>
                <a:ea typeface="ＭＳ Ｐゴシック" pitchFamily="34" charset="-128"/>
                <a:cs typeface="Arial" charset="0"/>
              </a:rPr>
              <a:t>2017: 2 Nurses</a:t>
            </a:r>
          </a:p>
          <a:p>
            <a:pPr eaLnBrk="1" hangingPunct="1"/>
            <a:r>
              <a:rPr lang="en-GB" sz="2800" smtClean="0">
                <a:latin typeface="Arial" charset="0"/>
                <a:ea typeface="ＭＳ Ｐゴシック" pitchFamily="34" charset="-128"/>
                <a:cs typeface="Arial" charset="0"/>
              </a:rPr>
              <a:t>2019: 7 nurses – networking/learning/teaching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FF6D5-8005-40AB-BEBE-8ECCE101E7E8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7781" y="3382990"/>
          <a:ext cx="7369390" cy="28829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72242"/>
                <a:gridCol w="2173353"/>
                <a:gridCol w="3023795"/>
              </a:tblGrid>
              <a:tr h="762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Borough</a:t>
                      </a:r>
                      <a:endParaRPr lang="en-GB" sz="14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Commissioner</a:t>
                      </a:r>
                      <a:endParaRPr lang="en-GB" sz="11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Asthma nurse</a:t>
                      </a:r>
                      <a:endParaRPr lang="en-GB" sz="14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</a:tr>
              <a:tr h="709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BHR</a:t>
                      </a:r>
                      <a:endParaRPr lang="en-GB" sz="11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Dan Devitt</a:t>
                      </a:r>
                      <a:endParaRPr lang="en-GB" sz="11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Laura King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Rachel Young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Starter Oct 19</a:t>
                      </a:r>
                      <a:endParaRPr lang="en-GB" sz="11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</a:tr>
              <a:tr h="332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Newham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Siobhan Hawthorne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Emily Guilmant -Farry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</a:tr>
              <a:tr h="349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Rita Araújo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Tori Hadaway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</a:tr>
              <a:tr h="271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WF</a:t>
                      </a:r>
                      <a:endParaRPr lang="en-GB" sz="11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Deborah Russell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Louise Cherry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</a:tr>
              <a:tr h="457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C&amp;H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Sarah Darcy</a:t>
                      </a:r>
                      <a:endParaRPr lang="en-GB" sz="110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Gemma Parish</a:t>
                      </a:r>
                      <a:endParaRPr lang="en-GB" sz="1100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80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273773" y="274638"/>
            <a:ext cx="7826619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Air quality – interface asthma 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26677" y="1412784"/>
            <a:ext cx="8449780" cy="48482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Co-producing materials on air quality to be distributed in health settings</a:t>
            </a:r>
          </a:p>
          <a:p>
            <a:pPr eaLnBrk="1" hangingPunct="1"/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Educating professionals across the system (voluntary sector, social workers, SENCOs, health professionals, administrative staff)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03A9C6-C479-4BE0-84F1-2496F6E89460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16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323529" y="269776"/>
            <a:ext cx="8203546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School intervention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56091" y="1196752"/>
            <a:ext cx="8787910" cy="5243512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Tailored intervention</a:t>
            </a:r>
          </a:p>
          <a:p>
            <a:pPr lvl="1" eaLnBrk="1" hangingPunct="1"/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Asthma Friendly status </a:t>
            </a:r>
          </a:p>
          <a:p>
            <a:pPr lvl="1" eaLnBrk="1" hangingPunct="1"/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Group consultation to children, families and staff </a:t>
            </a:r>
          </a:p>
          <a:p>
            <a:pPr lvl="1" eaLnBrk="1" hangingPunct="1"/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Management plan</a:t>
            </a:r>
          </a:p>
          <a:p>
            <a:pPr lvl="1" eaLnBrk="1" hangingPunct="1"/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ACT – identified to high risk clinic based in primary care</a:t>
            </a:r>
          </a:p>
          <a:p>
            <a:pPr eaLnBrk="1" hangingPunct="1"/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86 children </a:t>
            </a:r>
            <a:r>
              <a:rPr lang="en-GB" sz="2800" b="1" dirty="0" smtClean="0">
                <a:latin typeface="Arial" charset="0"/>
                <a:ea typeface="ＭＳ Ｐゴシック" pitchFamily="34" charset="-128"/>
                <a:cs typeface="Arial" charset="0"/>
              </a:rPr>
              <a:t>21 risk of asthma attack </a:t>
            </a:r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(ACT score)</a:t>
            </a:r>
          </a:p>
          <a:p>
            <a:pPr lvl="1" eaLnBrk="1" hangingPunct="1"/>
            <a:r>
              <a:rPr lang="en-GB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Need specialist intervention</a:t>
            </a:r>
          </a:p>
          <a:p>
            <a:pPr lvl="1" eaLnBrk="1" hangingPunct="1"/>
            <a:r>
              <a:rPr lang="en-GB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62% not been seen by GP</a:t>
            </a:r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 in last year</a:t>
            </a:r>
            <a:endParaRPr lang="en-GB" sz="24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GB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70% no asthma annual review </a:t>
            </a:r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in last year</a:t>
            </a:r>
          </a:p>
          <a:p>
            <a:pPr lvl="1" eaLnBrk="1" hangingPunct="1"/>
            <a:r>
              <a:rPr lang="en-GB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100% </a:t>
            </a:r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children had </a:t>
            </a:r>
            <a:r>
              <a:rPr lang="en-GB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no contact with acute care </a:t>
            </a:r>
            <a:r>
              <a:rPr lang="en-GB" sz="2400" dirty="0" smtClean="0">
                <a:latin typeface="Arial" charset="0"/>
                <a:ea typeface="ＭＳ Ｐゴシック" pitchFamily="34" charset="-128"/>
                <a:cs typeface="Arial" charset="0"/>
              </a:rPr>
              <a:t>in last year</a:t>
            </a:r>
            <a:endParaRPr lang="en-GB" sz="24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GB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75% wrong spacer (device to deliver medication)</a:t>
            </a:r>
          </a:p>
          <a:p>
            <a:pPr eaLnBrk="1" hangingPunct="1"/>
            <a:endParaRPr lang="en-GB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GB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F28DA7-59D6-4657-958C-CDD980230CAC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68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67545" y="274638"/>
            <a:ext cx="8219258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Next steps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67553" y="1417645"/>
            <a:ext cx="8192879" cy="4848225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Continue to work on consistent approach to basics:</a:t>
            </a:r>
          </a:p>
          <a:p>
            <a:pPr eaLnBrk="1" hangingPunct="1"/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 (Asthma plan/inhaler technique/annual review/48 </a:t>
            </a:r>
            <a:r>
              <a:rPr lang="en-GB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hr</a:t>
            </a:r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 follow up post discharge)</a:t>
            </a:r>
          </a:p>
          <a:p>
            <a:pPr eaLnBrk="1" hangingPunct="1"/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Explore commissioning incentives to encourage primary care – Network/Local Incentive schemes</a:t>
            </a:r>
          </a:p>
          <a:p>
            <a:pPr eaLnBrk="1" hangingPunct="1"/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Encourage more consultants to attend again</a:t>
            </a:r>
          </a:p>
          <a:p>
            <a:pPr eaLnBrk="1" hangingPunct="1"/>
            <a:r>
              <a:rPr lang="en-GB" sz="2800" dirty="0" smtClean="0">
                <a:latin typeface="Arial" charset="0"/>
                <a:ea typeface="ＭＳ Ｐゴシック" pitchFamily="34" charset="-128"/>
                <a:cs typeface="Arial" charset="0"/>
              </a:rPr>
              <a:t>Review pathways, policies and procedures</a:t>
            </a:r>
          </a:p>
          <a:p>
            <a:pPr eaLnBrk="1" hangingPunct="1"/>
            <a:r>
              <a:rPr lang="en-GB" sz="2800" dirty="0" smtClean="0">
                <a:solidFill>
                  <a:srgbClr val="272727"/>
                </a:solidFill>
                <a:latin typeface="Arial" charset="0"/>
                <a:ea typeface="ＭＳ Ｐゴシック" pitchFamily="34" charset="-128"/>
                <a:cs typeface="Arial" charset="0"/>
              </a:rPr>
              <a:t>Delivery of asthma nursing provision varies across NEL – best use of specialised resource?</a:t>
            </a:r>
          </a:p>
          <a:p>
            <a:pPr eaLnBrk="1" hangingPunct="1"/>
            <a:endParaRPr lang="en-GB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GB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GB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GB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22385A-A03D-43FC-BEC5-76FBDC82EB23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62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45782" y="274638"/>
            <a:ext cx="7826619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Questions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885093" y="1600205"/>
            <a:ext cx="7801708" cy="48482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GB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GB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GB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GB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GB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GB" sz="2800" smtClean="0">
              <a:latin typeface="Arial" charset="0"/>
              <a:ea typeface="ＭＳ Ｐゴシック" pitchFamily="34" charset="-128"/>
              <a:cs typeface="Arial" charset="0"/>
              <a:hlinkClick r:id="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GB" sz="2800" smtClean="0">
                <a:latin typeface="Arial" charset="0"/>
                <a:ea typeface="ＭＳ Ｐゴシック" pitchFamily="34" charset="-128"/>
                <a:cs typeface="Arial" charset="0"/>
                <a:hlinkClick r:id=""/>
              </a:rPr>
              <a:t>l.hassell@nhs.net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sz="2800" smtClean="0">
                <a:latin typeface="Arial" charset="0"/>
                <a:ea typeface="ＭＳ Ｐゴシック" pitchFamily="34" charset="-128"/>
                <a:cs typeface="Arial" charset="0"/>
                <a:hlinkClick r:id=""/>
              </a:rPr>
              <a:t>rita.araujo@nhs.net</a:t>
            </a:r>
            <a:endParaRPr lang="en-GB" sz="28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GB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21532E-1C7D-4034-8722-79313DF70820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4340" name="Picture 2" descr="Resultado de imagem para question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69" y="1517650"/>
            <a:ext cx="8918331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3366865"/>
      </p:ext>
    </p:extLst>
  </p:cSld>
  <p:clrMapOvr>
    <a:masterClrMapping/>
  </p:clrMapOvr>
</p:sld>
</file>

<file path=ppt/theme/theme1.xml><?xml version="1.0" encoding="utf-8"?>
<a:theme xmlns:a="http://schemas.openxmlformats.org/drawingml/2006/main" name="TH PowerPoint template copy">
  <a:themeElements>
    <a:clrScheme name="TH CCG NHS 2">
      <a:dk1>
        <a:srgbClr val="005B9C"/>
      </a:dk1>
      <a:lt1>
        <a:srgbClr val="FFFFFF"/>
      </a:lt1>
      <a:dk2>
        <a:srgbClr val="272727"/>
      </a:dk2>
      <a:lt2>
        <a:srgbClr val="EEECE1"/>
      </a:lt2>
      <a:accent1>
        <a:srgbClr val="007EBA"/>
      </a:accent1>
      <a:accent2>
        <a:srgbClr val="D32C4F"/>
      </a:accent2>
      <a:accent3>
        <a:srgbClr val="0091B3"/>
      </a:accent3>
      <a:accent4>
        <a:srgbClr val="4FA735"/>
      </a:accent4>
      <a:accent5>
        <a:srgbClr val="008341"/>
      </a:accent5>
      <a:accent6>
        <a:srgbClr val="E57E23"/>
      </a:accent6>
      <a:hlink>
        <a:srgbClr val="063773"/>
      </a:hlink>
      <a:folHlink>
        <a:srgbClr val="9C00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419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 PowerPoint template copy</vt:lpstr>
      <vt:lpstr>NEL CYP Asthma Network 18th September 2019</vt:lpstr>
      <vt:lpstr>Context 2019</vt:lpstr>
      <vt:lpstr>Workforce development</vt:lpstr>
      <vt:lpstr>Air quality – interface asthma </vt:lpstr>
      <vt:lpstr>School intervention</vt:lpstr>
      <vt:lpstr>Next steps</vt:lpstr>
      <vt:lpstr>Questions</vt:lpstr>
    </vt:vector>
  </TitlesOfParts>
  <Company>NWLCCCG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 CYP Asthma Network 18th September 2019</dc:title>
  <dc:creator>Georgie Herskovits</dc:creator>
  <cp:lastModifiedBy>Georgie Herskovits</cp:lastModifiedBy>
  <cp:revision>1</cp:revision>
  <dcterms:created xsi:type="dcterms:W3CDTF">2019-09-24T15:50:08Z</dcterms:created>
  <dcterms:modified xsi:type="dcterms:W3CDTF">2019-09-24T15:53:05Z</dcterms:modified>
</cp:coreProperties>
</file>