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media/image1.jpeg" ContentType="image/jpe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2.jpeg" ContentType="image/jpeg"/>
  <Override PartName="/ppt/media/image3.jpeg" ContentType="image/jpeg"/>
  <Override PartName="/ppt/media/image4.jpeg" ContentType="image/jpeg"/>
  <Override PartName="/ppt/media/image5.jpeg" ContentType="image/jpe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solidFill>
        <a:effectLst/>
        <a:uFillTx/>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Arial"/>
          <a:ea typeface="Arial"/>
          <a:cs typeface="Arial"/>
        </a:font>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4CBD8"/>
          </a:solidFill>
        </a:fill>
      </a:tcStyle>
    </a:wholeTbl>
    <a:band2H>
      <a:tcTxStyle b="def" i="def"/>
      <a:tcStyle>
        <a:tcBdr/>
        <a:fill>
          <a:solidFill>
            <a:srgbClr val="FAE7ED"/>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E7E4"/>
          </a:solidFill>
        </a:fill>
      </a:tcStyle>
    </a:wholeTbl>
    <a:band2H>
      <a:tcTxStyle b="def" i="def"/>
      <a:tcStyle>
        <a:tcBdr/>
        <a:fill>
          <a:solidFill>
            <a:srgbClr val="E7F3F2"/>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4EA"/>
          </a:solidFill>
        </a:fill>
      </a:tcStyle>
    </a:wholeTbl>
    <a:band2H>
      <a:tcTxStyle b="def" i="def"/>
      <a:tcStyle>
        <a:tcBdr/>
        <a:fill>
          <a:solidFill>
            <a:srgbClr val="E6EBF5"/>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chemeClr val="accent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8E8"/>
          </a:solidFill>
        </a:fill>
      </a:tcStyle>
    </a:wholeTbl>
    <a:band2H>
      <a:tcTxStyle b="def" i="def"/>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chemeClr val="accent5"/>
      </a:tcTxStyle>
      <a:tcStyle>
        <a:tcBdr>
          <a:left>
            <a:ln w="12700" cap="flat">
              <a:noFill/>
              <a:miter lim="400000"/>
            </a:ln>
          </a:left>
          <a:right>
            <a:ln w="12700" cap="flat">
              <a:noFill/>
              <a:miter lim="400000"/>
            </a:ln>
          </a:right>
          <a:top>
            <a:ln w="508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CDCD"/>
          </a:solidFill>
        </a:fill>
      </a:tcStyle>
    </a:wholeTbl>
    <a:band2H>
      <a:tcTxStyle b="def" i="def"/>
      <a:tcStyle>
        <a:tcBdr/>
        <a:fill>
          <a:solidFill>
            <a:srgbClr val="E8E8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Row>
  </a:tblStyle>
  <a:tblStyle styleId="{2708684C-4D16-4618-839F-0558EEFCDFE6}" styleName="">
    <a:tblBg/>
    <a:wholeTbl>
      <a:tcTxStyle b="off" i="off">
        <a:font>
          <a:latin typeface="Arial"/>
          <a:ea typeface="Arial"/>
          <a:cs typeface="Arial"/>
        </a:font>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wholeTbl>
    <a:band2H>
      <a:tcTxStyle b="def" i="def"/>
      <a:tcStyle>
        <a:tcBdr/>
        <a:fill>
          <a:solidFill>
            <a:srgbClr val="FFFFFF"/>
          </a:solidFill>
        </a:fill>
      </a:tcStyle>
    </a:band2H>
    <a:firstCol>
      <a:tcTxStyle b="on" i="off">
        <a:font>
          <a:latin typeface="Arial"/>
          <a:ea typeface="Arial"/>
          <a:cs typeface="Arial"/>
        </a:font>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firstCol>
    <a:lastRow>
      <a:tcTxStyle b="on" i="off">
        <a:font>
          <a:latin typeface="Arial"/>
          <a:ea typeface="Arial"/>
          <a:cs typeface="Arial"/>
        </a:font>
        <a:schemeClr val="accent5"/>
      </a:tcTxStyle>
      <a:tcStyle>
        <a:tcBdr>
          <a:left>
            <a:ln w="12700" cap="flat">
              <a:solidFill>
                <a:schemeClr val="accent5"/>
              </a:solidFill>
              <a:prstDash val="solid"/>
              <a:round/>
            </a:ln>
          </a:left>
          <a:right>
            <a:ln w="12700" cap="flat">
              <a:solidFill>
                <a:schemeClr val="accent5"/>
              </a:solidFill>
              <a:prstDash val="solid"/>
              <a:round/>
            </a:ln>
          </a:right>
          <a:top>
            <a:ln w="508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lastRow>
    <a:firstRow>
      <a:tcTxStyle b="on" i="off">
        <a:font>
          <a:latin typeface="Arial"/>
          <a:ea typeface="Arial"/>
          <a:cs typeface="Arial"/>
        </a:font>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254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023" name="Shape 2023"/>
          <p:cNvSpPr/>
          <p:nvPr>
            <p:ph type="sldImg"/>
          </p:nvPr>
        </p:nvSpPr>
        <p:spPr>
          <a:xfrm>
            <a:off x="1143000" y="685800"/>
            <a:ext cx="4572000" cy="3429000"/>
          </a:xfrm>
          <a:prstGeom prst="rect">
            <a:avLst/>
          </a:prstGeom>
        </p:spPr>
        <p:txBody>
          <a:bodyPr/>
          <a:lstStyle/>
          <a:p>
            <a:pPr/>
          </a:p>
        </p:txBody>
      </p:sp>
      <p:sp>
        <p:nvSpPr>
          <p:cNvPr id="2024" name="Shape 2024"/>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8" name="Shape 2038"/>
          <p:cNvSpPr/>
          <p:nvPr>
            <p:ph type="sldImg"/>
          </p:nvPr>
        </p:nvSpPr>
        <p:spPr>
          <a:prstGeom prst="rect">
            <a:avLst/>
          </a:prstGeom>
        </p:spPr>
        <p:txBody>
          <a:bodyPr/>
          <a:lstStyle/>
          <a:p>
            <a:pPr/>
          </a:p>
        </p:txBody>
      </p:sp>
      <p:sp>
        <p:nvSpPr>
          <p:cNvPr id="2039" name="Shape 2039"/>
          <p:cNvSpPr/>
          <p:nvPr>
            <p:ph type="body" sz="quarter" idx="1"/>
          </p:nvPr>
        </p:nvSpPr>
        <p:spPr>
          <a:prstGeom prst="rect">
            <a:avLst/>
          </a:prstGeom>
        </p:spPr>
        <p:txBody>
          <a:bodyPr/>
          <a:lstStyle/>
          <a:p>
            <a:pPr/>
            <a:r>
              <a:t>An all-ages approach is needed.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4" name="Shape 2164"/>
          <p:cNvSpPr/>
          <p:nvPr>
            <p:ph type="sldImg"/>
          </p:nvPr>
        </p:nvSpPr>
        <p:spPr>
          <a:prstGeom prst="rect">
            <a:avLst/>
          </a:prstGeom>
        </p:spPr>
        <p:txBody>
          <a:bodyPr/>
          <a:lstStyle/>
          <a:p>
            <a:pPr/>
          </a:p>
        </p:txBody>
      </p:sp>
      <p:sp>
        <p:nvSpPr>
          <p:cNvPr id="2165" name="Shape 2165"/>
          <p:cNvSpPr/>
          <p:nvPr>
            <p:ph type="body" sz="quarter" idx="1"/>
          </p:nvPr>
        </p:nvSpPr>
        <p:spPr>
          <a:prstGeom prst="rect">
            <a:avLst/>
          </a:prstGeom>
        </p:spPr>
        <p:txBody>
          <a:bodyPr/>
          <a:lstStyle/>
          <a:p>
            <a:pPr/>
            <a:r>
              <a:t>We will revisit this slide later, for you to consider the relationships in your areas.</a:t>
            </a:r>
          </a:p>
          <a:p>
            <a:pPr/>
          </a:p>
          <a:p>
            <a:pPr/>
            <a:r>
              <a:t>It represents some of the key linkages but there will be others, and some that are specific to different areas. </a:t>
            </a:r>
          </a:p>
          <a:p>
            <a:pPr/>
          </a:p>
          <a:p>
            <a:pPr/>
            <a:r>
              <a:t>Difference between networks for CYP and for adults (again highlighting why a different offer is needed for CYP):</a:t>
            </a:r>
          </a:p>
          <a:p>
            <a:pPr marL="171450" indent="-171450">
              <a:buSzPct val="100000"/>
              <a:buFont typeface="Arial"/>
              <a:buChar char="•"/>
            </a:pPr>
            <a:r>
              <a:t>Paediatricians</a:t>
            </a:r>
          </a:p>
          <a:p>
            <a:pPr marL="171450" indent="-171450">
              <a:buSzPct val="100000"/>
              <a:buFont typeface="Arial"/>
              <a:buChar char="•"/>
            </a:pPr>
            <a:r>
              <a:t>Youth workers</a:t>
            </a:r>
          </a:p>
          <a:p>
            <a:pPr marL="171450" indent="-171450">
              <a:buSzPct val="100000"/>
              <a:buFont typeface="Arial"/>
              <a:buChar char="•"/>
            </a:pPr>
            <a:r>
              <a:t>Schools (nurses and schools more widely for attendance, other support)</a:t>
            </a:r>
          </a:p>
          <a:p>
            <a:pPr marL="171450" indent="-171450">
              <a:buSzPct val="100000"/>
              <a:buFont typeface="Arial"/>
              <a:buChar char="•"/>
            </a:pPr>
            <a:r>
              <a:t>Family liaison/support for siblings, parents</a:t>
            </a:r>
          </a:p>
          <a:p>
            <a:pPr marL="171450" indent="-171450">
              <a:buSzPct val="100000"/>
              <a:buFont typeface="Arial"/>
              <a:buChar char="•"/>
            </a:pPr>
            <a:r>
              <a:t>Group consultations for CYP are a different thing to those for adults, with different requirements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1" name="Shape 2211"/>
          <p:cNvSpPr/>
          <p:nvPr>
            <p:ph type="sldImg"/>
          </p:nvPr>
        </p:nvSpPr>
        <p:spPr>
          <a:prstGeom prst="rect">
            <a:avLst/>
          </a:prstGeom>
        </p:spPr>
        <p:txBody>
          <a:bodyPr/>
          <a:lstStyle/>
          <a:p>
            <a:pPr/>
          </a:p>
        </p:txBody>
      </p:sp>
      <p:sp>
        <p:nvSpPr>
          <p:cNvPr id="2212" name="Shape 2212"/>
          <p:cNvSpPr/>
          <p:nvPr>
            <p:ph type="body" sz="quarter" idx="1"/>
          </p:nvPr>
        </p:nvSpPr>
        <p:spPr>
          <a:prstGeom prst="rect">
            <a:avLst/>
          </a:prstGeom>
        </p:spPr>
        <p:txBody>
          <a:bodyPr/>
          <a:lstStyle/>
          <a:p>
            <a:pPr>
              <a:defRPr u="sng"/>
            </a:pPr>
          </a:p>
          <a:p>
            <a:pPr>
              <a:defRPr u="sng"/>
            </a:pPr>
          </a:p>
          <a:p>
            <a:pPr>
              <a:defRPr u="sng"/>
            </a:pPr>
          </a:p>
          <a:p>
            <a:pPr>
              <a:defRPr u="sng"/>
            </a:pPr>
          </a:p>
          <a:p>
            <a:pPr>
              <a:defRPr u="sng"/>
            </a:pPr>
            <a:r>
              <a:t>Next steps for this whole population segmentation model:</a:t>
            </a:r>
          </a:p>
          <a:p>
            <a:pPr/>
            <a:r>
              <a:t>Systematic testing of the clinical coding and financial validity of each segment of the whole population segmentation. This important work has never before been done at scale for children and will provide clearly articulated child health outcome measures and commissioning models that can drive national roll-out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2" name="Shape 2252"/>
          <p:cNvSpPr/>
          <p:nvPr>
            <p:ph type="sldImg"/>
          </p:nvPr>
        </p:nvSpPr>
        <p:spPr>
          <a:prstGeom prst="rect">
            <a:avLst/>
          </a:prstGeom>
        </p:spPr>
        <p:txBody>
          <a:bodyPr/>
          <a:lstStyle/>
          <a:p>
            <a:pPr/>
          </a:p>
        </p:txBody>
      </p:sp>
      <p:sp>
        <p:nvSpPr>
          <p:cNvPr id="2253" name="Shape 2253"/>
          <p:cNvSpPr/>
          <p:nvPr>
            <p:ph type="body" sz="quarter" idx="1"/>
          </p:nvPr>
        </p:nvSpPr>
        <p:spPr>
          <a:prstGeom prst="rect">
            <a:avLst/>
          </a:prstGeom>
        </p:spPr>
        <p:txBody>
          <a:bodyPr/>
          <a:lstStyle/>
          <a:p>
            <a:pPr/>
            <a:r>
              <a:t>These are the potential benefits of an effective PCN that our expert group described </a:t>
            </a:r>
          </a:p>
          <a:p>
            <a:pPr/>
            <a:r>
              <a:t>Some are dependent on tech developments (eg. shared care record)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59" name="Shape 2259"/>
          <p:cNvSpPr/>
          <p:nvPr>
            <p:ph type="sldImg"/>
          </p:nvPr>
        </p:nvSpPr>
        <p:spPr>
          <a:prstGeom prst="rect">
            <a:avLst/>
          </a:prstGeom>
        </p:spPr>
        <p:txBody>
          <a:bodyPr/>
          <a:lstStyle/>
          <a:p>
            <a:pPr/>
          </a:p>
        </p:txBody>
      </p:sp>
      <p:sp>
        <p:nvSpPr>
          <p:cNvPr id="2260" name="Shape 2260"/>
          <p:cNvSpPr/>
          <p:nvPr>
            <p:ph type="body" sz="quarter" idx="1"/>
          </p:nvPr>
        </p:nvSpPr>
        <p:spPr>
          <a:prstGeom prst="rect">
            <a:avLst/>
          </a:prstGeom>
        </p:spPr>
        <p:txBody>
          <a:bodyPr/>
          <a:lstStyle/>
          <a:p>
            <a:pPr/>
            <a:r>
              <a:t>Patient at centre. Shows the services in the immediate MDT – local practice and community – and who is accessible through a wider team</a:t>
            </a:r>
          </a:p>
          <a:p>
            <a:pPr/>
          </a:p>
          <a:p>
            <a:pPr/>
            <a:r>
              <a:t>This example is for paediatric asthma – other services may involve some different professional groups/organisations.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4" name="Shape 2264"/>
          <p:cNvSpPr/>
          <p:nvPr>
            <p:ph type="sldImg"/>
          </p:nvPr>
        </p:nvSpPr>
        <p:spPr>
          <a:prstGeom prst="rect">
            <a:avLst/>
          </a:prstGeom>
        </p:spPr>
        <p:txBody>
          <a:bodyPr/>
          <a:lstStyle/>
          <a:p>
            <a:pPr/>
          </a:p>
        </p:txBody>
      </p:sp>
      <p:sp>
        <p:nvSpPr>
          <p:cNvPr id="2265" name="Shape 2265"/>
          <p:cNvSpPr/>
          <p:nvPr>
            <p:ph type="body" sz="quarter" idx="1"/>
          </p:nvPr>
        </p:nvSpPr>
        <p:spPr>
          <a:prstGeom prst="rect">
            <a:avLst/>
          </a:prstGeom>
        </p:spPr>
        <p:txBody>
          <a:bodyPr/>
          <a:lstStyle/>
          <a:p>
            <a:pPr/>
            <a:r>
              <a:t>Mention resources that we are planning:</a:t>
            </a:r>
          </a:p>
          <a:p>
            <a:pPr/>
            <a:r>
              <a:t>Case studies</a:t>
            </a:r>
          </a:p>
          <a:p>
            <a:pPr/>
            <a:r>
              <a:t>Workforce development model</a:t>
            </a:r>
          </a:p>
          <a:p>
            <a:pPr/>
            <a:r>
              <a:t>YP engagement</a:t>
            </a:r>
          </a:p>
          <a:p>
            <a:pPr/>
            <a:r>
              <a:t>Infographics?</a:t>
            </a:r>
          </a:p>
          <a:p>
            <a:pPr/>
          </a:p>
          <a:p>
            <a:pPr/>
            <a:r>
              <a:t>And what is already available through primary care team.</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0" name="Shape 2270"/>
          <p:cNvSpPr/>
          <p:nvPr>
            <p:ph type="sldImg"/>
          </p:nvPr>
        </p:nvSpPr>
        <p:spPr>
          <a:prstGeom prst="rect">
            <a:avLst/>
          </a:prstGeom>
        </p:spPr>
        <p:txBody>
          <a:bodyPr/>
          <a:lstStyle/>
          <a:p>
            <a:pPr/>
          </a:p>
        </p:txBody>
      </p:sp>
      <p:sp>
        <p:nvSpPr>
          <p:cNvPr id="2271" name="Shape 2271"/>
          <p:cNvSpPr/>
          <p:nvPr>
            <p:ph type="body" sz="quarter" idx="1"/>
          </p:nvPr>
        </p:nvSpPr>
        <p:spPr>
          <a:prstGeom prst="rect">
            <a:avLst/>
          </a:prstGeom>
        </p:spPr>
        <p:txBody>
          <a:bodyPr/>
          <a:lstStyle/>
          <a:p>
            <a:pPr/>
            <a:r>
              <a:t>Linkages printout, what I can do today diagram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5" name="Shape 2275"/>
          <p:cNvSpPr/>
          <p:nvPr>
            <p:ph type="sldImg"/>
          </p:nvPr>
        </p:nvSpPr>
        <p:spPr>
          <a:prstGeom prst="rect">
            <a:avLst/>
          </a:prstGeom>
        </p:spPr>
        <p:txBody>
          <a:bodyPr/>
          <a:lstStyle/>
          <a:p>
            <a:pPr/>
          </a:p>
        </p:txBody>
      </p:sp>
      <p:sp>
        <p:nvSpPr>
          <p:cNvPr id="2276" name="Shape 2276"/>
          <p:cNvSpPr/>
          <p:nvPr>
            <p:ph type="body" sz="quarter" idx="1"/>
          </p:nvPr>
        </p:nvSpPr>
        <p:spPr>
          <a:prstGeom prst="rect">
            <a:avLst/>
          </a:prstGeom>
        </p:spPr>
        <p:txBody>
          <a:bodyPr/>
          <a:lstStyle/>
          <a:p>
            <a:pPr/>
            <a:r>
              <a:t>Mention resources that we are planning:</a:t>
            </a:r>
          </a:p>
          <a:p>
            <a:pPr/>
            <a:r>
              <a:t>Case studies</a:t>
            </a:r>
          </a:p>
          <a:p>
            <a:pPr/>
            <a:r>
              <a:t>Workforce development model</a:t>
            </a:r>
          </a:p>
          <a:p>
            <a:pPr/>
            <a:r>
              <a:t>YP engagement</a:t>
            </a:r>
          </a:p>
          <a:p>
            <a:pPr/>
            <a:r>
              <a:t>Infographics?</a:t>
            </a:r>
          </a:p>
          <a:p>
            <a:pPr/>
          </a:p>
          <a:p>
            <a:pPr/>
            <a:r>
              <a:t>And what is already available through primary care team.</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jpeg"/></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11.png"/></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13.pn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ver Slide">
    <p:spTree>
      <p:nvGrpSpPr>
        <p:cNvPr id="1" name=""/>
        <p:cNvGrpSpPr/>
        <p:nvPr/>
      </p:nvGrpSpPr>
      <p:grpSpPr>
        <a:xfrm>
          <a:off x="0" y="0"/>
          <a:ext cx="0" cy="0"/>
          <a:chOff x="0" y="0"/>
          <a:chExt cx="0" cy="0"/>
        </a:xfrm>
      </p:grpSpPr>
      <p:sp>
        <p:nvSpPr>
          <p:cNvPr id="11" name="Title Text"/>
          <p:cNvSpPr txBox="1"/>
          <p:nvPr>
            <p:ph type="title"/>
          </p:nvPr>
        </p:nvSpPr>
        <p:spPr>
          <a:xfrm>
            <a:off x="251519" y="1780720"/>
            <a:ext cx="8241689" cy="1647512"/>
          </a:xfrm>
          <a:prstGeom prst="rect">
            <a:avLst/>
          </a:prstGeom>
        </p:spPr>
        <p:txBody>
          <a:bodyPr lIns="0" tIns="0" rIns="0" bIns="0"/>
          <a:lstStyle>
            <a:lvl1pPr>
              <a:defRPr sz="3600">
                <a:solidFill>
                  <a:schemeClr val="accent6"/>
                </a:solidFill>
              </a:defRPr>
            </a:lvl1pPr>
          </a:lstStyle>
          <a:p>
            <a:pPr/>
            <a:r>
              <a:t>Title Text</a:t>
            </a:r>
          </a:p>
        </p:txBody>
      </p:sp>
      <p:sp>
        <p:nvSpPr>
          <p:cNvPr id="12" name="Body Level One…"/>
          <p:cNvSpPr txBox="1"/>
          <p:nvPr>
            <p:ph type="body" sz="quarter" idx="1"/>
          </p:nvPr>
        </p:nvSpPr>
        <p:spPr>
          <a:xfrm>
            <a:off x="264045" y="3500239"/>
            <a:ext cx="7344817" cy="936874"/>
          </a:xfrm>
          <a:prstGeom prst="rect">
            <a:avLst/>
          </a:prstGeom>
        </p:spPr>
        <p:txBody>
          <a:bodyPr/>
          <a:lstStyle>
            <a:lvl1pPr>
              <a:defRPr sz="2400">
                <a:solidFill>
                  <a:schemeClr val="accent6"/>
                </a:solidFill>
              </a:defRPr>
            </a:lvl1pPr>
            <a:lvl2pPr marL="381000" indent="-381000">
              <a:defRPr sz="2400">
                <a:solidFill>
                  <a:schemeClr val="accent6"/>
                </a:solidFill>
              </a:defRPr>
            </a:lvl2pPr>
            <a:lvl3pPr marL="629708" indent="-359833">
              <a:defRPr sz="2400">
                <a:solidFill>
                  <a:schemeClr val="accent6"/>
                </a:solidFill>
              </a:defRPr>
            </a:lvl3pPr>
            <a:lvl4pPr marL="899583" indent="-359833">
              <a:defRPr sz="2400">
                <a:solidFill>
                  <a:schemeClr val="accent6"/>
                </a:solidFill>
              </a:defRPr>
            </a:lvl4pPr>
            <a:lvl5pPr marL="1169458" indent="-359833">
              <a:defRPr sz="2400">
                <a:solidFill>
                  <a:schemeClr val="accent6"/>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
        <p:nvSpPr>
          <p:cNvPr id="14" name="TextBox 12"/>
          <p:cNvSpPr txBox="1"/>
          <p:nvPr/>
        </p:nvSpPr>
        <p:spPr>
          <a:xfrm>
            <a:off x="146736" y="5085184"/>
            <a:ext cx="8313695" cy="2888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solidFill>
                  <a:srgbClr val="8C8C8C"/>
                </a:solidFill>
              </a:defRPr>
            </a:lvl1pPr>
          </a:lstStyle>
          <a:p>
            <a:pPr/>
            <a:r>
              <a:t>Supported by and delivering for:</a:t>
            </a:r>
          </a:p>
        </p:txBody>
      </p:sp>
      <p:pic>
        <p:nvPicPr>
          <p:cNvPr id="15" name="Picture 13" descr="Picture 13"/>
          <p:cNvPicPr>
            <a:picLocks noChangeAspect="1"/>
          </p:cNvPicPr>
          <p:nvPr/>
        </p:nvPicPr>
        <p:blipFill>
          <a:blip r:embed="rId2">
            <a:extLst/>
          </a:blip>
          <a:stretch>
            <a:fillRect/>
          </a:stretch>
        </p:blipFill>
        <p:spPr>
          <a:xfrm>
            <a:off x="35496" y="-243409"/>
            <a:ext cx="9144001" cy="1780722"/>
          </a:xfrm>
          <a:prstGeom prst="rect">
            <a:avLst/>
          </a:prstGeom>
          <a:ln w="12700">
            <a:miter lim="400000"/>
          </a:ln>
        </p:spPr>
      </p:pic>
      <p:sp>
        <p:nvSpPr>
          <p:cNvPr id="16" name="Rectangle 15"/>
          <p:cNvSpPr/>
          <p:nvPr/>
        </p:nvSpPr>
        <p:spPr>
          <a:xfrm>
            <a:off x="0" y="6381329"/>
            <a:ext cx="9144000" cy="476672"/>
          </a:xfrm>
          <a:prstGeom prst="rect">
            <a:avLst/>
          </a:prstGeom>
          <a:solidFill>
            <a:srgbClr val="0070C0"/>
          </a:solidFill>
          <a:ln w="12700">
            <a:miter lim="400000"/>
          </a:ln>
        </p:spPr>
        <p:txBody>
          <a:bodyPr lIns="45719" rIns="45719" anchor="ctr"/>
          <a:lstStyle/>
          <a:p>
            <a:pPr algn="ctr">
              <a:defRPr>
                <a:solidFill>
                  <a:srgbClr val="FFFFFF"/>
                </a:solidFill>
              </a:defRPr>
            </a:pPr>
          </a:p>
        </p:txBody>
      </p:sp>
      <p:sp>
        <p:nvSpPr>
          <p:cNvPr id="17" name="TextBox 21"/>
          <p:cNvSpPr txBox="1"/>
          <p:nvPr/>
        </p:nvSpPr>
        <p:spPr>
          <a:xfrm>
            <a:off x="107504" y="6486754"/>
            <a:ext cx="8956724" cy="2888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400">
                <a:solidFill>
                  <a:srgbClr val="FFFFFF"/>
                </a:solidFill>
              </a:defRPr>
            </a:lvl1pPr>
          </a:lstStyle>
          <a:p>
            <a:pPr/>
            <a:r>
              <a:t>London’s NHS organisations include all of London’s CCGs, NHS England and Health Education England </a:t>
            </a:r>
          </a:p>
        </p:txBody>
      </p:sp>
      <p:pic>
        <p:nvPicPr>
          <p:cNvPr id="18" name="Picture 6" descr="Picture 6"/>
          <p:cNvPicPr>
            <a:picLocks noChangeAspect="1"/>
          </p:cNvPicPr>
          <p:nvPr/>
        </p:nvPicPr>
        <p:blipFill>
          <a:blip r:embed="rId3">
            <a:extLst/>
          </a:blip>
          <a:stretch>
            <a:fillRect/>
          </a:stretch>
        </p:blipFill>
        <p:spPr>
          <a:xfrm>
            <a:off x="251519" y="5497488"/>
            <a:ext cx="1225162" cy="762280"/>
          </a:xfrm>
          <a:prstGeom prst="rect">
            <a:avLst/>
          </a:prstGeom>
          <a:ln w="12700">
            <a:miter lim="400000"/>
          </a:ln>
        </p:spPr>
      </p:pic>
      <p:pic>
        <p:nvPicPr>
          <p:cNvPr id="19" name="Picture 9" descr="Picture 9"/>
          <p:cNvPicPr>
            <a:picLocks noChangeAspect="1"/>
          </p:cNvPicPr>
          <p:nvPr/>
        </p:nvPicPr>
        <p:blipFill>
          <a:blip r:embed="rId4">
            <a:extLst/>
          </a:blip>
          <a:srcRect l="25238" t="39907" r="24588" b="34095"/>
          <a:stretch>
            <a:fillRect/>
          </a:stretch>
        </p:blipFill>
        <p:spPr>
          <a:xfrm>
            <a:off x="6532474" y="5497486"/>
            <a:ext cx="2260397" cy="658234"/>
          </a:xfrm>
          <a:prstGeom prst="rect">
            <a:avLst/>
          </a:prstGeom>
          <a:ln w="12700">
            <a:miter lim="400000"/>
          </a:ln>
        </p:spPr>
      </p:pic>
      <p:pic>
        <p:nvPicPr>
          <p:cNvPr id="20" name="Picture 14" descr="Picture 14"/>
          <p:cNvPicPr>
            <a:picLocks noChangeAspect="1"/>
          </p:cNvPicPr>
          <p:nvPr/>
        </p:nvPicPr>
        <p:blipFill>
          <a:blip r:embed="rId5">
            <a:extLst/>
          </a:blip>
          <a:srcRect l="0" t="24871" r="0" b="16200"/>
          <a:stretch>
            <a:fillRect/>
          </a:stretch>
        </p:blipFill>
        <p:spPr>
          <a:xfrm>
            <a:off x="2427029" y="5596128"/>
            <a:ext cx="992843" cy="424283"/>
          </a:xfrm>
          <a:prstGeom prst="rect">
            <a:avLst/>
          </a:prstGeom>
          <a:ln w="12700">
            <a:miter lim="400000"/>
          </a:ln>
        </p:spPr>
      </p:pic>
      <p:pic>
        <p:nvPicPr>
          <p:cNvPr id="21" name="Picture 1" descr="Picture 1"/>
          <p:cNvPicPr>
            <a:picLocks noChangeAspect="1"/>
          </p:cNvPicPr>
          <p:nvPr/>
        </p:nvPicPr>
        <p:blipFill>
          <a:blip r:embed="rId6">
            <a:extLst/>
          </a:blip>
          <a:stretch>
            <a:fillRect/>
          </a:stretch>
        </p:blipFill>
        <p:spPr>
          <a:xfrm>
            <a:off x="4427983" y="5532963"/>
            <a:ext cx="1296146" cy="622757"/>
          </a:xfrm>
          <a:prstGeom prst="rect">
            <a:avLst/>
          </a:prstGeom>
          <a:ln w="12700">
            <a:miter lim="400000"/>
          </a:ln>
        </p:spPr>
      </p:pic>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nd key message">
    <p:spTree>
      <p:nvGrpSpPr>
        <p:cNvPr id="1" name=""/>
        <p:cNvGrpSpPr/>
        <p:nvPr/>
      </p:nvGrpSpPr>
      <p:grpSpPr>
        <a:xfrm>
          <a:off x="0" y="0"/>
          <a:ext cx="0" cy="0"/>
          <a:chOff x="0" y="0"/>
          <a:chExt cx="0" cy="0"/>
        </a:xfrm>
      </p:grpSpPr>
      <p:sp>
        <p:nvSpPr>
          <p:cNvPr id="120" name="Title Text"/>
          <p:cNvSpPr txBox="1"/>
          <p:nvPr>
            <p:ph type="title"/>
          </p:nvPr>
        </p:nvSpPr>
        <p:spPr>
          <a:xfrm>
            <a:off x="250825" y="188912"/>
            <a:ext cx="8642350" cy="503785"/>
          </a:xfrm>
          <a:prstGeom prst="rect">
            <a:avLst/>
          </a:prstGeom>
        </p:spPr>
        <p:txBody>
          <a:bodyPr/>
          <a:lstStyle/>
          <a:p>
            <a:pPr/>
            <a:r>
              <a:t>Title Text</a:t>
            </a:r>
          </a:p>
        </p:txBody>
      </p:sp>
      <p:sp>
        <p:nvSpPr>
          <p:cNvPr id="121"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2" name="Text Placeholder 6"/>
          <p:cNvSpPr/>
          <p:nvPr>
            <p:ph type="body" idx="13"/>
          </p:nvPr>
        </p:nvSpPr>
        <p:spPr>
          <a:xfrm>
            <a:off x="3203575" y="1341437"/>
            <a:ext cx="5689600" cy="5040313"/>
          </a:xfrm>
          <a:prstGeom prst="rect">
            <a:avLst/>
          </a:prstGeom>
        </p:spPr>
        <p:txBody>
          <a:bodyPr/>
          <a:lstStyle/>
          <a:p>
            <a:pPr/>
          </a:p>
        </p:txBody>
      </p:sp>
      <p:sp>
        <p:nvSpPr>
          <p:cNvPr id="123" name="Text Placeholder 7"/>
          <p:cNvSpPr/>
          <p:nvPr>
            <p:ph type="body" sz="quarter" idx="14"/>
          </p:nvPr>
        </p:nvSpPr>
        <p:spPr>
          <a:xfrm>
            <a:off x="250825" y="692697"/>
            <a:ext cx="8642350" cy="360041"/>
          </a:xfrm>
          <a:prstGeom prst="rect">
            <a:avLst/>
          </a:prstGeom>
        </p:spPr>
        <p:txBody>
          <a:bodyPr/>
          <a:lstStyle/>
          <a:p>
            <a:pPr indent="177800">
              <a:defRPr sz="2200"/>
            </a:pPr>
          </a:p>
        </p:txBody>
      </p:sp>
      <p:grpSp>
        <p:nvGrpSpPr>
          <p:cNvPr id="126" name="Title 1"/>
          <p:cNvGrpSpPr/>
          <p:nvPr/>
        </p:nvGrpSpPr>
        <p:grpSpPr>
          <a:xfrm>
            <a:off x="251519" y="190799"/>
            <a:ext cx="8642351" cy="510542"/>
            <a:chOff x="0" y="0"/>
            <a:chExt cx="8642350" cy="510540"/>
          </a:xfrm>
        </p:grpSpPr>
        <p:sp>
          <p:nvSpPr>
            <p:cNvPr id="124" name="Rectangle"/>
            <p:cNvSpPr/>
            <p:nvPr/>
          </p:nvSpPr>
          <p:spPr>
            <a:xfrm>
              <a:off x="0" y="0"/>
              <a:ext cx="8642350" cy="503784"/>
            </a:xfrm>
            <a:prstGeom prst="rect">
              <a:avLst/>
            </a:prstGeom>
            <a:solidFill>
              <a:srgbClr val="0091C9"/>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125"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itle and key message">
    <p:spTree>
      <p:nvGrpSpPr>
        <p:cNvPr id="1" name=""/>
        <p:cNvGrpSpPr/>
        <p:nvPr/>
      </p:nvGrpSpPr>
      <p:grpSpPr>
        <a:xfrm>
          <a:off x="0" y="0"/>
          <a:ext cx="0" cy="0"/>
          <a:chOff x="0" y="0"/>
          <a:chExt cx="0" cy="0"/>
        </a:xfrm>
      </p:grpSpPr>
      <p:sp>
        <p:nvSpPr>
          <p:cNvPr id="1181" name="Title Text"/>
          <p:cNvSpPr txBox="1"/>
          <p:nvPr>
            <p:ph type="title"/>
          </p:nvPr>
        </p:nvSpPr>
        <p:spPr>
          <a:xfrm>
            <a:off x="250825" y="188912"/>
            <a:ext cx="8642350" cy="503785"/>
          </a:xfrm>
          <a:prstGeom prst="rect">
            <a:avLst/>
          </a:prstGeom>
        </p:spPr>
        <p:txBody>
          <a:bodyPr/>
          <a:lstStyle/>
          <a:p>
            <a:pPr/>
            <a:r>
              <a:t>Title Text</a:t>
            </a:r>
          </a:p>
        </p:txBody>
      </p:sp>
      <p:sp>
        <p:nvSpPr>
          <p:cNvPr id="1182"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83" name="Text Placeholder 6"/>
          <p:cNvSpPr/>
          <p:nvPr>
            <p:ph type="body" idx="13"/>
          </p:nvPr>
        </p:nvSpPr>
        <p:spPr>
          <a:xfrm>
            <a:off x="3203575" y="1341437"/>
            <a:ext cx="5689600" cy="5040313"/>
          </a:xfrm>
          <a:prstGeom prst="rect">
            <a:avLst/>
          </a:prstGeom>
        </p:spPr>
        <p:txBody>
          <a:bodyPr/>
          <a:lstStyle/>
          <a:p>
            <a:pPr/>
          </a:p>
        </p:txBody>
      </p:sp>
      <p:sp>
        <p:nvSpPr>
          <p:cNvPr id="1184" name="Text Placeholder 7"/>
          <p:cNvSpPr/>
          <p:nvPr>
            <p:ph type="body" sz="quarter" idx="14"/>
          </p:nvPr>
        </p:nvSpPr>
        <p:spPr>
          <a:xfrm>
            <a:off x="250825" y="692697"/>
            <a:ext cx="8642350" cy="360041"/>
          </a:xfrm>
          <a:prstGeom prst="rect">
            <a:avLst/>
          </a:prstGeom>
        </p:spPr>
        <p:txBody>
          <a:bodyPr/>
          <a:lstStyle/>
          <a:p>
            <a:pPr indent="177800">
              <a:defRPr sz="2200"/>
            </a:pPr>
          </a:p>
        </p:txBody>
      </p:sp>
      <p:grpSp>
        <p:nvGrpSpPr>
          <p:cNvPr id="1187" name="Title 1"/>
          <p:cNvGrpSpPr/>
          <p:nvPr/>
        </p:nvGrpSpPr>
        <p:grpSpPr>
          <a:xfrm>
            <a:off x="251519" y="190799"/>
            <a:ext cx="8642351" cy="510542"/>
            <a:chOff x="0" y="0"/>
            <a:chExt cx="8642350" cy="510540"/>
          </a:xfrm>
        </p:grpSpPr>
        <p:sp>
          <p:nvSpPr>
            <p:cNvPr id="1185" name="Rectangle"/>
            <p:cNvSpPr/>
            <p:nvPr/>
          </p:nvSpPr>
          <p:spPr>
            <a:xfrm>
              <a:off x="0" y="0"/>
              <a:ext cx="8642350" cy="503784"/>
            </a:xfrm>
            <a:prstGeom prst="rect">
              <a:avLst/>
            </a:prstGeom>
            <a:solidFill>
              <a:schemeClr val="accent4"/>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1186"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118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Deviderslide">
    <p:spTree>
      <p:nvGrpSpPr>
        <p:cNvPr id="1" name=""/>
        <p:cNvGrpSpPr/>
        <p:nvPr/>
      </p:nvGrpSpPr>
      <p:grpSpPr>
        <a:xfrm>
          <a:off x="0" y="0"/>
          <a:ext cx="0" cy="0"/>
          <a:chOff x="0" y="0"/>
          <a:chExt cx="0" cy="0"/>
        </a:xfrm>
      </p:grpSpPr>
      <p:sp>
        <p:nvSpPr>
          <p:cNvPr id="1195" name="Rectangle 3"/>
          <p:cNvSpPr/>
          <p:nvPr/>
        </p:nvSpPr>
        <p:spPr>
          <a:xfrm>
            <a:off x="0" y="0"/>
            <a:ext cx="9144000" cy="68580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196" name="Body Level One…"/>
          <p:cNvSpPr txBox="1"/>
          <p:nvPr>
            <p:ph type="body" sz="quarter" idx="1"/>
          </p:nvPr>
        </p:nvSpPr>
        <p:spPr>
          <a:xfrm>
            <a:off x="250825" y="1340767"/>
            <a:ext cx="6985000" cy="504057"/>
          </a:xfrm>
          <a:prstGeom prst="rect">
            <a:avLst/>
          </a:prstGeom>
        </p:spPr>
        <p:txBody>
          <a:bodyPr/>
          <a:lstStyle>
            <a:lvl1pPr>
              <a:defRPr sz="3600">
                <a:solidFill>
                  <a:srgbClr val="FFFFFF"/>
                </a:solidFill>
                <a:latin typeface="Arial Black"/>
                <a:ea typeface="Arial Black"/>
                <a:cs typeface="Arial Black"/>
                <a:sym typeface="Arial Black"/>
              </a:defRPr>
            </a:lvl1pPr>
            <a:lvl2pPr>
              <a:defRPr sz="3600">
                <a:solidFill>
                  <a:srgbClr val="FFFFFF"/>
                </a:solidFill>
                <a:latin typeface="Arial Black"/>
                <a:ea typeface="Arial Black"/>
                <a:cs typeface="Arial Black"/>
                <a:sym typeface="Arial Black"/>
              </a:defRPr>
            </a:lvl2pPr>
            <a:lvl3pPr>
              <a:defRPr sz="3600">
                <a:solidFill>
                  <a:srgbClr val="FFFFFF"/>
                </a:solidFill>
                <a:latin typeface="Arial Black"/>
                <a:ea typeface="Arial Black"/>
                <a:cs typeface="Arial Black"/>
                <a:sym typeface="Arial Black"/>
              </a:defRPr>
            </a:lvl3pPr>
            <a:lvl4pPr>
              <a:defRPr sz="3600">
                <a:solidFill>
                  <a:srgbClr val="FFFFFF"/>
                </a:solidFill>
                <a:latin typeface="Arial Black"/>
                <a:ea typeface="Arial Black"/>
                <a:cs typeface="Arial Black"/>
                <a:sym typeface="Arial Black"/>
              </a:defRPr>
            </a:lvl4pPr>
            <a:lvl5pPr>
              <a:defRPr sz="3600">
                <a:solidFill>
                  <a:srgbClr val="FFFFFF"/>
                </a:solidFill>
                <a:latin typeface="Arial Black"/>
                <a:ea typeface="Arial Black"/>
                <a:cs typeface="Arial Black"/>
                <a:sym typeface="Arial Black"/>
              </a:defRPr>
            </a:lvl5pPr>
          </a:lstStyle>
          <a:p>
            <a:pPr/>
            <a:r>
              <a:t>Body Level One</a:t>
            </a:r>
          </a:p>
          <a:p>
            <a:pPr lvl="1"/>
            <a:r>
              <a:t>Body Level Two</a:t>
            </a:r>
          </a:p>
          <a:p>
            <a:pPr lvl="2"/>
            <a:r>
              <a:t>Body Level Three</a:t>
            </a:r>
          </a:p>
          <a:p>
            <a:pPr lvl="3"/>
            <a:r>
              <a:t>Body Level Four</a:t>
            </a:r>
          </a:p>
          <a:p>
            <a:pPr lvl="4"/>
            <a:r>
              <a:t>Body Level Five</a:t>
            </a:r>
          </a:p>
        </p:txBody>
      </p:sp>
      <p:sp>
        <p:nvSpPr>
          <p:cNvPr id="1197" name="Rectangle 5"/>
          <p:cNvSpPr txBox="1"/>
          <p:nvPr/>
        </p:nvSpPr>
        <p:spPr>
          <a:xfrm>
            <a:off x="250824" y="-22225"/>
            <a:ext cx="1656878"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06</a:t>
            </a:r>
          </a:p>
        </p:txBody>
      </p:sp>
      <p:sp>
        <p:nvSpPr>
          <p:cNvPr id="1198" name="TextBox 6"/>
          <p:cNvSpPr txBox="1"/>
          <p:nvPr/>
        </p:nvSpPr>
        <p:spPr>
          <a:xfrm>
            <a:off x="232916" y="6165303"/>
            <a:ext cx="858755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defRPr>
            </a:lvl1pPr>
          </a:lstStyle>
          <a:p>
            <a:pPr/>
            <a:r>
              <a:t>Transforming London’s health and care together</a:t>
            </a:r>
          </a:p>
        </p:txBody>
      </p:sp>
      <p:sp>
        <p:nvSpPr>
          <p:cNvPr id="1199" name="Straight Connector 7"/>
          <p:cNvSpPr/>
          <p:nvPr/>
        </p:nvSpPr>
        <p:spPr>
          <a:xfrm>
            <a:off x="232916" y="6165303"/>
            <a:ext cx="8587556" cy="1"/>
          </a:xfrm>
          <a:prstGeom prst="line">
            <a:avLst/>
          </a:prstGeom>
          <a:ln>
            <a:solidFill>
              <a:srgbClr val="FFFFFF"/>
            </a:solidFill>
          </a:ln>
        </p:spPr>
        <p:txBody>
          <a:bodyPr lIns="45719" rIns="45719"/>
          <a:lstStyle/>
          <a:p>
            <a:pPr/>
          </a:p>
        </p:txBody>
      </p:sp>
      <p:sp>
        <p:nvSpPr>
          <p:cNvPr id="12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Deviderslide">
    <p:spTree>
      <p:nvGrpSpPr>
        <p:cNvPr id="1" name=""/>
        <p:cNvGrpSpPr/>
        <p:nvPr/>
      </p:nvGrpSpPr>
      <p:grpSpPr>
        <a:xfrm>
          <a:off x="0" y="0"/>
          <a:ext cx="0" cy="0"/>
          <a:chOff x="0" y="0"/>
          <a:chExt cx="0" cy="0"/>
        </a:xfrm>
      </p:grpSpPr>
      <p:sp>
        <p:nvSpPr>
          <p:cNvPr id="1207" name="Rectangle 3"/>
          <p:cNvSpPr/>
          <p:nvPr/>
        </p:nvSpPr>
        <p:spPr>
          <a:xfrm>
            <a:off x="0" y="0"/>
            <a:ext cx="9144000" cy="6858000"/>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1208" name="Body Level One…"/>
          <p:cNvSpPr txBox="1"/>
          <p:nvPr>
            <p:ph type="body" sz="quarter" idx="1"/>
          </p:nvPr>
        </p:nvSpPr>
        <p:spPr>
          <a:xfrm>
            <a:off x="250825" y="1340767"/>
            <a:ext cx="6985000" cy="504057"/>
          </a:xfrm>
          <a:prstGeom prst="rect">
            <a:avLst/>
          </a:prstGeom>
        </p:spPr>
        <p:txBody>
          <a:bodyPr/>
          <a:lstStyle>
            <a:lvl1pPr>
              <a:defRPr sz="3600">
                <a:solidFill>
                  <a:srgbClr val="FFFFFF"/>
                </a:solidFill>
                <a:latin typeface="Arial Black"/>
                <a:ea typeface="Arial Black"/>
                <a:cs typeface="Arial Black"/>
                <a:sym typeface="Arial Black"/>
              </a:defRPr>
            </a:lvl1pPr>
            <a:lvl2pPr>
              <a:defRPr sz="3600">
                <a:solidFill>
                  <a:srgbClr val="FFFFFF"/>
                </a:solidFill>
                <a:latin typeface="Arial Black"/>
                <a:ea typeface="Arial Black"/>
                <a:cs typeface="Arial Black"/>
                <a:sym typeface="Arial Black"/>
              </a:defRPr>
            </a:lvl2pPr>
            <a:lvl3pPr>
              <a:defRPr sz="3600">
                <a:solidFill>
                  <a:srgbClr val="FFFFFF"/>
                </a:solidFill>
                <a:latin typeface="Arial Black"/>
                <a:ea typeface="Arial Black"/>
                <a:cs typeface="Arial Black"/>
                <a:sym typeface="Arial Black"/>
              </a:defRPr>
            </a:lvl3pPr>
            <a:lvl4pPr>
              <a:defRPr sz="3600">
                <a:solidFill>
                  <a:srgbClr val="FFFFFF"/>
                </a:solidFill>
                <a:latin typeface="Arial Black"/>
                <a:ea typeface="Arial Black"/>
                <a:cs typeface="Arial Black"/>
                <a:sym typeface="Arial Black"/>
              </a:defRPr>
            </a:lvl4pPr>
            <a:lvl5pPr>
              <a:defRPr sz="3600">
                <a:solidFill>
                  <a:srgbClr val="FFFFFF"/>
                </a:solidFill>
                <a:latin typeface="Arial Black"/>
                <a:ea typeface="Arial Black"/>
                <a:cs typeface="Arial Black"/>
                <a:sym typeface="Arial Black"/>
              </a:defRPr>
            </a:lvl5pPr>
          </a:lstStyle>
          <a:p>
            <a:pPr/>
            <a:r>
              <a:t>Body Level One</a:t>
            </a:r>
          </a:p>
          <a:p>
            <a:pPr lvl="1"/>
            <a:r>
              <a:t>Body Level Two</a:t>
            </a:r>
          </a:p>
          <a:p>
            <a:pPr lvl="2"/>
            <a:r>
              <a:t>Body Level Three</a:t>
            </a:r>
          </a:p>
          <a:p>
            <a:pPr lvl="3"/>
            <a:r>
              <a:t>Body Level Four</a:t>
            </a:r>
          </a:p>
          <a:p>
            <a:pPr lvl="4"/>
            <a:r>
              <a:t>Body Level Five</a:t>
            </a:r>
          </a:p>
        </p:txBody>
      </p:sp>
      <p:sp>
        <p:nvSpPr>
          <p:cNvPr id="1209" name="Rectangle 5"/>
          <p:cNvSpPr txBox="1"/>
          <p:nvPr/>
        </p:nvSpPr>
        <p:spPr>
          <a:xfrm>
            <a:off x="232915" y="-22225"/>
            <a:ext cx="1674790"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07</a:t>
            </a:r>
          </a:p>
        </p:txBody>
      </p:sp>
      <p:sp>
        <p:nvSpPr>
          <p:cNvPr id="1210" name="TextBox 6"/>
          <p:cNvSpPr txBox="1"/>
          <p:nvPr/>
        </p:nvSpPr>
        <p:spPr>
          <a:xfrm>
            <a:off x="232916" y="6165303"/>
            <a:ext cx="858755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defRPr>
            </a:lvl1pPr>
          </a:lstStyle>
          <a:p>
            <a:pPr/>
            <a:r>
              <a:t>Transforming London’s health and care together</a:t>
            </a:r>
          </a:p>
        </p:txBody>
      </p:sp>
      <p:sp>
        <p:nvSpPr>
          <p:cNvPr id="1211" name="Straight Connector 7"/>
          <p:cNvSpPr/>
          <p:nvPr/>
        </p:nvSpPr>
        <p:spPr>
          <a:xfrm>
            <a:off x="232916" y="6165303"/>
            <a:ext cx="8587556" cy="1"/>
          </a:xfrm>
          <a:prstGeom prst="line">
            <a:avLst/>
          </a:prstGeom>
          <a:ln>
            <a:solidFill>
              <a:srgbClr val="FFFFFF"/>
            </a:solidFill>
          </a:ln>
        </p:spPr>
        <p:txBody>
          <a:bodyPr lIns="45719" rIns="45719"/>
          <a:lstStyle/>
          <a:p>
            <a:pPr/>
          </a:p>
        </p:txBody>
      </p:sp>
      <p:sp>
        <p:nvSpPr>
          <p:cNvPr id="121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_Deviderslide">
    <p:spTree>
      <p:nvGrpSpPr>
        <p:cNvPr id="1" name=""/>
        <p:cNvGrpSpPr/>
        <p:nvPr/>
      </p:nvGrpSpPr>
      <p:grpSpPr>
        <a:xfrm>
          <a:off x="0" y="0"/>
          <a:ext cx="0" cy="0"/>
          <a:chOff x="0" y="0"/>
          <a:chExt cx="0" cy="0"/>
        </a:xfrm>
      </p:grpSpPr>
      <p:sp>
        <p:nvSpPr>
          <p:cNvPr id="1219" name="Rectangle 3"/>
          <p:cNvSpPr/>
          <p:nvPr/>
        </p:nvSpPr>
        <p:spPr>
          <a:xfrm>
            <a:off x="0" y="0"/>
            <a:ext cx="9144000" cy="6858000"/>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1220" name="Body Level One…"/>
          <p:cNvSpPr txBox="1"/>
          <p:nvPr>
            <p:ph type="body" sz="quarter" idx="1"/>
          </p:nvPr>
        </p:nvSpPr>
        <p:spPr>
          <a:xfrm>
            <a:off x="250825" y="1340767"/>
            <a:ext cx="6985000" cy="504057"/>
          </a:xfrm>
          <a:prstGeom prst="rect">
            <a:avLst/>
          </a:prstGeom>
        </p:spPr>
        <p:txBody>
          <a:bodyPr/>
          <a:lstStyle>
            <a:lvl1pPr>
              <a:defRPr sz="3600">
                <a:solidFill>
                  <a:srgbClr val="FFFFFF"/>
                </a:solidFill>
                <a:latin typeface="Arial Black"/>
                <a:ea typeface="Arial Black"/>
                <a:cs typeface="Arial Black"/>
                <a:sym typeface="Arial Black"/>
              </a:defRPr>
            </a:lvl1pPr>
            <a:lvl2pPr>
              <a:defRPr sz="3600">
                <a:solidFill>
                  <a:srgbClr val="FFFFFF"/>
                </a:solidFill>
                <a:latin typeface="Arial Black"/>
                <a:ea typeface="Arial Black"/>
                <a:cs typeface="Arial Black"/>
                <a:sym typeface="Arial Black"/>
              </a:defRPr>
            </a:lvl2pPr>
            <a:lvl3pPr>
              <a:defRPr sz="3600">
                <a:solidFill>
                  <a:srgbClr val="FFFFFF"/>
                </a:solidFill>
                <a:latin typeface="Arial Black"/>
                <a:ea typeface="Arial Black"/>
                <a:cs typeface="Arial Black"/>
                <a:sym typeface="Arial Black"/>
              </a:defRPr>
            </a:lvl3pPr>
            <a:lvl4pPr>
              <a:defRPr sz="3600">
                <a:solidFill>
                  <a:srgbClr val="FFFFFF"/>
                </a:solidFill>
                <a:latin typeface="Arial Black"/>
                <a:ea typeface="Arial Black"/>
                <a:cs typeface="Arial Black"/>
                <a:sym typeface="Arial Black"/>
              </a:defRPr>
            </a:lvl4pPr>
            <a:lvl5pPr>
              <a:defRPr sz="3600">
                <a:solidFill>
                  <a:srgbClr val="FFFFFF"/>
                </a:solidFill>
                <a:latin typeface="Arial Black"/>
                <a:ea typeface="Arial Black"/>
                <a:cs typeface="Arial Black"/>
                <a:sym typeface="Arial Black"/>
              </a:defRPr>
            </a:lvl5pPr>
          </a:lstStyle>
          <a:p>
            <a:pPr/>
            <a:r>
              <a:t>Body Level One</a:t>
            </a:r>
          </a:p>
          <a:p>
            <a:pPr lvl="1"/>
            <a:r>
              <a:t>Body Level Two</a:t>
            </a:r>
          </a:p>
          <a:p>
            <a:pPr lvl="2"/>
            <a:r>
              <a:t>Body Level Three</a:t>
            </a:r>
          </a:p>
          <a:p>
            <a:pPr lvl="3"/>
            <a:r>
              <a:t>Body Level Four</a:t>
            </a:r>
          </a:p>
          <a:p>
            <a:pPr lvl="4"/>
            <a:r>
              <a:t>Body Level Five</a:t>
            </a:r>
          </a:p>
        </p:txBody>
      </p:sp>
      <p:sp>
        <p:nvSpPr>
          <p:cNvPr id="1221" name="Rectangle 5"/>
          <p:cNvSpPr txBox="1"/>
          <p:nvPr/>
        </p:nvSpPr>
        <p:spPr>
          <a:xfrm>
            <a:off x="232915" y="-22225"/>
            <a:ext cx="1674790"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09</a:t>
            </a:r>
          </a:p>
        </p:txBody>
      </p:sp>
      <p:sp>
        <p:nvSpPr>
          <p:cNvPr id="1222" name="TextBox 6"/>
          <p:cNvSpPr txBox="1"/>
          <p:nvPr/>
        </p:nvSpPr>
        <p:spPr>
          <a:xfrm>
            <a:off x="232916" y="6165303"/>
            <a:ext cx="858755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defRPr>
            </a:lvl1pPr>
          </a:lstStyle>
          <a:p>
            <a:pPr/>
            <a:r>
              <a:t>Transforming London’s health and care together</a:t>
            </a:r>
          </a:p>
        </p:txBody>
      </p:sp>
      <p:sp>
        <p:nvSpPr>
          <p:cNvPr id="1223" name="Straight Connector 7"/>
          <p:cNvSpPr/>
          <p:nvPr/>
        </p:nvSpPr>
        <p:spPr>
          <a:xfrm>
            <a:off x="232916" y="6165303"/>
            <a:ext cx="8587556" cy="1"/>
          </a:xfrm>
          <a:prstGeom prst="line">
            <a:avLst/>
          </a:prstGeom>
          <a:ln>
            <a:solidFill>
              <a:srgbClr val="FFFFFF"/>
            </a:solidFill>
          </a:ln>
        </p:spPr>
        <p:txBody>
          <a:bodyPr lIns="45719" rIns="45719"/>
          <a:lstStyle/>
          <a:p>
            <a:pPr/>
          </a:p>
        </p:txBody>
      </p:sp>
      <p:sp>
        <p:nvSpPr>
          <p:cNvPr id="12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Blank">
    <p:spTree>
      <p:nvGrpSpPr>
        <p:cNvPr id="1" name=""/>
        <p:cNvGrpSpPr/>
        <p:nvPr/>
      </p:nvGrpSpPr>
      <p:grpSpPr>
        <a:xfrm>
          <a:off x="0" y="0"/>
          <a:ext cx="0" cy="0"/>
          <a:chOff x="0" y="0"/>
          <a:chExt cx="0" cy="0"/>
        </a:xfrm>
      </p:grpSpPr>
      <p:sp>
        <p:nvSpPr>
          <p:cNvPr id="1231" name="Body Level One…"/>
          <p:cNvSpPr txBox="1"/>
          <p:nvPr>
            <p:ph type="body" sz="quarter" idx="1"/>
          </p:nvPr>
        </p:nvSpPr>
        <p:spPr>
          <a:xfrm>
            <a:off x="251791" y="1660326"/>
            <a:ext cx="7848601" cy="576649"/>
          </a:xfrm>
          <a:prstGeom prst="rect">
            <a:avLst/>
          </a:prstGeom>
        </p:spPr>
        <p:txBody>
          <a:bodyPr/>
          <a:lstStyle>
            <a:lvl1pPr>
              <a:defRPr b="1" sz="2400">
                <a:solidFill>
                  <a:schemeClr val="accent6"/>
                </a:solidFill>
              </a:defRPr>
            </a:lvl1pPr>
            <a:lvl2pPr marL="381000" indent="-381000">
              <a:defRPr b="1" sz="2400">
                <a:solidFill>
                  <a:schemeClr val="accent6"/>
                </a:solidFill>
              </a:defRPr>
            </a:lvl2pPr>
            <a:lvl3pPr marL="629708" indent="-359833">
              <a:defRPr b="1" sz="2400">
                <a:solidFill>
                  <a:schemeClr val="accent6"/>
                </a:solidFill>
              </a:defRPr>
            </a:lvl3pPr>
            <a:lvl4pPr marL="899583" indent="-359833">
              <a:defRPr b="1" sz="2400">
                <a:solidFill>
                  <a:schemeClr val="accent6"/>
                </a:solidFill>
              </a:defRPr>
            </a:lvl4pPr>
            <a:lvl5pPr marL="1169458" indent="-359833">
              <a:defRPr b="1" sz="2400">
                <a:solidFill>
                  <a:schemeClr val="accent6"/>
                </a:solidFill>
              </a:defRPr>
            </a:lvl5pPr>
          </a:lstStyle>
          <a:p>
            <a:pPr/>
            <a:r>
              <a:t>Body Level One</a:t>
            </a:r>
          </a:p>
          <a:p>
            <a:pPr lvl="1"/>
            <a:r>
              <a:t>Body Level Two</a:t>
            </a:r>
          </a:p>
          <a:p>
            <a:pPr lvl="2"/>
            <a:r>
              <a:t>Body Level Three</a:t>
            </a:r>
          </a:p>
          <a:p>
            <a:pPr lvl="3"/>
            <a:r>
              <a:t>Body Level Four</a:t>
            </a:r>
          </a:p>
          <a:p>
            <a:pPr lvl="4"/>
            <a:r>
              <a:t>Body Level Five</a:t>
            </a:r>
          </a:p>
        </p:txBody>
      </p:sp>
      <p:sp>
        <p:nvSpPr>
          <p:cNvPr id="1232" name="Slide Number"/>
          <p:cNvSpPr txBox="1"/>
          <p:nvPr>
            <p:ph type="sldNum" sz="quarter" idx="2"/>
          </p:nvPr>
        </p:nvSpPr>
        <p:spPr>
          <a:prstGeom prst="rect">
            <a:avLst/>
          </a:prstGeom>
        </p:spPr>
        <p:txBody>
          <a:bodyPr/>
          <a:lstStyle/>
          <a:p>
            <a:pPr/>
            <a:fld id="{86CB4B4D-7CA3-9044-876B-883B54F8677D}" type="slidenum"/>
          </a:p>
        </p:txBody>
      </p:sp>
      <p:pic>
        <p:nvPicPr>
          <p:cNvPr id="1233" name="Picture 2" descr="Picture 2"/>
          <p:cNvPicPr>
            <a:picLocks noChangeAspect="1"/>
          </p:cNvPicPr>
          <p:nvPr/>
        </p:nvPicPr>
        <p:blipFill>
          <a:blip r:embed="rId2">
            <a:extLst/>
          </a:blip>
          <a:stretch>
            <a:fillRect/>
          </a:stretch>
        </p:blipFill>
        <p:spPr>
          <a:xfrm>
            <a:off x="36512" y="-244801"/>
            <a:ext cx="9144001" cy="1780722"/>
          </a:xfrm>
          <a:prstGeom prst="rect">
            <a:avLst/>
          </a:prstGeom>
          <a:ln w="12700">
            <a:miter lim="400000"/>
          </a:ln>
        </p:spPr>
      </p:pic>
    </p:spTree>
  </p:cSld>
  <p:clrMapOvr>
    <a:masterClrMapping/>
  </p:clrMapOvr>
  <p:transition xmlns:p14="http://schemas.microsoft.com/office/powerpoint/2010/main" spd="med" advClick="1"/>
</p:sldLayout>
</file>

<file path=ppt/slideLayouts/slideLayout10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240" name="Title Text"/>
          <p:cNvSpPr txBox="1"/>
          <p:nvPr>
            <p:ph type="title"/>
          </p:nvPr>
        </p:nvSpPr>
        <p:spPr>
          <a:xfrm>
            <a:off x="685800" y="2130425"/>
            <a:ext cx="7772400" cy="1470025"/>
          </a:xfrm>
          <a:prstGeom prst="rect">
            <a:avLst/>
          </a:prstGeom>
        </p:spPr>
        <p:txBody>
          <a:bodyPr/>
          <a:lstStyle/>
          <a:p>
            <a:pPr/>
            <a:r>
              <a:t>Title Text</a:t>
            </a:r>
          </a:p>
        </p:txBody>
      </p:sp>
      <p:sp>
        <p:nvSpPr>
          <p:cNvPr id="1241" name="Body Level One…"/>
          <p:cNvSpPr txBox="1"/>
          <p:nvPr>
            <p:ph type="body" sz="quarter" idx="1"/>
          </p:nvPr>
        </p:nvSpPr>
        <p:spPr>
          <a:xfrm>
            <a:off x="1371600" y="3886200"/>
            <a:ext cx="6400800" cy="1752600"/>
          </a:xfrm>
          <a:prstGeom prst="rect">
            <a:avLst/>
          </a:prstGeom>
        </p:spPr>
        <p:txBody>
          <a:bodyPr/>
          <a:lstStyle>
            <a:lvl1pPr algn="ctr">
              <a:defRPr>
                <a:solidFill>
                  <a:srgbClr val="909090"/>
                </a:solidFill>
              </a:defRPr>
            </a:lvl1pPr>
            <a:lvl2pPr marL="0" indent="457200" algn="ctr">
              <a:buSzTx/>
              <a:buNone/>
              <a:defRPr>
                <a:solidFill>
                  <a:srgbClr val="909090"/>
                </a:solidFill>
              </a:defRPr>
            </a:lvl2pPr>
            <a:lvl3pPr marL="0" indent="914400" algn="ctr">
              <a:buSzTx/>
              <a:buNone/>
              <a:defRPr>
                <a:solidFill>
                  <a:srgbClr val="909090"/>
                </a:solidFill>
              </a:defRPr>
            </a:lvl3pPr>
            <a:lvl4pPr marL="0" indent="1371600" algn="ctr">
              <a:buSzTx/>
              <a:buNone/>
              <a:defRPr>
                <a:solidFill>
                  <a:srgbClr val="909090"/>
                </a:solidFill>
              </a:defRPr>
            </a:lvl4pPr>
            <a:lvl5pPr marL="0" indent="1828800" algn="ctr">
              <a:buSzTx/>
              <a:buNone/>
              <a:defRPr>
                <a:solidFill>
                  <a:srgbClr val="909090"/>
                </a:solidFill>
              </a:defRPr>
            </a:lvl5pPr>
          </a:lstStyle>
          <a:p>
            <a:pPr/>
            <a:r>
              <a:t>Body Level One</a:t>
            </a:r>
          </a:p>
          <a:p>
            <a:pPr lvl="1"/>
            <a:r>
              <a:t>Body Level Two</a:t>
            </a:r>
          </a:p>
          <a:p>
            <a:pPr lvl="2"/>
            <a:r>
              <a:t>Body Level Three</a:t>
            </a:r>
          </a:p>
          <a:p>
            <a:pPr lvl="3"/>
            <a:r>
              <a:t>Body Level Four</a:t>
            </a:r>
          </a:p>
          <a:p>
            <a:pPr lvl="4"/>
            <a:r>
              <a:t>Body Level Five</a:t>
            </a:r>
          </a:p>
        </p:txBody>
      </p:sp>
      <p:sp>
        <p:nvSpPr>
          <p:cNvPr id="12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249" name="Title Text"/>
          <p:cNvSpPr txBox="1"/>
          <p:nvPr>
            <p:ph type="title"/>
          </p:nvPr>
        </p:nvSpPr>
        <p:spPr>
          <a:xfrm>
            <a:off x="685800" y="2130431"/>
            <a:ext cx="7772400" cy="1470026"/>
          </a:xfrm>
          <a:prstGeom prst="rect">
            <a:avLst/>
          </a:prstGeom>
        </p:spPr>
        <p:txBody>
          <a:bodyPr anchor="ctr"/>
          <a:lstStyle>
            <a:lvl1pPr algn="ctr">
              <a:spcBef>
                <a:spcPts val="0"/>
              </a:spcBef>
              <a:defRPr sz="4400">
                <a:solidFill>
                  <a:srgbClr val="000000"/>
                </a:solidFill>
                <a:latin typeface="+mn-lt"/>
                <a:ea typeface="+mn-ea"/>
                <a:cs typeface="+mn-cs"/>
                <a:sym typeface="Calibri"/>
              </a:defRPr>
            </a:lvl1pPr>
          </a:lstStyle>
          <a:p>
            <a:pPr/>
            <a:r>
              <a:t>Title Text</a:t>
            </a:r>
          </a:p>
        </p:txBody>
      </p:sp>
      <p:sp>
        <p:nvSpPr>
          <p:cNvPr id="1250" name="Body Level One…"/>
          <p:cNvSpPr txBox="1"/>
          <p:nvPr>
            <p:ph type="body" sz="quarter" idx="1"/>
          </p:nvPr>
        </p:nvSpPr>
        <p:spPr>
          <a:xfrm>
            <a:off x="1371600" y="3886200"/>
            <a:ext cx="6400800" cy="1752600"/>
          </a:xfrm>
          <a:prstGeom prst="rect">
            <a:avLst/>
          </a:prstGeom>
        </p:spPr>
        <p:txBody>
          <a:bodyPr lIns="45719" tIns="45719" rIns="45719" bIns="45719"/>
          <a:lstStyle>
            <a:lvl1pPr algn="ctr">
              <a:spcBef>
                <a:spcPts val="700"/>
              </a:spcBef>
              <a:defRPr sz="3200">
                <a:solidFill>
                  <a:srgbClr val="888888"/>
                </a:solidFill>
                <a:latin typeface="+mn-lt"/>
                <a:ea typeface="+mn-ea"/>
                <a:cs typeface="+mn-cs"/>
                <a:sym typeface="Calibri"/>
              </a:defRPr>
            </a:lvl1pPr>
            <a:lvl2pPr marL="0" indent="457200" algn="ctr">
              <a:spcBef>
                <a:spcPts val="700"/>
              </a:spcBef>
              <a:buSzTx/>
              <a:buNone/>
              <a:defRPr sz="3200">
                <a:solidFill>
                  <a:srgbClr val="888888"/>
                </a:solidFill>
                <a:latin typeface="+mn-lt"/>
                <a:ea typeface="+mn-ea"/>
                <a:cs typeface="+mn-cs"/>
                <a:sym typeface="Calibri"/>
              </a:defRPr>
            </a:lvl2pPr>
            <a:lvl3pPr marL="0" indent="914400" algn="ctr">
              <a:spcBef>
                <a:spcPts val="700"/>
              </a:spcBef>
              <a:buSzTx/>
              <a:buNone/>
              <a:defRPr sz="3200">
                <a:solidFill>
                  <a:srgbClr val="888888"/>
                </a:solidFill>
                <a:latin typeface="+mn-lt"/>
                <a:ea typeface="+mn-ea"/>
                <a:cs typeface="+mn-cs"/>
                <a:sym typeface="Calibri"/>
              </a:defRPr>
            </a:lvl3pPr>
            <a:lvl4pPr marL="0" indent="1371600" algn="ctr">
              <a:spcBef>
                <a:spcPts val="700"/>
              </a:spcBef>
              <a:buSzTx/>
              <a:buNone/>
              <a:defRPr sz="3200">
                <a:solidFill>
                  <a:srgbClr val="888888"/>
                </a:solidFill>
                <a:latin typeface="+mn-lt"/>
                <a:ea typeface="+mn-ea"/>
                <a:cs typeface="+mn-cs"/>
                <a:sym typeface="Calibri"/>
              </a:defRPr>
            </a:lvl4pPr>
            <a:lvl5pPr marL="0" indent="1828800" algn="ctr">
              <a:spcBef>
                <a:spcPts val="700"/>
              </a:spcBef>
              <a:buSzTx/>
              <a:buNone/>
              <a:defRPr sz="3200">
                <a:solidFill>
                  <a:srgbClr val="888888"/>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251" name="Slide Number"/>
          <p:cNvSpPr txBox="1"/>
          <p:nvPr>
            <p:ph type="sldNum" sz="quarter" idx="2"/>
          </p:nvPr>
        </p:nvSpPr>
        <p:spPr>
          <a:xfrm>
            <a:off x="8428176" y="6404298"/>
            <a:ext cx="258624" cy="269241"/>
          </a:xfrm>
          <a:prstGeom prst="rect">
            <a:avLst/>
          </a:prstGeom>
        </p:spPr>
        <p:txBody>
          <a:bodyPr/>
          <a:lstStyle>
            <a:lvl1pPr>
              <a:defRPr>
                <a:solidFill>
                  <a:srgbClr val="888888"/>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258" name="Title Text"/>
          <p:cNvSpPr txBox="1"/>
          <p:nvPr>
            <p:ph type="title"/>
          </p:nvPr>
        </p:nvSpPr>
        <p:spPr>
          <a:prstGeom prst="rect">
            <a:avLst/>
          </a:prstGeom>
        </p:spPr>
        <p:txBody>
          <a:bodyPr anchor="ctr"/>
          <a:lstStyle>
            <a:lvl1pPr algn="ctr">
              <a:spcBef>
                <a:spcPts val="0"/>
              </a:spcBef>
              <a:defRPr sz="4400">
                <a:solidFill>
                  <a:srgbClr val="000000"/>
                </a:solidFill>
                <a:latin typeface="+mn-lt"/>
                <a:ea typeface="+mn-ea"/>
                <a:cs typeface="+mn-cs"/>
                <a:sym typeface="Calibri"/>
              </a:defRPr>
            </a:lvl1pPr>
          </a:lstStyle>
          <a:p>
            <a:pPr/>
            <a:r>
              <a:t>Title Text</a:t>
            </a:r>
          </a:p>
        </p:txBody>
      </p:sp>
      <p:sp>
        <p:nvSpPr>
          <p:cNvPr id="1259" name="Body Level One…"/>
          <p:cNvSpPr txBox="1"/>
          <p:nvPr>
            <p:ph type="body" idx="1"/>
          </p:nvPr>
        </p:nvSpPr>
        <p:spPr>
          <a:xfrm>
            <a:off x="457200" y="1600206"/>
            <a:ext cx="8229600" cy="4525963"/>
          </a:xfrm>
          <a:prstGeom prst="rect">
            <a:avLst/>
          </a:prstGeom>
        </p:spPr>
        <p:txBody>
          <a:bodyPr lIns="45719" tIns="45719" rIns="45719" bIns="45719"/>
          <a:lstStyle>
            <a:lvl1pPr marL="342900" indent="-342900">
              <a:spcBef>
                <a:spcPts val="700"/>
              </a:spcBef>
              <a:buSzPct val="100000"/>
              <a:buFont typeface="Arial"/>
              <a:buChar char="•"/>
              <a:defRPr sz="3200">
                <a:solidFill>
                  <a:srgbClr val="000000"/>
                </a:solidFill>
                <a:latin typeface="+mn-lt"/>
                <a:ea typeface="+mn-ea"/>
                <a:cs typeface="+mn-cs"/>
                <a:sym typeface="Calibri"/>
              </a:defRPr>
            </a:lvl1pPr>
            <a:lvl2pPr marL="783771" indent="-326571">
              <a:spcBef>
                <a:spcPts val="700"/>
              </a:spcBef>
              <a:buFont typeface="Arial"/>
              <a:buChar char="–"/>
              <a:defRPr sz="3200">
                <a:solidFill>
                  <a:srgbClr val="000000"/>
                </a:solidFill>
                <a:latin typeface="+mn-lt"/>
                <a:ea typeface="+mn-ea"/>
                <a:cs typeface="+mn-cs"/>
                <a:sym typeface="Calibri"/>
              </a:defRPr>
            </a:lvl2pPr>
            <a:lvl3pPr marL="1219200" indent="-304800">
              <a:spcBef>
                <a:spcPts val="700"/>
              </a:spcBef>
              <a:buFont typeface="Arial"/>
              <a:buChar char="•"/>
              <a:defRPr sz="3200">
                <a:solidFill>
                  <a:srgbClr val="000000"/>
                </a:solidFill>
                <a:latin typeface="+mn-lt"/>
                <a:ea typeface="+mn-ea"/>
                <a:cs typeface="+mn-cs"/>
                <a:sym typeface="Calibri"/>
              </a:defRPr>
            </a:lvl3pPr>
            <a:lvl4pPr marL="1737360" indent="-365760">
              <a:spcBef>
                <a:spcPts val="700"/>
              </a:spcBef>
              <a:buFont typeface="Arial"/>
              <a:buChar char="–"/>
              <a:defRPr sz="3200">
                <a:solidFill>
                  <a:srgbClr val="000000"/>
                </a:solidFill>
                <a:latin typeface="+mn-lt"/>
                <a:ea typeface="+mn-ea"/>
                <a:cs typeface="+mn-cs"/>
                <a:sym typeface="Calibri"/>
              </a:defRPr>
            </a:lvl4pPr>
            <a:lvl5pPr marL="2194560" indent="-365760">
              <a:spcBef>
                <a:spcPts val="700"/>
              </a:spcBef>
              <a:buFont typeface="Arial"/>
              <a:buChar char="»"/>
              <a:defRPr sz="3200">
                <a:solidFill>
                  <a:srgbClr val="000000"/>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260" name="Slide Number"/>
          <p:cNvSpPr txBox="1"/>
          <p:nvPr>
            <p:ph type="sldNum" sz="quarter" idx="2"/>
          </p:nvPr>
        </p:nvSpPr>
        <p:spPr>
          <a:xfrm>
            <a:off x="8428176" y="6404298"/>
            <a:ext cx="258624" cy="269241"/>
          </a:xfrm>
          <a:prstGeom prst="rect">
            <a:avLst/>
          </a:prstGeom>
        </p:spPr>
        <p:txBody>
          <a:bodyPr/>
          <a:lstStyle>
            <a:lvl1pPr>
              <a:defRPr>
                <a:solidFill>
                  <a:srgbClr val="888888"/>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1267" name="Title Text"/>
          <p:cNvSpPr txBox="1"/>
          <p:nvPr>
            <p:ph type="title"/>
          </p:nvPr>
        </p:nvSpPr>
        <p:spPr>
          <a:xfrm>
            <a:off x="722312" y="4406905"/>
            <a:ext cx="7772401" cy="1362076"/>
          </a:xfrm>
          <a:prstGeom prst="rect">
            <a:avLst/>
          </a:prstGeom>
        </p:spPr>
        <p:txBody>
          <a:bodyPr/>
          <a:lstStyle>
            <a:lvl1pPr>
              <a:spcBef>
                <a:spcPts val="0"/>
              </a:spcBef>
              <a:defRPr b="1" cap="all" sz="4000">
                <a:solidFill>
                  <a:srgbClr val="000000"/>
                </a:solidFill>
                <a:latin typeface="+mn-lt"/>
                <a:ea typeface="+mn-ea"/>
                <a:cs typeface="+mn-cs"/>
                <a:sym typeface="Calibri"/>
              </a:defRPr>
            </a:lvl1pPr>
          </a:lstStyle>
          <a:p>
            <a:pPr/>
            <a:r>
              <a:t>Title Text</a:t>
            </a:r>
          </a:p>
        </p:txBody>
      </p:sp>
      <p:sp>
        <p:nvSpPr>
          <p:cNvPr id="1268" name="Body Level One…"/>
          <p:cNvSpPr txBox="1"/>
          <p:nvPr>
            <p:ph type="body" sz="quarter" idx="1"/>
          </p:nvPr>
        </p:nvSpPr>
        <p:spPr>
          <a:xfrm>
            <a:off x="722312" y="2906713"/>
            <a:ext cx="7772401" cy="1500188"/>
          </a:xfrm>
          <a:prstGeom prst="rect">
            <a:avLst/>
          </a:prstGeom>
        </p:spPr>
        <p:txBody>
          <a:bodyPr lIns="45719" tIns="45719" rIns="45719" bIns="45719" anchor="b"/>
          <a:lstStyle>
            <a:lvl1pPr>
              <a:spcBef>
                <a:spcPts val="400"/>
              </a:spcBef>
              <a:defRPr sz="2000">
                <a:solidFill>
                  <a:srgbClr val="888888"/>
                </a:solidFill>
                <a:latin typeface="+mn-lt"/>
                <a:ea typeface="+mn-ea"/>
                <a:cs typeface="+mn-cs"/>
                <a:sym typeface="Calibri"/>
              </a:defRPr>
            </a:lvl1pPr>
            <a:lvl2pPr marL="0" indent="457200">
              <a:spcBef>
                <a:spcPts val="400"/>
              </a:spcBef>
              <a:buSzTx/>
              <a:buNone/>
              <a:defRPr sz="2000">
                <a:solidFill>
                  <a:srgbClr val="888888"/>
                </a:solidFill>
                <a:latin typeface="+mn-lt"/>
                <a:ea typeface="+mn-ea"/>
                <a:cs typeface="+mn-cs"/>
                <a:sym typeface="Calibri"/>
              </a:defRPr>
            </a:lvl2pPr>
            <a:lvl3pPr marL="0" indent="914400">
              <a:spcBef>
                <a:spcPts val="400"/>
              </a:spcBef>
              <a:buSzTx/>
              <a:buNone/>
              <a:defRPr sz="2000">
                <a:solidFill>
                  <a:srgbClr val="888888"/>
                </a:solidFill>
                <a:latin typeface="+mn-lt"/>
                <a:ea typeface="+mn-ea"/>
                <a:cs typeface="+mn-cs"/>
                <a:sym typeface="Calibri"/>
              </a:defRPr>
            </a:lvl3pPr>
            <a:lvl4pPr marL="0" indent="1371600">
              <a:spcBef>
                <a:spcPts val="400"/>
              </a:spcBef>
              <a:buSzTx/>
              <a:buNone/>
              <a:defRPr sz="2000">
                <a:solidFill>
                  <a:srgbClr val="888888"/>
                </a:solidFill>
                <a:latin typeface="+mn-lt"/>
                <a:ea typeface="+mn-ea"/>
                <a:cs typeface="+mn-cs"/>
                <a:sym typeface="Calibri"/>
              </a:defRPr>
            </a:lvl4pPr>
            <a:lvl5pPr marL="0" indent="1828800">
              <a:spcBef>
                <a:spcPts val="400"/>
              </a:spcBef>
              <a:buSzTx/>
              <a:buNone/>
              <a:defRPr sz="2000">
                <a:solidFill>
                  <a:srgbClr val="888888"/>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269" name="Slide Number"/>
          <p:cNvSpPr txBox="1"/>
          <p:nvPr>
            <p:ph type="sldNum" sz="quarter" idx="2"/>
          </p:nvPr>
        </p:nvSpPr>
        <p:spPr>
          <a:xfrm>
            <a:off x="8428176" y="6404298"/>
            <a:ext cx="258624" cy="269241"/>
          </a:xfrm>
          <a:prstGeom prst="rect">
            <a:avLst/>
          </a:prstGeom>
        </p:spPr>
        <p:txBody>
          <a:bodyPr/>
          <a:lstStyle>
            <a:lvl1pPr>
              <a:defRPr>
                <a:solidFill>
                  <a:srgbClr val="888888"/>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1276" name="Title Text"/>
          <p:cNvSpPr txBox="1"/>
          <p:nvPr>
            <p:ph type="title"/>
          </p:nvPr>
        </p:nvSpPr>
        <p:spPr>
          <a:prstGeom prst="rect">
            <a:avLst/>
          </a:prstGeom>
        </p:spPr>
        <p:txBody>
          <a:bodyPr anchor="ctr"/>
          <a:lstStyle>
            <a:lvl1pPr algn="ctr">
              <a:spcBef>
                <a:spcPts val="0"/>
              </a:spcBef>
              <a:defRPr sz="4400">
                <a:solidFill>
                  <a:srgbClr val="000000"/>
                </a:solidFill>
                <a:latin typeface="+mn-lt"/>
                <a:ea typeface="+mn-ea"/>
                <a:cs typeface="+mn-cs"/>
                <a:sym typeface="Calibri"/>
              </a:defRPr>
            </a:lvl1pPr>
          </a:lstStyle>
          <a:p>
            <a:pPr/>
            <a:r>
              <a:t>Title Text</a:t>
            </a:r>
          </a:p>
        </p:txBody>
      </p:sp>
      <p:sp>
        <p:nvSpPr>
          <p:cNvPr id="1277" name="Body Level One…"/>
          <p:cNvSpPr txBox="1"/>
          <p:nvPr>
            <p:ph type="body" sz="half" idx="1"/>
          </p:nvPr>
        </p:nvSpPr>
        <p:spPr>
          <a:xfrm>
            <a:off x="457200" y="1600206"/>
            <a:ext cx="4038600" cy="4525963"/>
          </a:xfrm>
          <a:prstGeom prst="rect">
            <a:avLst/>
          </a:prstGeom>
        </p:spPr>
        <p:txBody>
          <a:bodyPr lIns="45719" tIns="45719" rIns="45719" bIns="45719"/>
          <a:lstStyle>
            <a:lvl1pPr marL="342900" indent="-342900">
              <a:buSzPct val="100000"/>
              <a:buFont typeface="Arial"/>
              <a:buChar char="•"/>
              <a:defRPr sz="2800">
                <a:solidFill>
                  <a:srgbClr val="000000"/>
                </a:solidFill>
                <a:latin typeface="+mn-lt"/>
                <a:ea typeface="+mn-ea"/>
                <a:cs typeface="+mn-cs"/>
                <a:sym typeface="Calibri"/>
              </a:defRPr>
            </a:lvl1pPr>
            <a:lvl2pPr marL="790575" indent="-333375">
              <a:buFont typeface="Arial"/>
              <a:buChar char="–"/>
              <a:defRPr sz="2800">
                <a:solidFill>
                  <a:srgbClr val="000000"/>
                </a:solidFill>
                <a:latin typeface="+mn-lt"/>
                <a:ea typeface="+mn-ea"/>
                <a:cs typeface="+mn-cs"/>
                <a:sym typeface="Calibri"/>
              </a:defRPr>
            </a:lvl2pPr>
            <a:lvl3pPr marL="1234439" indent="-320039">
              <a:buFont typeface="Arial"/>
              <a:buChar char="•"/>
              <a:defRPr sz="2800">
                <a:solidFill>
                  <a:srgbClr val="000000"/>
                </a:solidFill>
                <a:latin typeface="+mn-lt"/>
                <a:ea typeface="+mn-ea"/>
                <a:cs typeface="+mn-cs"/>
                <a:sym typeface="Calibri"/>
              </a:defRPr>
            </a:lvl3pPr>
            <a:lvl4pPr marL="1727200" indent="-355600">
              <a:buFont typeface="Arial"/>
              <a:buChar char="–"/>
              <a:defRPr sz="2800">
                <a:solidFill>
                  <a:srgbClr val="000000"/>
                </a:solidFill>
                <a:latin typeface="+mn-lt"/>
                <a:ea typeface="+mn-ea"/>
                <a:cs typeface="+mn-cs"/>
                <a:sym typeface="Calibri"/>
              </a:defRPr>
            </a:lvl4pPr>
            <a:lvl5pPr marL="2184400" indent="-355600">
              <a:buFont typeface="Arial"/>
              <a:buChar char="»"/>
              <a:defRPr sz="2800">
                <a:solidFill>
                  <a:srgbClr val="000000"/>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278" name="Slide Number"/>
          <p:cNvSpPr txBox="1"/>
          <p:nvPr>
            <p:ph type="sldNum" sz="quarter" idx="2"/>
          </p:nvPr>
        </p:nvSpPr>
        <p:spPr>
          <a:xfrm>
            <a:off x="8428176" y="6404298"/>
            <a:ext cx="258624" cy="269241"/>
          </a:xfrm>
          <a:prstGeom prst="rect">
            <a:avLst/>
          </a:prstGeom>
        </p:spPr>
        <p:txBody>
          <a:bodyPr/>
          <a:lstStyle>
            <a:lvl1pPr>
              <a:defRPr>
                <a:solidFill>
                  <a:srgbClr val="888888"/>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Deviderslide">
    <p:spTree>
      <p:nvGrpSpPr>
        <p:cNvPr id="1" name=""/>
        <p:cNvGrpSpPr/>
        <p:nvPr/>
      </p:nvGrpSpPr>
      <p:grpSpPr>
        <a:xfrm>
          <a:off x="0" y="0"/>
          <a:ext cx="0" cy="0"/>
          <a:chOff x="0" y="0"/>
          <a:chExt cx="0" cy="0"/>
        </a:xfrm>
      </p:grpSpPr>
      <p:sp>
        <p:nvSpPr>
          <p:cNvPr id="134" name="Rectangle 3"/>
          <p:cNvSpPr/>
          <p:nvPr/>
        </p:nvSpPr>
        <p:spPr>
          <a:xfrm>
            <a:off x="0" y="0"/>
            <a:ext cx="9144000" cy="68580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35" name="Body Level One…"/>
          <p:cNvSpPr txBox="1"/>
          <p:nvPr>
            <p:ph type="body" sz="quarter" idx="1"/>
          </p:nvPr>
        </p:nvSpPr>
        <p:spPr>
          <a:xfrm>
            <a:off x="250825" y="1340767"/>
            <a:ext cx="6985000" cy="504057"/>
          </a:xfrm>
          <a:prstGeom prst="rect">
            <a:avLst/>
          </a:prstGeom>
        </p:spPr>
        <p:txBody>
          <a:bodyPr/>
          <a:lstStyle>
            <a:lvl1pPr>
              <a:defRPr sz="3600">
                <a:solidFill>
                  <a:srgbClr val="FFFFFF"/>
                </a:solidFill>
                <a:latin typeface="Arial Black"/>
                <a:ea typeface="Arial Black"/>
                <a:cs typeface="Arial Black"/>
                <a:sym typeface="Arial Black"/>
              </a:defRPr>
            </a:lvl1pPr>
            <a:lvl2pPr>
              <a:defRPr sz="3600">
                <a:solidFill>
                  <a:srgbClr val="FFFFFF"/>
                </a:solidFill>
                <a:latin typeface="Arial Black"/>
                <a:ea typeface="Arial Black"/>
                <a:cs typeface="Arial Black"/>
                <a:sym typeface="Arial Black"/>
              </a:defRPr>
            </a:lvl2pPr>
            <a:lvl3pPr>
              <a:defRPr sz="3600">
                <a:solidFill>
                  <a:srgbClr val="FFFFFF"/>
                </a:solidFill>
                <a:latin typeface="Arial Black"/>
                <a:ea typeface="Arial Black"/>
                <a:cs typeface="Arial Black"/>
                <a:sym typeface="Arial Black"/>
              </a:defRPr>
            </a:lvl3pPr>
            <a:lvl4pPr>
              <a:defRPr sz="3600">
                <a:solidFill>
                  <a:srgbClr val="FFFFFF"/>
                </a:solidFill>
                <a:latin typeface="Arial Black"/>
                <a:ea typeface="Arial Black"/>
                <a:cs typeface="Arial Black"/>
                <a:sym typeface="Arial Black"/>
              </a:defRPr>
            </a:lvl4pPr>
            <a:lvl5pPr>
              <a:defRPr sz="3600">
                <a:solidFill>
                  <a:srgbClr val="FFFFFF"/>
                </a:solidFill>
                <a:latin typeface="Arial Black"/>
                <a:ea typeface="Arial Black"/>
                <a:cs typeface="Arial Black"/>
                <a:sym typeface="Arial Black"/>
              </a:defRPr>
            </a:lvl5pPr>
          </a:lstStyle>
          <a:p>
            <a:pPr/>
            <a:r>
              <a:t>Body Level One</a:t>
            </a:r>
          </a:p>
          <a:p>
            <a:pPr lvl="1"/>
            <a:r>
              <a:t>Body Level Two</a:t>
            </a:r>
          </a:p>
          <a:p>
            <a:pPr lvl="2"/>
            <a:r>
              <a:t>Body Level Three</a:t>
            </a:r>
          </a:p>
          <a:p>
            <a:pPr lvl="3"/>
            <a:r>
              <a:t>Body Level Four</a:t>
            </a:r>
          </a:p>
          <a:p>
            <a:pPr lvl="4"/>
            <a:r>
              <a:t>Body Level Five</a:t>
            </a:r>
          </a:p>
        </p:txBody>
      </p:sp>
      <p:sp>
        <p:nvSpPr>
          <p:cNvPr id="136" name="Rectangle 5"/>
          <p:cNvSpPr txBox="1"/>
          <p:nvPr/>
        </p:nvSpPr>
        <p:spPr>
          <a:xfrm>
            <a:off x="232915" y="-22225"/>
            <a:ext cx="1674790"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02</a:t>
            </a:r>
          </a:p>
        </p:txBody>
      </p:sp>
      <p:sp>
        <p:nvSpPr>
          <p:cNvPr id="137" name="TextBox 6"/>
          <p:cNvSpPr txBox="1"/>
          <p:nvPr/>
        </p:nvSpPr>
        <p:spPr>
          <a:xfrm>
            <a:off x="232916" y="6165303"/>
            <a:ext cx="858755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defRPr>
            </a:lvl1pPr>
          </a:lstStyle>
          <a:p>
            <a:pPr/>
            <a:r>
              <a:t>Transforming London’s health and care together</a:t>
            </a:r>
          </a:p>
        </p:txBody>
      </p:sp>
      <p:sp>
        <p:nvSpPr>
          <p:cNvPr id="138" name="Straight Connector 7"/>
          <p:cNvSpPr/>
          <p:nvPr/>
        </p:nvSpPr>
        <p:spPr>
          <a:xfrm>
            <a:off x="232916" y="6165303"/>
            <a:ext cx="8587556" cy="1"/>
          </a:xfrm>
          <a:prstGeom prst="line">
            <a:avLst/>
          </a:prstGeom>
          <a:ln>
            <a:solidFill>
              <a:srgbClr val="FFFFFF"/>
            </a:solidFill>
          </a:ln>
        </p:spPr>
        <p:txBody>
          <a:bodyPr lIns="45719" rIns="45719"/>
          <a:lstStyle/>
          <a:p>
            <a:pPr/>
          </a:p>
        </p:txBody>
      </p:sp>
      <p:sp>
        <p:nvSpPr>
          <p:cNvPr id="1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1285" name="Title Text"/>
          <p:cNvSpPr txBox="1"/>
          <p:nvPr>
            <p:ph type="title"/>
          </p:nvPr>
        </p:nvSpPr>
        <p:spPr>
          <a:prstGeom prst="rect">
            <a:avLst/>
          </a:prstGeom>
        </p:spPr>
        <p:txBody>
          <a:bodyPr anchor="ctr"/>
          <a:lstStyle>
            <a:lvl1pPr algn="ctr">
              <a:spcBef>
                <a:spcPts val="0"/>
              </a:spcBef>
              <a:defRPr sz="4400">
                <a:solidFill>
                  <a:srgbClr val="000000"/>
                </a:solidFill>
                <a:latin typeface="+mn-lt"/>
                <a:ea typeface="+mn-ea"/>
                <a:cs typeface="+mn-cs"/>
                <a:sym typeface="Calibri"/>
              </a:defRPr>
            </a:lvl1pPr>
          </a:lstStyle>
          <a:p>
            <a:pPr/>
            <a:r>
              <a:t>Title Text</a:t>
            </a:r>
          </a:p>
        </p:txBody>
      </p:sp>
      <p:sp>
        <p:nvSpPr>
          <p:cNvPr id="1286" name="Body Level One…"/>
          <p:cNvSpPr txBox="1"/>
          <p:nvPr>
            <p:ph type="body" sz="quarter" idx="1"/>
          </p:nvPr>
        </p:nvSpPr>
        <p:spPr>
          <a:xfrm>
            <a:off x="457200" y="1535112"/>
            <a:ext cx="4040188" cy="639763"/>
          </a:xfrm>
          <a:prstGeom prst="rect">
            <a:avLst/>
          </a:prstGeom>
        </p:spPr>
        <p:txBody>
          <a:bodyPr lIns="45719" tIns="45719" rIns="45719" bIns="45719" anchor="b"/>
          <a:lstStyle>
            <a:lvl1pPr>
              <a:spcBef>
                <a:spcPts val="500"/>
              </a:spcBef>
              <a:defRPr b="1" sz="2400">
                <a:solidFill>
                  <a:srgbClr val="000000"/>
                </a:solidFill>
                <a:latin typeface="+mn-lt"/>
                <a:ea typeface="+mn-ea"/>
                <a:cs typeface="+mn-cs"/>
                <a:sym typeface="Calibri"/>
              </a:defRPr>
            </a:lvl1pPr>
            <a:lvl2pPr marL="0" indent="457200">
              <a:spcBef>
                <a:spcPts val="500"/>
              </a:spcBef>
              <a:buSzTx/>
              <a:buNone/>
              <a:defRPr b="1" sz="2400">
                <a:solidFill>
                  <a:srgbClr val="000000"/>
                </a:solidFill>
                <a:latin typeface="+mn-lt"/>
                <a:ea typeface="+mn-ea"/>
                <a:cs typeface="+mn-cs"/>
                <a:sym typeface="Calibri"/>
              </a:defRPr>
            </a:lvl2pPr>
            <a:lvl3pPr marL="0" indent="914400">
              <a:spcBef>
                <a:spcPts val="500"/>
              </a:spcBef>
              <a:buSzTx/>
              <a:buNone/>
              <a:defRPr b="1" sz="2400">
                <a:solidFill>
                  <a:srgbClr val="000000"/>
                </a:solidFill>
                <a:latin typeface="+mn-lt"/>
                <a:ea typeface="+mn-ea"/>
                <a:cs typeface="+mn-cs"/>
                <a:sym typeface="Calibri"/>
              </a:defRPr>
            </a:lvl3pPr>
            <a:lvl4pPr marL="0" indent="1371600">
              <a:spcBef>
                <a:spcPts val="500"/>
              </a:spcBef>
              <a:buSzTx/>
              <a:buNone/>
              <a:defRPr b="1" sz="2400">
                <a:solidFill>
                  <a:srgbClr val="000000"/>
                </a:solidFill>
                <a:latin typeface="+mn-lt"/>
                <a:ea typeface="+mn-ea"/>
                <a:cs typeface="+mn-cs"/>
                <a:sym typeface="Calibri"/>
              </a:defRPr>
            </a:lvl4pPr>
            <a:lvl5pPr marL="0" indent="1828800">
              <a:spcBef>
                <a:spcPts val="500"/>
              </a:spcBef>
              <a:buSzTx/>
              <a:buNone/>
              <a:defRPr b="1" sz="2400">
                <a:solidFill>
                  <a:srgbClr val="000000"/>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287" name="Text Placeholder 4"/>
          <p:cNvSpPr/>
          <p:nvPr>
            <p:ph type="body" sz="quarter" idx="13"/>
          </p:nvPr>
        </p:nvSpPr>
        <p:spPr>
          <a:xfrm>
            <a:off x="4645028" y="1535112"/>
            <a:ext cx="4041776" cy="639763"/>
          </a:xfrm>
          <a:prstGeom prst="rect">
            <a:avLst/>
          </a:prstGeom>
        </p:spPr>
        <p:txBody>
          <a:bodyPr lIns="45719" tIns="45719" rIns="45719" bIns="45719" anchor="b"/>
          <a:lstStyle/>
          <a:p>
            <a:pPr>
              <a:spcBef>
                <a:spcPts val="500"/>
              </a:spcBef>
              <a:defRPr b="1" sz="2400">
                <a:solidFill>
                  <a:srgbClr val="000000"/>
                </a:solidFill>
                <a:latin typeface="+mn-lt"/>
                <a:ea typeface="+mn-ea"/>
                <a:cs typeface="+mn-cs"/>
                <a:sym typeface="Calibri"/>
              </a:defRPr>
            </a:pPr>
          </a:p>
        </p:txBody>
      </p:sp>
      <p:sp>
        <p:nvSpPr>
          <p:cNvPr id="1288" name="Slide Number"/>
          <p:cNvSpPr txBox="1"/>
          <p:nvPr>
            <p:ph type="sldNum" sz="quarter" idx="2"/>
          </p:nvPr>
        </p:nvSpPr>
        <p:spPr>
          <a:xfrm>
            <a:off x="8428176" y="6404298"/>
            <a:ext cx="258624" cy="269241"/>
          </a:xfrm>
          <a:prstGeom prst="rect">
            <a:avLst/>
          </a:prstGeom>
        </p:spPr>
        <p:txBody>
          <a:bodyPr/>
          <a:lstStyle>
            <a:lvl1pPr>
              <a:defRPr>
                <a:solidFill>
                  <a:srgbClr val="888888"/>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295" name="Title Text"/>
          <p:cNvSpPr txBox="1"/>
          <p:nvPr>
            <p:ph type="title"/>
          </p:nvPr>
        </p:nvSpPr>
        <p:spPr>
          <a:prstGeom prst="rect">
            <a:avLst/>
          </a:prstGeom>
        </p:spPr>
        <p:txBody>
          <a:bodyPr anchor="ctr"/>
          <a:lstStyle>
            <a:lvl1pPr algn="ctr">
              <a:spcBef>
                <a:spcPts val="0"/>
              </a:spcBef>
              <a:defRPr sz="4400">
                <a:solidFill>
                  <a:srgbClr val="000000"/>
                </a:solidFill>
                <a:latin typeface="+mn-lt"/>
                <a:ea typeface="+mn-ea"/>
                <a:cs typeface="+mn-cs"/>
                <a:sym typeface="Calibri"/>
              </a:defRPr>
            </a:lvl1pPr>
          </a:lstStyle>
          <a:p>
            <a:pPr/>
            <a:r>
              <a:t>Title Text</a:t>
            </a:r>
          </a:p>
        </p:txBody>
      </p:sp>
      <p:sp>
        <p:nvSpPr>
          <p:cNvPr id="1296" name="Slide Number"/>
          <p:cNvSpPr txBox="1"/>
          <p:nvPr>
            <p:ph type="sldNum" sz="quarter" idx="2"/>
          </p:nvPr>
        </p:nvSpPr>
        <p:spPr>
          <a:xfrm>
            <a:off x="8428176" y="6404298"/>
            <a:ext cx="258624" cy="269241"/>
          </a:xfrm>
          <a:prstGeom prst="rect">
            <a:avLst/>
          </a:prstGeom>
        </p:spPr>
        <p:txBody>
          <a:bodyPr/>
          <a:lstStyle>
            <a:lvl1pPr>
              <a:defRPr>
                <a:solidFill>
                  <a:srgbClr val="888888"/>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303" name="Slide Number"/>
          <p:cNvSpPr txBox="1"/>
          <p:nvPr>
            <p:ph type="sldNum" sz="quarter" idx="2"/>
          </p:nvPr>
        </p:nvSpPr>
        <p:spPr>
          <a:xfrm>
            <a:off x="8428176" y="6404298"/>
            <a:ext cx="258624" cy="269241"/>
          </a:xfrm>
          <a:prstGeom prst="rect">
            <a:avLst/>
          </a:prstGeom>
        </p:spPr>
        <p:txBody>
          <a:bodyPr/>
          <a:lstStyle>
            <a:lvl1pPr>
              <a:defRPr>
                <a:solidFill>
                  <a:srgbClr val="888888"/>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1310" name="Title Text"/>
          <p:cNvSpPr txBox="1"/>
          <p:nvPr>
            <p:ph type="title"/>
          </p:nvPr>
        </p:nvSpPr>
        <p:spPr>
          <a:xfrm>
            <a:off x="457201" y="273050"/>
            <a:ext cx="3008315" cy="1162050"/>
          </a:xfrm>
          <a:prstGeom prst="rect">
            <a:avLst/>
          </a:prstGeom>
        </p:spPr>
        <p:txBody>
          <a:bodyPr anchor="b"/>
          <a:lstStyle>
            <a:lvl1pPr>
              <a:spcBef>
                <a:spcPts val="0"/>
              </a:spcBef>
              <a:defRPr b="1" sz="2000">
                <a:solidFill>
                  <a:srgbClr val="000000"/>
                </a:solidFill>
                <a:latin typeface="+mn-lt"/>
                <a:ea typeface="+mn-ea"/>
                <a:cs typeface="+mn-cs"/>
                <a:sym typeface="Calibri"/>
              </a:defRPr>
            </a:lvl1pPr>
          </a:lstStyle>
          <a:p>
            <a:pPr/>
            <a:r>
              <a:t>Title Text</a:t>
            </a:r>
          </a:p>
        </p:txBody>
      </p:sp>
      <p:sp>
        <p:nvSpPr>
          <p:cNvPr id="1311" name="Body Level One…"/>
          <p:cNvSpPr txBox="1"/>
          <p:nvPr>
            <p:ph type="body" idx="1"/>
          </p:nvPr>
        </p:nvSpPr>
        <p:spPr>
          <a:xfrm>
            <a:off x="3575050" y="273056"/>
            <a:ext cx="5111750" cy="5853113"/>
          </a:xfrm>
          <a:prstGeom prst="rect">
            <a:avLst/>
          </a:prstGeom>
        </p:spPr>
        <p:txBody>
          <a:bodyPr lIns="45719" tIns="45719" rIns="45719" bIns="45719"/>
          <a:lstStyle>
            <a:lvl1pPr marL="342900" indent="-342900">
              <a:spcBef>
                <a:spcPts val="700"/>
              </a:spcBef>
              <a:buSzPct val="100000"/>
              <a:buFont typeface="Arial"/>
              <a:buChar char="•"/>
              <a:defRPr sz="3200">
                <a:solidFill>
                  <a:srgbClr val="000000"/>
                </a:solidFill>
                <a:latin typeface="+mn-lt"/>
                <a:ea typeface="+mn-ea"/>
                <a:cs typeface="+mn-cs"/>
                <a:sym typeface="Calibri"/>
              </a:defRPr>
            </a:lvl1pPr>
            <a:lvl2pPr marL="783771" indent="-326571">
              <a:spcBef>
                <a:spcPts val="700"/>
              </a:spcBef>
              <a:buFont typeface="Arial"/>
              <a:buChar char="–"/>
              <a:defRPr sz="3200">
                <a:solidFill>
                  <a:srgbClr val="000000"/>
                </a:solidFill>
                <a:latin typeface="+mn-lt"/>
                <a:ea typeface="+mn-ea"/>
                <a:cs typeface="+mn-cs"/>
                <a:sym typeface="Calibri"/>
              </a:defRPr>
            </a:lvl2pPr>
            <a:lvl3pPr marL="1219200" indent="-304800">
              <a:spcBef>
                <a:spcPts val="700"/>
              </a:spcBef>
              <a:buFont typeface="Arial"/>
              <a:buChar char="•"/>
              <a:defRPr sz="3200">
                <a:solidFill>
                  <a:srgbClr val="000000"/>
                </a:solidFill>
                <a:latin typeface="+mn-lt"/>
                <a:ea typeface="+mn-ea"/>
                <a:cs typeface="+mn-cs"/>
                <a:sym typeface="Calibri"/>
              </a:defRPr>
            </a:lvl3pPr>
            <a:lvl4pPr marL="1737360" indent="-365760">
              <a:spcBef>
                <a:spcPts val="700"/>
              </a:spcBef>
              <a:buFont typeface="Arial"/>
              <a:buChar char="–"/>
              <a:defRPr sz="3200">
                <a:solidFill>
                  <a:srgbClr val="000000"/>
                </a:solidFill>
                <a:latin typeface="+mn-lt"/>
                <a:ea typeface="+mn-ea"/>
                <a:cs typeface="+mn-cs"/>
                <a:sym typeface="Calibri"/>
              </a:defRPr>
            </a:lvl4pPr>
            <a:lvl5pPr marL="2194560" indent="-365760">
              <a:spcBef>
                <a:spcPts val="700"/>
              </a:spcBef>
              <a:buFont typeface="Arial"/>
              <a:buChar char="»"/>
              <a:defRPr sz="3200">
                <a:solidFill>
                  <a:srgbClr val="000000"/>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312" name="Text Placeholder 3"/>
          <p:cNvSpPr/>
          <p:nvPr>
            <p:ph type="body" sz="half" idx="13"/>
          </p:nvPr>
        </p:nvSpPr>
        <p:spPr>
          <a:xfrm>
            <a:off x="457201" y="1435103"/>
            <a:ext cx="3008315" cy="4691063"/>
          </a:xfrm>
          <a:prstGeom prst="rect">
            <a:avLst/>
          </a:prstGeom>
        </p:spPr>
        <p:txBody>
          <a:bodyPr lIns="45719" tIns="45719" rIns="45719" bIns="45719"/>
          <a:lstStyle/>
          <a:p>
            <a:pPr>
              <a:spcBef>
                <a:spcPts val="300"/>
              </a:spcBef>
              <a:defRPr sz="1400">
                <a:solidFill>
                  <a:srgbClr val="000000"/>
                </a:solidFill>
                <a:latin typeface="+mn-lt"/>
                <a:ea typeface="+mn-ea"/>
                <a:cs typeface="+mn-cs"/>
                <a:sym typeface="Calibri"/>
              </a:defRPr>
            </a:pPr>
          </a:p>
        </p:txBody>
      </p:sp>
      <p:sp>
        <p:nvSpPr>
          <p:cNvPr id="1313" name="Slide Number"/>
          <p:cNvSpPr txBox="1"/>
          <p:nvPr>
            <p:ph type="sldNum" sz="quarter" idx="2"/>
          </p:nvPr>
        </p:nvSpPr>
        <p:spPr>
          <a:xfrm>
            <a:off x="8428176" y="6404298"/>
            <a:ext cx="258624" cy="269241"/>
          </a:xfrm>
          <a:prstGeom prst="rect">
            <a:avLst/>
          </a:prstGeom>
        </p:spPr>
        <p:txBody>
          <a:bodyPr/>
          <a:lstStyle>
            <a:lvl1pPr>
              <a:defRPr>
                <a:solidFill>
                  <a:srgbClr val="888888"/>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1320" name="Title Text"/>
          <p:cNvSpPr txBox="1"/>
          <p:nvPr>
            <p:ph type="title"/>
          </p:nvPr>
        </p:nvSpPr>
        <p:spPr>
          <a:xfrm>
            <a:off x="1792288" y="4800600"/>
            <a:ext cx="5486401" cy="566738"/>
          </a:xfrm>
          <a:prstGeom prst="rect">
            <a:avLst/>
          </a:prstGeom>
        </p:spPr>
        <p:txBody>
          <a:bodyPr anchor="b"/>
          <a:lstStyle>
            <a:lvl1pPr>
              <a:spcBef>
                <a:spcPts val="0"/>
              </a:spcBef>
              <a:defRPr b="1" sz="2000">
                <a:solidFill>
                  <a:srgbClr val="000000"/>
                </a:solidFill>
                <a:latin typeface="+mn-lt"/>
                <a:ea typeface="+mn-ea"/>
                <a:cs typeface="+mn-cs"/>
                <a:sym typeface="Calibri"/>
              </a:defRPr>
            </a:lvl1pPr>
          </a:lstStyle>
          <a:p>
            <a:pPr/>
            <a:r>
              <a:t>Title Text</a:t>
            </a:r>
          </a:p>
        </p:txBody>
      </p:sp>
      <p:sp>
        <p:nvSpPr>
          <p:cNvPr id="1321" name="Picture Placeholder 2"/>
          <p:cNvSpPr/>
          <p:nvPr>
            <p:ph type="pic" sz="half" idx="13"/>
          </p:nvPr>
        </p:nvSpPr>
        <p:spPr>
          <a:xfrm>
            <a:off x="1792288" y="612775"/>
            <a:ext cx="5486401" cy="4114800"/>
          </a:xfrm>
          <a:prstGeom prst="rect">
            <a:avLst/>
          </a:prstGeom>
        </p:spPr>
        <p:txBody>
          <a:bodyPr lIns="91439" tIns="45719" rIns="91439" bIns="45719">
            <a:noAutofit/>
          </a:bodyPr>
          <a:lstStyle/>
          <a:p>
            <a:pPr/>
          </a:p>
        </p:txBody>
      </p:sp>
      <p:sp>
        <p:nvSpPr>
          <p:cNvPr id="1322" name="Body Level One…"/>
          <p:cNvSpPr txBox="1"/>
          <p:nvPr>
            <p:ph type="body" sz="quarter" idx="1"/>
          </p:nvPr>
        </p:nvSpPr>
        <p:spPr>
          <a:xfrm>
            <a:off x="1792288" y="5367337"/>
            <a:ext cx="5486401" cy="804863"/>
          </a:xfrm>
          <a:prstGeom prst="rect">
            <a:avLst/>
          </a:prstGeom>
        </p:spPr>
        <p:txBody>
          <a:bodyPr lIns="45719" tIns="45719" rIns="45719" bIns="45719"/>
          <a:lstStyle>
            <a:lvl1pPr>
              <a:spcBef>
                <a:spcPts val="300"/>
              </a:spcBef>
              <a:defRPr sz="1400">
                <a:solidFill>
                  <a:srgbClr val="000000"/>
                </a:solidFill>
                <a:latin typeface="+mn-lt"/>
                <a:ea typeface="+mn-ea"/>
                <a:cs typeface="+mn-cs"/>
                <a:sym typeface="Calibri"/>
              </a:defRPr>
            </a:lvl1pPr>
            <a:lvl2pPr marL="0" indent="457200">
              <a:spcBef>
                <a:spcPts val="300"/>
              </a:spcBef>
              <a:buSzTx/>
              <a:buNone/>
              <a:defRPr sz="1400">
                <a:solidFill>
                  <a:srgbClr val="000000"/>
                </a:solidFill>
                <a:latin typeface="+mn-lt"/>
                <a:ea typeface="+mn-ea"/>
                <a:cs typeface="+mn-cs"/>
                <a:sym typeface="Calibri"/>
              </a:defRPr>
            </a:lvl2pPr>
            <a:lvl3pPr marL="0" indent="914400">
              <a:spcBef>
                <a:spcPts val="300"/>
              </a:spcBef>
              <a:buSzTx/>
              <a:buNone/>
              <a:defRPr sz="1400">
                <a:solidFill>
                  <a:srgbClr val="000000"/>
                </a:solidFill>
                <a:latin typeface="+mn-lt"/>
                <a:ea typeface="+mn-ea"/>
                <a:cs typeface="+mn-cs"/>
                <a:sym typeface="Calibri"/>
              </a:defRPr>
            </a:lvl3pPr>
            <a:lvl4pPr marL="0" indent="1371600">
              <a:spcBef>
                <a:spcPts val="300"/>
              </a:spcBef>
              <a:buSzTx/>
              <a:buNone/>
              <a:defRPr sz="1400">
                <a:solidFill>
                  <a:srgbClr val="000000"/>
                </a:solidFill>
                <a:latin typeface="+mn-lt"/>
                <a:ea typeface="+mn-ea"/>
                <a:cs typeface="+mn-cs"/>
                <a:sym typeface="Calibri"/>
              </a:defRPr>
            </a:lvl4pPr>
            <a:lvl5pPr marL="0" indent="1828800">
              <a:spcBef>
                <a:spcPts val="300"/>
              </a:spcBef>
              <a:buSzTx/>
              <a:buNone/>
              <a:defRPr sz="1400">
                <a:solidFill>
                  <a:srgbClr val="000000"/>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323" name="Slide Number"/>
          <p:cNvSpPr txBox="1"/>
          <p:nvPr>
            <p:ph type="sldNum" sz="quarter" idx="2"/>
          </p:nvPr>
        </p:nvSpPr>
        <p:spPr>
          <a:xfrm>
            <a:off x="8428176" y="6404298"/>
            <a:ext cx="258624" cy="269241"/>
          </a:xfrm>
          <a:prstGeom prst="rect">
            <a:avLst/>
          </a:prstGeom>
        </p:spPr>
        <p:txBody>
          <a:bodyPr/>
          <a:lstStyle>
            <a:lvl1pPr>
              <a:defRPr>
                <a:solidFill>
                  <a:srgbClr val="888888"/>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Slide">
    <p:spTree>
      <p:nvGrpSpPr>
        <p:cNvPr id="1" name=""/>
        <p:cNvGrpSpPr/>
        <p:nvPr/>
      </p:nvGrpSpPr>
      <p:grpSpPr>
        <a:xfrm>
          <a:off x="0" y="0"/>
          <a:ext cx="0" cy="0"/>
          <a:chOff x="0" y="0"/>
          <a:chExt cx="0" cy="0"/>
        </a:xfrm>
      </p:grpSpPr>
      <p:grpSp>
        <p:nvGrpSpPr>
          <p:cNvPr id="1509" name="Group 6"/>
          <p:cNvGrpSpPr/>
          <p:nvPr/>
        </p:nvGrpSpPr>
        <p:grpSpPr>
          <a:xfrm>
            <a:off x="152830" y="35980"/>
            <a:ext cx="3718732" cy="4748562"/>
            <a:chOff x="0" y="0"/>
            <a:chExt cx="3718730" cy="4748560"/>
          </a:xfrm>
        </p:grpSpPr>
        <p:sp>
          <p:nvSpPr>
            <p:cNvPr id="1330" name="Straight Connector 7"/>
            <p:cNvSpPr/>
            <p:nvPr/>
          </p:nvSpPr>
          <p:spPr>
            <a:xfrm flipV="1">
              <a:off x="1807563" y="2540278"/>
              <a:ext cx="135133" cy="1081571"/>
            </a:xfrm>
            <a:prstGeom prst="line">
              <a:avLst/>
            </a:prstGeom>
            <a:noFill/>
            <a:ln w="57150" cap="flat">
              <a:solidFill>
                <a:srgbClr val="CC0099"/>
              </a:solidFill>
              <a:prstDash val="solid"/>
              <a:round/>
            </a:ln>
            <a:effectLst/>
          </p:spPr>
          <p:txBody>
            <a:bodyPr wrap="square" lIns="45719" tIns="45719" rIns="45719" bIns="45719" numCol="1" anchor="t">
              <a:noAutofit/>
            </a:bodyPr>
            <a:lstStyle/>
            <a:p>
              <a:pPr/>
            </a:p>
          </p:txBody>
        </p:sp>
        <p:grpSp>
          <p:nvGrpSpPr>
            <p:cNvPr id="1333" name="Oval 8"/>
            <p:cNvGrpSpPr/>
            <p:nvPr/>
          </p:nvGrpSpPr>
          <p:grpSpPr>
            <a:xfrm>
              <a:off x="2297790" y="3142189"/>
              <a:ext cx="566693" cy="566291"/>
              <a:chOff x="0" y="0"/>
              <a:chExt cx="566691" cy="566290"/>
            </a:xfrm>
          </p:grpSpPr>
          <p:sp>
            <p:nvSpPr>
              <p:cNvPr id="1331" name="Circle"/>
              <p:cNvSpPr/>
              <p:nvPr/>
            </p:nvSpPr>
            <p:spPr>
              <a:xfrm rot="7105747">
                <a:off x="74630" y="73933"/>
                <a:ext cx="417431" cy="418425"/>
              </a:xfrm>
              <a:prstGeom prst="ellipse">
                <a:avLst/>
              </a:prstGeom>
              <a:solidFill>
                <a:srgbClr val="CC3300"/>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332" name="Text"/>
              <p:cNvSpPr txBox="1"/>
              <p:nvPr/>
            </p:nvSpPr>
            <p:spPr>
              <a:xfrm rot="7105746">
                <a:off x="135761" y="154875"/>
                <a:ext cx="29516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336" name="Oval 9"/>
            <p:cNvGrpSpPr/>
            <p:nvPr/>
          </p:nvGrpSpPr>
          <p:grpSpPr>
            <a:xfrm>
              <a:off x="3152038" y="2490603"/>
              <a:ext cx="566693" cy="566292"/>
              <a:chOff x="0" y="0"/>
              <a:chExt cx="566691" cy="566290"/>
            </a:xfrm>
          </p:grpSpPr>
          <p:sp>
            <p:nvSpPr>
              <p:cNvPr id="1334" name="Circle"/>
              <p:cNvSpPr/>
              <p:nvPr/>
            </p:nvSpPr>
            <p:spPr>
              <a:xfrm rot="7105747">
                <a:off x="74630" y="73933"/>
                <a:ext cx="417431" cy="418425"/>
              </a:xfrm>
              <a:prstGeom prst="ellipse">
                <a:avLst/>
              </a:prstGeom>
              <a:solidFill>
                <a:srgbClr val="CC3300"/>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335" name="Text"/>
              <p:cNvSpPr txBox="1"/>
              <p:nvPr/>
            </p:nvSpPr>
            <p:spPr>
              <a:xfrm rot="7105746">
                <a:off x="135761" y="154875"/>
                <a:ext cx="29516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sp>
          <p:nvSpPr>
            <p:cNvPr id="1337" name="Straight Connector 10"/>
            <p:cNvSpPr/>
            <p:nvPr/>
          </p:nvSpPr>
          <p:spPr>
            <a:xfrm flipV="1">
              <a:off x="1942695" y="1825697"/>
              <a:ext cx="942096" cy="714581"/>
            </a:xfrm>
            <a:prstGeom prst="line">
              <a:avLst/>
            </a:prstGeom>
            <a:noFill/>
            <a:ln w="57150" cap="flat">
              <a:solidFill>
                <a:srgbClr val="FF9900"/>
              </a:solidFill>
              <a:prstDash val="solid"/>
              <a:round/>
            </a:ln>
            <a:effectLst/>
          </p:spPr>
          <p:txBody>
            <a:bodyPr wrap="square" lIns="45719" tIns="45719" rIns="45719" bIns="45719" numCol="1" anchor="t">
              <a:noAutofit/>
            </a:bodyPr>
            <a:lstStyle/>
            <a:p>
              <a:pPr/>
            </a:p>
          </p:txBody>
        </p:sp>
        <p:sp>
          <p:nvSpPr>
            <p:cNvPr id="1338" name="Straight Connector 11"/>
            <p:cNvSpPr/>
            <p:nvPr/>
          </p:nvSpPr>
          <p:spPr>
            <a:xfrm flipV="1">
              <a:off x="1939830" y="1174119"/>
              <a:ext cx="36131" cy="1371452"/>
            </a:xfrm>
            <a:prstGeom prst="line">
              <a:avLst/>
            </a:prstGeom>
            <a:noFill/>
            <a:ln w="57150" cap="flat">
              <a:solidFill>
                <a:srgbClr val="00B050"/>
              </a:solidFill>
              <a:prstDash val="solid"/>
              <a:round/>
            </a:ln>
            <a:effectLst/>
          </p:spPr>
          <p:txBody>
            <a:bodyPr wrap="square" lIns="45719" tIns="45719" rIns="45719" bIns="45719" numCol="1" anchor="t">
              <a:noAutofit/>
            </a:bodyPr>
            <a:lstStyle/>
            <a:p>
              <a:pPr/>
            </a:p>
          </p:txBody>
        </p:sp>
        <p:sp>
          <p:nvSpPr>
            <p:cNvPr id="1339" name="Straight Connector 12"/>
            <p:cNvSpPr/>
            <p:nvPr/>
          </p:nvSpPr>
          <p:spPr>
            <a:xfrm flipV="1">
              <a:off x="1928251" y="761725"/>
              <a:ext cx="847992" cy="1770733"/>
            </a:xfrm>
            <a:prstGeom prst="line">
              <a:avLst/>
            </a:prstGeom>
            <a:noFill/>
            <a:ln w="57150" cap="flat">
              <a:solidFill>
                <a:srgbClr val="FFCC00"/>
              </a:solidFill>
              <a:prstDash val="solid"/>
              <a:round/>
            </a:ln>
            <a:effectLst/>
          </p:spPr>
          <p:txBody>
            <a:bodyPr wrap="square" lIns="45719" tIns="45719" rIns="45719" bIns="45719" numCol="1" anchor="t">
              <a:noAutofit/>
            </a:bodyPr>
            <a:lstStyle/>
            <a:p>
              <a:pPr/>
            </a:p>
          </p:txBody>
        </p:sp>
        <p:sp>
          <p:nvSpPr>
            <p:cNvPr id="1340" name="Straight Connector 13"/>
            <p:cNvSpPr/>
            <p:nvPr/>
          </p:nvSpPr>
          <p:spPr>
            <a:xfrm>
              <a:off x="1919300" y="2527612"/>
              <a:ext cx="1490325" cy="253769"/>
            </a:xfrm>
            <a:prstGeom prst="line">
              <a:avLst/>
            </a:prstGeom>
            <a:noFill/>
            <a:ln w="57150" cap="flat">
              <a:solidFill>
                <a:srgbClr val="CC3300"/>
              </a:solidFill>
              <a:prstDash val="solid"/>
              <a:round/>
            </a:ln>
            <a:effectLst/>
          </p:spPr>
          <p:txBody>
            <a:bodyPr wrap="square" lIns="45719" tIns="45719" rIns="45719" bIns="45719" numCol="1" anchor="t">
              <a:noAutofit/>
            </a:bodyPr>
            <a:lstStyle/>
            <a:p>
              <a:pPr/>
            </a:p>
          </p:txBody>
        </p:sp>
        <p:sp>
          <p:nvSpPr>
            <p:cNvPr id="1341" name="Straight Connector 14"/>
            <p:cNvSpPr/>
            <p:nvPr/>
          </p:nvSpPr>
          <p:spPr>
            <a:xfrm>
              <a:off x="423309" y="1591301"/>
              <a:ext cx="1502077" cy="946449"/>
            </a:xfrm>
            <a:prstGeom prst="line">
              <a:avLst/>
            </a:prstGeom>
            <a:noFill/>
            <a:ln w="57150" cap="flat">
              <a:solidFill>
                <a:srgbClr val="00B0F0"/>
              </a:solidFill>
              <a:prstDash val="solid"/>
              <a:round/>
            </a:ln>
            <a:effectLst/>
          </p:spPr>
          <p:txBody>
            <a:bodyPr wrap="square" lIns="45719" tIns="45719" rIns="45719" bIns="45719" numCol="1" anchor="t">
              <a:noAutofit/>
            </a:bodyPr>
            <a:lstStyle/>
            <a:p>
              <a:pPr/>
            </a:p>
          </p:txBody>
        </p:sp>
        <p:sp>
          <p:nvSpPr>
            <p:cNvPr id="1342" name="Straight Connector 15"/>
            <p:cNvSpPr/>
            <p:nvPr/>
          </p:nvSpPr>
          <p:spPr>
            <a:xfrm>
              <a:off x="1033155" y="2436276"/>
              <a:ext cx="883280" cy="96630"/>
            </a:xfrm>
            <a:prstGeom prst="line">
              <a:avLst/>
            </a:prstGeom>
            <a:noFill/>
            <a:ln w="57150" cap="flat">
              <a:solidFill>
                <a:srgbClr val="4F81BD"/>
              </a:solidFill>
              <a:prstDash val="solid"/>
              <a:round/>
            </a:ln>
            <a:effectLst/>
          </p:spPr>
          <p:txBody>
            <a:bodyPr wrap="square" lIns="45719" tIns="45719" rIns="45719" bIns="45719" numCol="1" anchor="t">
              <a:noAutofit/>
            </a:bodyPr>
            <a:lstStyle/>
            <a:p>
              <a:pPr/>
            </a:p>
          </p:txBody>
        </p:sp>
        <p:sp>
          <p:nvSpPr>
            <p:cNvPr id="1343" name="Straight Connector 16"/>
            <p:cNvSpPr/>
            <p:nvPr/>
          </p:nvSpPr>
          <p:spPr>
            <a:xfrm flipV="1">
              <a:off x="671795" y="2540277"/>
              <a:ext cx="1270901" cy="563512"/>
            </a:xfrm>
            <a:prstGeom prst="line">
              <a:avLst/>
            </a:prstGeom>
            <a:noFill/>
            <a:ln w="57150" cap="flat">
              <a:solidFill>
                <a:srgbClr val="7030A0"/>
              </a:solidFill>
              <a:prstDash val="solid"/>
              <a:round/>
            </a:ln>
            <a:effectLst/>
          </p:spPr>
          <p:txBody>
            <a:bodyPr wrap="square" lIns="45719" tIns="45719" rIns="45719" bIns="45719" numCol="1" anchor="t">
              <a:noAutofit/>
            </a:bodyPr>
            <a:lstStyle/>
            <a:p>
              <a:pPr/>
            </a:p>
          </p:txBody>
        </p:sp>
        <p:sp>
          <p:nvSpPr>
            <p:cNvPr id="1344" name="Straight Connector 17"/>
            <p:cNvSpPr/>
            <p:nvPr/>
          </p:nvSpPr>
          <p:spPr>
            <a:xfrm>
              <a:off x="1250061" y="703391"/>
              <a:ext cx="689770" cy="1842179"/>
            </a:xfrm>
            <a:prstGeom prst="line">
              <a:avLst/>
            </a:prstGeom>
            <a:noFill/>
            <a:ln w="57150" cap="flat">
              <a:solidFill>
                <a:srgbClr val="92D050"/>
              </a:solidFill>
              <a:prstDash val="solid"/>
              <a:round/>
            </a:ln>
            <a:effectLst/>
          </p:spPr>
          <p:txBody>
            <a:bodyPr wrap="square" lIns="45719" tIns="45719" rIns="45719" bIns="45719" numCol="1" anchor="t">
              <a:noAutofit/>
            </a:bodyPr>
            <a:lstStyle/>
            <a:p>
              <a:pPr/>
            </a:p>
          </p:txBody>
        </p:sp>
        <p:sp>
          <p:nvSpPr>
            <p:cNvPr id="1345" name="Straight Connector 18"/>
            <p:cNvSpPr/>
            <p:nvPr/>
          </p:nvSpPr>
          <p:spPr>
            <a:xfrm>
              <a:off x="1317177" y="1698153"/>
              <a:ext cx="622653" cy="847417"/>
            </a:xfrm>
            <a:prstGeom prst="line">
              <a:avLst/>
            </a:prstGeom>
            <a:noFill/>
            <a:ln w="57150" cap="flat">
              <a:solidFill>
                <a:srgbClr val="00B0F0"/>
              </a:solidFill>
              <a:prstDash val="solid"/>
              <a:round/>
            </a:ln>
            <a:effectLst/>
          </p:spPr>
          <p:txBody>
            <a:bodyPr wrap="square" lIns="45719" tIns="45719" rIns="45719" bIns="45719" numCol="1" anchor="t">
              <a:noAutofit/>
            </a:bodyPr>
            <a:lstStyle/>
            <a:p>
              <a:pPr/>
            </a:p>
          </p:txBody>
        </p:sp>
        <p:sp>
          <p:nvSpPr>
            <p:cNvPr id="1346" name="Straight Connector 19"/>
            <p:cNvSpPr/>
            <p:nvPr/>
          </p:nvSpPr>
          <p:spPr>
            <a:xfrm flipV="1">
              <a:off x="856665" y="2545570"/>
              <a:ext cx="1083165" cy="1521435"/>
            </a:xfrm>
            <a:prstGeom prst="line">
              <a:avLst/>
            </a:prstGeom>
            <a:noFill/>
            <a:ln w="57150" cap="flat">
              <a:solidFill>
                <a:srgbClr val="990099"/>
              </a:solidFill>
              <a:prstDash val="solid"/>
              <a:round/>
            </a:ln>
            <a:effectLst/>
          </p:spPr>
          <p:txBody>
            <a:bodyPr wrap="square" lIns="45719" tIns="45719" rIns="45719" bIns="45719" numCol="1" anchor="t">
              <a:noAutofit/>
            </a:bodyPr>
            <a:lstStyle/>
            <a:p>
              <a:pPr/>
            </a:p>
          </p:txBody>
        </p:sp>
        <p:sp>
          <p:nvSpPr>
            <p:cNvPr id="1347" name="Straight Connector 20"/>
            <p:cNvSpPr/>
            <p:nvPr/>
          </p:nvSpPr>
          <p:spPr>
            <a:xfrm flipH="1">
              <a:off x="924455" y="1683088"/>
              <a:ext cx="456387" cy="21287"/>
            </a:xfrm>
            <a:prstGeom prst="line">
              <a:avLst/>
            </a:prstGeom>
            <a:noFill/>
            <a:ln w="9525" cap="flat">
              <a:solidFill>
                <a:srgbClr val="00B0F0"/>
              </a:solidFill>
              <a:prstDash val="solid"/>
              <a:round/>
            </a:ln>
            <a:effectLst/>
          </p:spPr>
          <p:txBody>
            <a:bodyPr wrap="square" lIns="45719" tIns="45719" rIns="45719" bIns="45719" numCol="1" anchor="t">
              <a:noAutofit/>
            </a:bodyPr>
            <a:lstStyle/>
            <a:p>
              <a:pPr/>
            </a:p>
          </p:txBody>
        </p:sp>
        <p:sp>
          <p:nvSpPr>
            <p:cNvPr id="1348" name="Straight Connector 21"/>
            <p:cNvSpPr/>
            <p:nvPr/>
          </p:nvSpPr>
          <p:spPr>
            <a:xfrm flipH="1" flipV="1">
              <a:off x="959671" y="1454020"/>
              <a:ext cx="422108" cy="228510"/>
            </a:xfrm>
            <a:prstGeom prst="line">
              <a:avLst/>
            </a:prstGeom>
            <a:noFill/>
            <a:ln w="9525" cap="flat">
              <a:solidFill>
                <a:srgbClr val="00B0F0"/>
              </a:solidFill>
              <a:prstDash val="solid"/>
              <a:round/>
            </a:ln>
            <a:effectLst/>
          </p:spPr>
          <p:txBody>
            <a:bodyPr wrap="square" lIns="45719" tIns="45719" rIns="45719" bIns="45719" numCol="1" anchor="t">
              <a:noAutofit/>
            </a:bodyPr>
            <a:lstStyle/>
            <a:p>
              <a:pPr/>
            </a:p>
          </p:txBody>
        </p:sp>
        <p:sp>
          <p:nvSpPr>
            <p:cNvPr id="1349" name="Straight Connector 22"/>
            <p:cNvSpPr/>
            <p:nvPr/>
          </p:nvSpPr>
          <p:spPr>
            <a:xfrm flipH="1" flipV="1">
              <a:off x="1202970" y="1451162"/>
              <a:ext cx="177872" cy="231927"/>
            </a:xfrm>
            <a:prstGeom prst="line">
              <a:avLst/>
            </a:prstGeom>
            <a:noFill/>
            <a:ln w="9525" cap="flat">
              <a:solidFill>
                <a:srgbClr val="00B0F0"/>
              </a:solidFill>
              <a:prstDash val="solid"/>
              <a:round/>
            </a:ln>
            <a:effectLst/>
          </p:spPr>
          <p:txBody>
            <a:bodyPr wrap="square" lIns="45719" tIns="45719" rIns="45719" bIns="45719" numCol="1" anchor="t">
              <a:noAutofit/>
            </a:bodyPr>
            <a:lstStyle/>
            <a:p>
              <a:pPr/>
            </a:p>
          </p:txBody>
        </p:sp>
        <p:sp>
          <p:nvSpPr>
            <p:cNvPr id="1350" name="Straight Connector 23"/>
            <p:cNvSpPr/>
            <p:nvPr/>
          </p:nvSpPr>
          <p:spPr>
            <a:xfrm flipH="1" flipV="1">
              <a:off x="1333082" y="1301394"/>
              <a:ext cx="47760" cy="381695"/>
            </a:xfrm>
            <a:prstGeom prst="line">
              <a:avLst/>
            </a:prstGeom>
            <a:noFill/>
            <a:ln w="9525" cap="flat">
              <a:solidFill>
                <a:srgbClr val="008080"/>
              </a:solidFill>
              <a:prstDash val="solid"/>
              <a:round/>
            </a:ln>
            <a:effectLst/>
          </p:spPr>
          <p:txBody>
            <a:bodyPr wrap="square" lIns="45719" tIns="45719" rIns="45719" bIns="45719" numCol="1" anchor="t">
              <a:noAutofit/>
            </a:bodyPr>
            <a:lstStyle/>
            <a:p>
              <a:pPr/>
            </a:p>
          </p:txBody>
        </p:sp>
        <p:sp>
          <p:nvSpPr>
            <p:cNvPr id="1351" name="Straight Connector 24"/>
            <p:cNvSpPr/>
            <p:nvPr/>
          </p:nvSpPr>
          <p:spPr>
            <a:xfrm flipH="1" flipV="1">
              <a:off x="1046311" y="40978"/>
              <a:ext cx="233073" cy="657473"/>
            </a:xfrm>
            <a:prstGeom prst="line">
              <a:avLst/>
            </a:prstGeom>
            <a:noFill/>
            <a:ln w="9525" cap="flat">
              <a:solidFill>
                <a:srgbClr val="00B050"/>
              </a:solidFill>
              <a:prstDash val="solid"/>
              <a:round/>
            </a:ln>
            <a:effectLst/>
          </p:spPr>
          <p:txBody>
            <a:bodyPr wrap="square" lIns="45719" tIns="45719" rIns="45719" bIns="45719" numCol="1" anchor="t">
              <a:noAutofit/>
            </a:bodyPr>
            <a:lstStyle/>
            <a:p>
              <a:pPr/>
            </a:p>
          </p:txBody>
        </p:sp>
        <p:sp>
          <p:nvSpPr>
            <p:cNvPr id="1352" name="Straight Connector 25"/>
            <p:cNvSpPr/>
            <p:nvPr/>
          </p:nvSpPr>
          <p:spPr>
            <a:xfrm flipH="1">
              <a:off x="948965" y="704551"/>
              <a:ext cx="327116" cy="60252"/>
            </a:xfrm>
            <a:prstGeom prst="line">
              <a:avLst/>
            </a:prstGeom>
            <a:noFill/>
            <a:ln w="9525" cap="flat">
              <a:solidFill>
                <a:srgbClr val="92D050"/>
              </a:solidFill>
              <a:prstDash val="solid"/>
              <a:round/>
            </a:ln>
            <a:effectLst/>
          </p:spPr>
          <p:txBody>
            <a:bodyPr wrap="square" lIns="45719" tIns="45719" rIns="45719" bIns="45719" numCol="1" anchor="t">
              <a:noAutofit/>
            </a:bodyPr>
            <a:lstStyle/>
            <a:p>
              <a:pPr/>
            </a:p>
          </p:txBody>
        </p:sp>
        <p:sp>
          <p:nvSpPr>
            <p:cNvPr id="1353" name="Straight Connector 26"/>
            <p:cNvSpPr/>
            <p:nvPr/>
          </p:nvSpPr>
          <p:spPr>
            <a:xfrm flipH="1">
              <a:off x="196151" y="1587127"/>
              <a:ext cx="258370" cy="205263"/>
            </a:xfrm>
            <a:prstGeom prst="line">
              <a:avLst/>
            </a:prstGeom>
            <a:noFill/>
            <a:ln w="9525" cap="flat">
              <a:solidFill>
                <a:srgbClr val="4A7EBB"/>
              </a:solidFill>
              <a:prstDash val="solid"/>
              <a:round/>
            </a:ln>
            <a:effectLst/>
          </p:spPr>
          <p:txBody>
            <a:bodyPr wrap="square" lIns="45719" tIns="45719" rIns="45719" bIns="45719" numCol="1" anchor="t">
              <a:noAutofit/>
            </a:bodyPr>
            <a:lstStyle/>
            <a:p>
              <a:pPr/>
            </a:p>
          </p:txBody>
        </p:sp>
        <p:sp>
          <p:nvSpPr>
            <p:cNvPr id="1354" name="Straight Connector 27"/>
            <p:cNvSpPr/>
            <p:nvPr/>
          </p:nvSpPr>
          <p:spPr>
            <a:xfrm flipH="1" flipV="1">
              <a:off x="435124" y="1169975"/>
              <a:ext cx="2900" cy="426680"/>
            </a:xfrm>
            <a:prstGeom prst="line">
              <a:avLst/>
            </a:prstGeom>
            <a:noFill/>
            <a:ln w="9525" cap="flat">
              <a:solidFill>
                <a:srgbClr val="00B0F0"/>
              </a:solidFill>
              <a:prstDash val="solid"/>
              <a:round/>
            </a:ln>
            <a:effectLst/>
          </p:spPr>
          <p:txBody>
            <a:bodyPr wrap="square" lIns="45719" tIns="45719" rIns="45719" bIns="45719" numCol="1" anchor="t">
              <a:noAutofit/>
            </a:bodyPr>
            <a:lstStyle/>
            <a:p>
              <a:pPr/>
            </a:p>
          </p:txBody>
        </p:sp>
        <p:sp>
          <p:nvSpPr>
            <p:cNvPr id="1355" name="Straight Connector 28"/>
            <p:cNvSpPr/>
            <p:nvPr/>
          </p:nvSpPr>
          <p:spPr>
            <a:xfrm flipH="1" flipV="1">
              <a:off x="196169" y="1318274"/>
              <a:ext cx="235962" cy="256734"/>
            </a:xfrm>
            <a:prstGeom prst="line">
              <a:avLst/>
            </a:prstGeom>
            <a:noFill/>
            <a:ln w="9525" cap="flat">
              <a:solidFill>
                <a:srgbClr val="4A7EBB"/>
              </a:solidFill>
              <a:prstDash val="solid"/>
              <a:round/>
            </a:ln>
            <a:effectLst/>
          </p:spPr>
          <p:txBody>
            <a:bodyPr wrap="square" lIns="45719" tIns="45719" rIns="45719" bIns="45719" numCol="1" anchor="t">
              <a:noAutofit/>
            </a:bodyPr>
            <a:lstStyle/>
            <a:p>
              <a:pPr/>
            </a:p>
          </p:txBody>
        </p:sp>
        <p:sp>
          <p:nvSpPr>
            <p:cNvPr id="1356" name="Straight Connector 29"/>
            <p:cNvSpPr/>
            <p:nvPr/>
          </p:nvSpPr>
          <p:spPr>
            <a:xfrm flipH="1" flipV="1">
              <a:off x="839146" y="2122624"/>
              <a:ext cx="194010" cy="313653"/>
            </a:xfrm>
            <a:prstGeom prst="line">
              <a:avLst/>
            </a:prstGeom>
            <a:noFill/>
            <a:ln w="9525" cap="flat">
              <a:solidFill>
                <a:srgbClr val="4A7EBB"/>
              </a:solidFill>
              <a:prstDash val="solid"/>
              <a:round/>
            </a:ln>
            <a:effectLst/>
          </p:spPr>
          <p:txBody>
            <a:bodyPr wrap="square" lIns="45719" tIns="45719" rIns="45719" bIns="45719" numCol="1" anchor="t">
              <a:noAutofit/>
            </a:bodyPr>
            <a:lstStyle/>
            <a:p>
              <a:pPr/>
            </a:p>
          </p:txBody>
        </p:sp>
        <p:sp>
          <p:nvSpPr>
            <p:cNvPr id="1357" name="Straight Connector 30"/>
            <p:cNvSpPr/>
            <p:nvPr/>
          </p:nvSpPr>
          <p:spPr>
            <a:xfrm flipH="1" flipV="1">
              <a:off x="485352" y="2165198"/>
              <a:ext cx="559656" cy="248752"/>
            </a:xfrm>
            <a:prstGeom prst="line">
              <a:avLst/>
            </a:prstGeom>
            <a:noFill/>
            <a:ln w="9525" cap="flat">
              <a:solidFill>
                <a:srgbClr val="4A7EBB"/>
              </a:solidFill>
              <a:prstDash val="solid"/>
              <a:round/>
            </a:ln>
            <a:effectLst/>
          </p:spPr>
          <p:txBody>
            <a:bodyPr wrap="square" lIns="45719" tIns="45719" rIns="45719" bIns="45719" numCol="1" anchor="t">
              <a:noAutofit/>
            </a:bodyPr>
            <a:lstStyle/>
            <a:p>
              <a:pPr/>
            </a:p>
          </p:txBody>
        </p:sp>
        <p:sp>
          <p:nvSpPr>
            <p:cNvPr id="1358" name="Straight Connector 31"/>
            <p:cNvSpPr/>
            <p:nvPr/>
          </p:nvSpPr>
          <p:spPr>
            <a:xfrm flipH="1">
              <a:off x="697408" y="2401875"/>
              <a:ext cx="325297" cy="41622"/>
            </a:xfrm>
            <a:prstGeom prst="line">
              <a:avLst/>
            </a:prstGeom>
            <a:noFill/>
            <a:ln w="9525" cap="flat">
              <a:solidFill>
                <a:srgbClr val="4A7EBB"/>
              </a:solidFill>
              <a:prstDash val="solid"/>
              <a:round/>
            </a:ln>
            <a:effectLst/>
          </p:spPr>
          <p:txBody>
            <a:bodyPr wrap="square" lIns="45719" tIns="45719" rIns="45719" bIns="45719" numCol="1" anchor="t">
              <a:noAutofit/>
            </a:bodyPr>
            <a:lstStyle/>
            <a:p>
              <a:pPr/>
            </a:p>
          </p:txBody>
        </p:sp>
        <p:sp>
          <p:nvSpPr>
            <p:cNvPr id="1359" name="Straight Connector 32"/>
            <p:cNvSpPr/>
            <p:nvPr/>
          </p:nvSpPr>
          <p:spPr>
            <a:xfrm flipH="1">
              <a:off x="822123" y="2423575"/>
              <a:ext cx="217674" cy="229004"/>
            </a:xfrm>
            <a:prstGeom prst="line">
              <a:avLst/>
            </a:prstGeom>
            <a:noFill/>
            <a:ln w="9525" cap="flat">
              <a:solidFill>
                <a:srgbClr val="4A7EBB"/>
              </a:solidFill>
              <a:prstDash val="solid"/>
              <a:round/>
            </a:ln>
            <a:effectLst/>
          </p:spPr>
          <p:txBody>
            <a:bodyPr wrap="square" lIns="45719" tIns="45719" rIns="45719" bIns="45719" numCol="1" anchor="t">
              <a:noAutofit/>
            </a:bodyPr>
            <a:lstStyle/>
            <a:p>
              <a:pPr/>
            </a:p>
          </p:txBody>
        </p:sp>
        <p:sp>
          <p:nvSpPr>
            <p:cNvPr id="1360" name="Straight Connector 33"/>
            <p:cNvSpPr/>
            <p:nvPr/>
          </p:nvSpPr>
          <p:spPr>
            <a:xfrm flipH="1">
              <a:off x="1351273" y="2534437"/>
              <a:ext cx="580634" cy="99533"/>
            </a:xfrm>
            <a:prstGeom prst="line">
              <a:avLst/>
            </a:prstGeom>
            <a:noFill/>
            <a:ln w="9525" cap="flat">
              <a:solidFill>
                <a:srgbClr val="7030A0"/>
              </a:solidFill>
              <a:prstDash val="solid"/>
              <a:round/>
            </a:ln>
            <a:effectLst/>
          </p:spPr>
          <p:txBody>
            <a:bodyPr wrap="square" lIns="45719" tIns="45719" rIns="45719" bIns="45719" numCol="1" anchor="t">
              <a:noAutofit/>
            </a:bodyPr>
            <a:lstStyle/>
            <a:p>
              <a:pPr/>
            </a:p>
          </p:txBody>
        </p:sp>
        <p:sp>
          <p:nvSpPr>
            <p:cNvPr id="1361" name="Straight Connector 34"/>
            <p:cNvSpPr/>
            <p:nvPr/>
          </p:nvSpPr>
          <p:spPr>
            <a:xfrm flipH="1" flipV="1">
              <a:off x="1837203" y="840089"/>
              <a:ext cx="177178" cy="337953"/>
            </a:xfrm>
            <a:prstGeom prst="line">
              <a:avLst/>
            </a:prstGeom>
            <a:noFill/>
            <a:ln w="9525" cap="flat">
              <a:solidFill>
                <a:srgbClr val="00B050"/>
              </a:solidFill>
              <a:prstDash val="solid"/>
              <a:round/>
            </a:ln>
            <a:effectLst/>
          </p:spPr>
          <p:txBody>
            <a:bodyPr wrap="square" lIns="45719" tIns="45719" rIns="45719" bIns="45719" numCol="1" anchor="t">
              <a:noAutofit/>
            </a:bodyPr>
            <a:lstStyle/>
            <a:p>
              <a:pPr/>
            </a:p>
          </p:txBody>
        </p:sp>
        <p:sp>
          <p:nvSpPr>
            <p:cNvPr id="1362" name="Straight Connector 35"/>
            <p:cNvSpPr/>
            <p:nvPr/>
          </p:nvSpPr>
          <p:spPr>
            <a:xfrm flipH="1" flipV="1">
              <a:off x="1972681" y="700768"/>
              <a:ext cx="37205" cy="463576"/>
            </a:xfrm>
            <a:prstGeom prst="line">
              <a:avLst/>
            </a:prstGeom>
            <a:noFill/>
            <a:ln w="9525" cap="flat">
              <a:solidFill>
                <a:srgbClr val="00B050"/>
              </a:solidFill>
              <a:prstDash val="solid"/>
              <a:round/>
            </a:ln>
            <a:effectLst/>
          </p:spPr>
          <p:txBody>
            <a:bodyPr wrap="square" lIns="45719" tIns="45719" rIns="45719" bIns="45719" numCol="1" anchor="t">
              <a:noAutofit/>
            </a:bodyPr>
            <a:lstStyle/>
            <a:p>
              <a:pPr/>
            </a:p>
          </p:txBody>
        </p:sp>
        <p:sp>
          <p:nvSpPr>
            <p:cNvPr id="1363" name="Straight Connector 36"/>
            <p:cNvSpPr/>
            <p:nvPr/>
          </p:nvSpPr>
          <p:spPr>
            <a:xfrm flipV="1">
              <a:off x="2009886" y="937416"/>
              <a:ext cx="134758" cy="226928"/>
            </a:xfrm>
            <a:prstGeom prst="line">
              <a:avLst/>
            </a:prstGeom>
            <a:noFill/>
            <a:ln w="9525" cap="flat">
              <a:solidFill>
                <a:srgbClr val="00B050"/>
              </a:solidFill>
              <a:prstDash val="solid"/>
              <a:round/>
            </a:ln>
            <a:effectLst/>
          </p:spPr>
          <p:txBody>
            <a:bodyPr wrap="square" lIns="45719" tIns="45719" rIns="45719" bIns="45719" numCol="1" anchor="t">
              <a:noAutofit/>
            </a:bodyPr>
            <a:lstStyle/>
            <a:p>
              <a:pPr/>
            </a:p>
          </p:txBody>
        </p:sp>
        <p:sp>
          <p:nvSpPr>
            <p:cNvPr id="1364" name="Straight Connector 37"/>
            <p:cNvSpPr/>
            <p:nvPr/>
          </p:nvSpPr>
          <p:spPr>
            <a:xfrm flipH="1" flipV="1">
              <a:off x="1728807" y="1040320"/>
              <a:ext cx="274002" cy="137097"/>
            </a:xfrm>
            <a:prstGeom prst="line">
              <a:avLst/>
            </a:prstGeom>
            <a:noFill/>
            <a:ln w="28575" cap="flat">
              <a:solidFill>
                <a:srgbClr val="92D050"/>
              </a:solidFill>
              <a:prstDash val="solid"/>
              <a:round/>
            </a:ln>
            <a:effectLst/>
          </p:spPr>
          <p:txBody>
            <a:bodyPr wrap="square" lIns="45719" tIns="45719" rIns="45719" bIns="45719" numCol="1" anchor="t">
              <a:noAutofit/>
            </a:bodyPr>
            <a:lstStyle/>
            <a:p>
              <a:pPr/>
            </a:p>
          </p:txBody>
        </p:sp>
        <p:sp>
          <p:nvSpPr>
            <p:cNvPr id="1365" name="Straight Connector 38"/>
            <p:cNvSpPr/>
            <p:nvPr/>
          </p:nvSpPr>
          <p:spPr>
            <a:xfrm flipH="1" flipV="1">
              <a:off x="2888723" y="1530353"/>
              <a:ext cx="1633" cy="318604"/>
            </a:xfrm>
            <a:prstGeom prst="line">
              <a:avLst/>
            </a:prstGeom>
            <a:noFill/>
            <a:ln w="9525" cap="flat">
              <a:solidFill>
                <a:srgbClr val="FF9900"/>
              </a:solidFill>
              <a:prstDash val="solid"/>
              <a:round/>
            </a:ln>
            <a:effectLst/>
          </p:spPr>
          <p:txBody>
            <a:bodyPr wrap="square" lIns="45719" tIns="45719" rIns="45719" bIns="45719" numCol="1" anchor="t">
              <a:noAutofit/>
            </a:bodyPr>
            <a:lstStyle/>
            <a:p>
              <a:pPr/>
            </a:p>
          </p:txBody>
        </p:sp>
        <p:sp>
          <p:nvSpPr>
            <p:cNvPr id="1366" name="Straight Connector 39"/>
            <p:cNvSpPr/>
            <p:nvPr/>
          </p:nvSpPr>
          <p:spPr>
            <a:xfrm flipV="1">
              <a:off x="2879621" y="1509655"/>
              <a:ext cx="194417" cy="325593"/>
            </a:xfrm>
            <a:prstGeom prst="line">
              <a:avLst/>
            </a:prstGeom>
            <a:noFill/>
            <a:ln w="9525" cap="flat">
              <a:solidFill>
                <a:srgbClr val="FF9900"/>
              </a:solidFill>
              <a:prstDash val="solid"/>
              <a:round/>
            </a:ln>
            <a:effectLst/>
          </p:spPr>
          <p:txBody>
            <a:bodyPr wrap="square" lIns="45719" tIns="45719" rIns="45719" bIns="45719" numCol="1" anchor="t">
              <a:noAutofit/>
            </a:bodyPr>
            <a:lstStyle/>
            <a:p>
              <a:pPr/>
            </a:p>
          </p:txBody>
        </p:sp>
        <p:sp>
          <p:nvSpPr>
            <p:cNvPr id="1367" name="Straight Connector 40"/>
            <p:cNvSpPr/>
            <p:nvPr/>
          </p:nvSpPr>
          <p:spPr>
            <a:xfrm flipV="1">
              <a:off x="2872379" y="1464350"/>
              <a:ext cx="510804" cy="378058"/>
            </a:xfrm>
            <a:prstGeom prst="line">
              <a:avLst/>
            </a:prstGeom>
            <a:noFill/>
            <a:ln w="9525" cap="flat">
              <a:solidFill>
                <a:srgbClr val="FF9900"/>
              </a:solidFill>
              <a:prstDash val="solid"/>
              <a:round/>
            </a:ln>
            <a:effectLst/>
          </p:spPr>
          <p:txBody>
            <a:bodyPr wrap="square" lIns="45719" tIns="45719" rIns="45719" bIns="45719" numCol="1" anchor="t">
              <a:noAutofit/>
            </a:bodyPr>
            <a:lstStyle/>
            <a:p>
              <a:pPr/>
            </a:p>
          </p:txBody>
        </p:sp>
        <p:sp>
          <p:nvSpPr>
            <p:cNvPr id="1368" name="Straight Connector 41"/>
            <p:cNvSpPr/>
            <p:nvPr/>
          </p:nvSpPr>
          <p:spPr>
            <a:xfrm flipV="1">
              <a:off x="1931906" y="2145062"/>
              <a:ext cx="1104410" cy="389375"/>
            </a:xfrm>
            <a:prstGeom prst="line">
              <a:avLst/>
            </a:prstGeom>
            <a:noFill/>
            <a:ln w="28575" cap="flat">
              <a:solidFill>
                <a:srgbClr val="E46C0A"/>
              </a:solidFill>
              <a:prstDash val="solid"/>
              <a:round/>
            </a:ln>
            <a:effectLst/>
          </p:spPr>
          <p:txBody>
            <a:bodyPr wrap="square" lIns="45719" tIns="45719" rIns="45719" bIns="45719" numCol="1" anchor="t">
              <a:noAutofit/>
            </a:bodyPr>
            <a:lstStyle/>
            <a:p>
              <a:pPr/>
            </a:p>
          </p:txBody>
        </p:sp>
        <p:sp>
          <p:nvSpPr>
            <p:cNvPr id="1369" name="Straight Connector 42"/>
            <p:cNvSpPr/>
            <p:nvPr/>
          </p:nvSpPr>
          <p:spPr>
            <a:xfrm>
              <a:off x="1928251" y="2532458"/>
              <a:ext cx="657351" cy="445171"/>
            </a:xfrm>
            <a:prstGeom prst="line">
              <a:avLst/>
            </a:prstGeom>
            <a:noFill/>
            <a:ln w="9525" cap="flat">
              <a:solidFill>
                <a:srgbClr val="CC3300"/>
              </a:solidFill>
              <a:prstDash val="solid"/>
              <a:round/>
            </a:ln>
            <a:effectLst/>
          </p:spPr>
          <p:txBody>
            <a:bodyPr wrap="square" lIns="45719" tIns="45719" rIns="45719" bIns="45719" numCol="1" anchor="t">
              <a:noAutofit/>
            </a:bodyPr>
            <a:lstStyle/>
            <a:p>
              <a:pPr/>
            </a:p>
          </p:txBody>
        </p:sp>
        <p:sp>
          <p:nvSpPr>
            <p:cNvPr id="1370" name="Straight Connector 43"/>
            <p:cNvSpPr/>
            <p:nvPr/>
          </p:nvSpPr>
          <p:spPr>
            <a:xfrm flipH="1" flipV="1">
              <a:off x="1940940" y="2517751"/>
              <a:ext cx="637654" cy="912281"/>
            </a:xfrm>
            <a:prstGeom prst="line">
              <a:avLst/>
            </a:prstGeom>
            <a:noFill/>
            <a:ln w="57150" cap="flat">
              <a:solidFill>
                <a:srgbClr val="CC3300"/>
              </a:solidFill>
              <a:prstDash val="solid"/>
              <a:round/>
            </a:ln>
            <a:effectLst/>
          </p:spPr>
          <p:txBody>
            <a:bodyPr wrap="square" lIns="45719" tIns="45719" rIns="45719" bIns="45719" numCol="1" anchor="t">
              <a:noAutofit/>
            </a:bodyPr>
            <a:lstStyle/>
            <a:p>
              <a:pPr/>
            </a:p>
          </p:txBody>
        </p:sp>
        <p:sp>
          <p:nvSpPr>
            <p:cNvPr id="1371" name="Straight Connector 44"/>
            <p:cNvSpPr/>
            <p:nvPr/>
          </p:nvSpPr>
          <p:spPr>
            <a:xfrm flipV="1">
              <a:off x="1080445" y="2534437"/>
              <a:ext cx="851461" cy="599807"/>
            </a:xfrm>
            <a:prstGeom prst="line">
              <a:avLst/>
            </a:prstGeom>
            <a:noFill/>
            <a:ln w="57150" cap="flat">
              <a:solidFill>
                <a:srgbClr val="CC0099"/>
              </a:solidFill>
              <a:prstDash val="solid"/>
              <a:round/>
            </a:ln>
            <a:effectLst/>
          </p:spPr>
          <p:txBody>
            <a:bodyPr wrap="square" lIns="45719" tIns="45719" rIns="45719" bIns="45719" numCol="1" anchor="t">
              <a:noAutofit/>
            </a:bodyPr>
            <a:lstStyle/>
            <a:p>
              <a:pPr/>
            </a:p>
          </p:txBody>
        </p:sp>
        <p:sp>
          <p:nvSpPr>
            <p:cNvPr id="1372" name="Straight Connector 45"/>
            <p:cNvSpPr/>
            <p:nvPr/>
          </p:nvSpPr>
          <p:spPr>
            <a:xfrm flipV="1">
              <a:off x="293321" y="3070841"/>
              <a:ext cx="396074" cy="518597"/>
            </a:xfrm>
            <a:prstGeom prst="line">
              <a:avLst/>
            </a:prstGeom>
            <a:noFill/>
            <a:ln w="9525" cap="flat">
              <a:solidFill>
                <a:srgbClr val="CC0099"/>
              </a:solidFill>
              <a:prstDash val="solid"/>
              <a:round/>
            </a:ln>
            <a:effectLst/>
          </p:spPr>
          <p:txBody>
            <a:bodyPr wrap="square" lIns="45719" tIns="45719" rIns="45719" bIns="45719" numCol="1" anchor="t">
              <a:noAutofit/>
            </a:bodyPr>
            <a:lstStyle/>
            <a:p>
              <a:pPr/>
            </a:p>
          </p:txBody>
        </p:sp>
        <p:sp>
          <p:nvSpPr>
            <p:cNvPr id="1373" name="Straight Connector 46"/>
            <p:cNvSpPr/>
            <p:nvPr/>
          </p:nvSpPr>
          <p:spPr>
            <a:xfrm>
              <a:off x="340635" y="3043480"/>
              <a:ext cx="330967" cy="60233"/>
            </a:xfrm>
            <a:prstGeom prst="line">
              <a:avLst/>
            </a:prstGeom>
            <a:noFill/>
            <a:ln w="9525" cap="flat">
              <a:solidFill>
                <a:srgbClr val="7030A0"/>
              </a:solidFill>
              <a:prstDash val="solid"/>
              <a:round/>
            </a:ln>
            <a:effectLst/>
          </p:spPr>
          <p:txBody>
            <a:bodyPr wrap="square" lIns="45719" tIns="45719" rIns="45719" bIns="45719" numCol="1" anchor="t">
              <a:noAutofit/>
            </a:bodyPr>
            <a:lstStyle/>
            <a:p>
              <a:pPr/>
            </a:p>
          </p:txBody>
        </p:sp>
        <p:sp>
          <p:nvSpPr>
            <p:cNvPr id="1374" name="Straight Connector 47"/>
            <p:cNvSpPr/>
            <p:nvPr/>
          </p:nvSpPr>
          <p:spPr>
            <a:xfrm flipV="1">
              <a:off x="346416" y="3100704"/>
              <a:ext cx="319630" cy="150971"/>
            </a:xfrm>
            <a:prstGeom prst="line">
              <a:avLst/>
            </a:prstGeom>
            <a:noFill/>
            <a:ln w="9525" cap="flat">
              <a:solidFill>
                <a:srgbClr val="990099"/>
              </a:solidFill>
              <a:prstDash val="solid"/>
              <a:round/>
            </a:ln>
            <a:effectLst/>
          </p:spPr>
          <p:txBody>
            <a:bodyPr wrap="square" lIns="45719" tIns="45719" rIns="45719" bIns="45719" numCol="1" anchor="t">
              <a:noAutofit/>
            </a:bodyPr>
            <a:lstStyle/>
            <a:p>
              <a:pPr/>
            </a:p>
          </p:txBody>
        </p:sp>
        <p:sp>
          <p:nvSpPr>
            <p:cNvPr id="1375" name="Straight Connector 48"/>
            <p:cNvSpPr/>
            <p:nvPr/>
          </p:nvSpPr>
          <p:spPr>
            <a:xfrm flipV="1">
              <a:off x="518751" y="4064166"/>
              <a:ext cx="339451" cy="107649"/>
            </a:xfrm>
            <a:prstGeom prst="line">
              <a:avLst/>
            </a:prstGeom>
            <a:noFill/>
            <a:ln w="9525" cap="flat">
              <a:solidFill>
                <a:srgbClr val="990099"/>
              </a:solidFill>
              <a:prstDash val="solid"/>
              <a:round/>
            </a:ln>
            <a:effectLst/>
          </p:spPr>
          <p:txBody>
            <a:bodyPr wrap="square" lIns="45719" tIns="45719" rIns="45719" bIns="45719" numCol="1" anchor="t">
              <a:noAutofit/>
            </a:bodyPr>
            <a:lstStyle/>
            <a:p>
              <a:pPr/>
            </a:p>
          </p:txBody>
        </p:sp>
        <p:sp>
          <p:nvSpPr>
            <p:cNvPr id="1376" name="Straight Connector 49"/>
            <p:cNvSpPr/>
            <p:nvPr/>
          </p:nvSpPr>
          <p:spPr>
            <a:xfrm flipV="1">
              <a:off x="663792" y="4067005"/>
              <a:ext cx="192873" cy="183329"/>
            </a:xfrm>
            <a:prstGeom prst="line">
              <a:avLst/>
            </a:prstGeom>
            <a:noFill/>
            <a:ln w="9525" cap="flat">
              <a:solidFill>
                <a:srgbClr val="CC0099"/>
              </a:solidFill>
              <a:prstDash val="solid"/>
              <a:round/>
            </a:ln>
            <a:effectLst/>
          </p:spPr>
          <p:txBody>
            <a:bodyPr wrap="square" lIns="45719" tIns="45719" rIns="45719" bIns="45719" numCol="1" anchor="t">
              <a:noAutofit/>
            </a:bodyPr>
            <a:lstStyle/>
            <a:p>
              <a:pPr/>
            </a:p>
          </p:txBody>
        </p:sp>
        <p:sp>
          <p:nvSpPr>
            <p:cNvPr id="1377" name="Straight Connector 50"/>
            <p:cNvSpPr/>
            <p:nvPr/>
          </p:nvSpPr>
          <p:spPr>
            <a:xfrm flipH="1" flipV="1">
              <a:off x="866435" y="4075645"/>
              <a:ext cx="110975" cy="488323"/>
            </a:xfrm>
            <a:prstGeom prst="line">
              <a:avLst/>
            </a:prstGeom>
            <a:noFill/>
            <a:ln w="9525" cap="flat">
              <a:solidFill>
                <a:srgbClr val="CC0099"/>
              </a:solidFill>
              <a:prstDash val="solid"/>
              <a:round/>
            </a:ln>
            <a:effectLst/>
          </p:spPr>
          <p:txBody>
            <a:bodyPr wrap="square" lIns="45719" tIns="45719" rIns="45719" bIns="45719" numCol="1" anchor="t">
              <a:noAutofit/>
            </a:bodyPr>
            <a:lstStyle/>
            <a:p>
              <a:pPr/>
            </a:p>
          </p:txBody>
        </p:sp>
        <p:grpSp>
          <p:nvGrpSpPr>
            <p:cNvPr id="1380" name="Oval 51"/>
            <p:cNvGrpSpPr/>
            <p:nvPr/>
          </p:nvGrpSpPr>
          <p:grpSpPr>
            <a:xfrm>
              <a:off x="56549" y="1191193"/>
              <a:ext cx="280960" cy="224388"/>
              <a:chOff x="0" y="0"/>
              <a:chExt cx="280959" cy="224386"/>
            </a:xfrm>
          </p:grpSpPr>
          <p:sp>
            <p:nvSpPr>
              <p:cNvPr id="1378" name="Circle"/>
              <p:cNvSpPr/>
              <p:nvPr/>
            </p:nvSpPr>
            <p:spPr>
              <a:xfrm rot="7105746">
                <a:off x="58258" y="29776"/>
                <a:ext cx="164443" cy="164835"/>
              </a:xfrm>
              <a:prstGeom prst="ellipse">
                <a:avLst/>
              </a:prstGeom>
              <a:solidFill>
                <a:srgbClr val="4F81BD"/>
              </a:solidFill>
              <a:ln w="25400" cap="flat">
                <a:solidFill>
                  <a:srgbClr val="4F81BD"/>
                </a:solidFill>
                <a:prstDash val="solid"/>
                <a:round/>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379"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383" name="Oval 52"/>
            <p:cNvGrpSpPr/>
            <p:nvPr/>
          </p:nvGrpSpPr>
          <p:grpSpPr>
            <a:xfrm>
              <a:off x="790703" y="1326663"/>
              <a:ext cx="280960" cy="224387"/>
              <a:chOff x="0" y="0"/>
              <a:chExt cx="280959" cy="224386"/>
            </a:xfrm>
          </p:grpSpPr>
          <p:sp>
            <p:nvSpPr>
              <p:cNvPr id="1381" name="Circle"/>
              <p:cNvSpPr/>
              <p:nvPr/>
            </p:nvSpPr>
            <p:spPr>
              <a:xfrm rot="7105746">
                <a:off x="58258" y="29776"/>
                <a:ext cx="164443" cy="164835"/>
              </a:xfrm>
              <a:prstGeom prst="ellipse">
                <a:avLst/>
              </a:prstGeom>
              <a:solidFill>
                <a:srgbClr val="00B0F0"/>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382"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386" name="Oval 53"/>
            <p:cNvGrpSpPr/>
            <p:nvPr/>
          </p:nvGrpSpPr>
          <p:grpSpPr>
            <a:xfrm>
              <a:off x="810988" y="1582198"/>
              <a:ext cx="280961" cy="224388"/>
              <a:chOff x="0" y="0"/>
              <a:chExt cx="280959" cy="224386"/>
            </a:xfrm>
          </p:grpSpPr>
          <p:sp>
            <p:nvSpPr>
              <p:cNvPr id="1384" name="Circle"/>
              <p:cNvSpPr/>
              <p:nvPr/>
            </p:nvSpPr>
            <p:spPr>
              <a:xfrm rot="7105746">
                <a:off x="58258" y="29776"/>
                <a:ext cx="164443" cy="164835"/>
              </a:xfrm>
              <a:prstGeom prst="ellipse">
                <a:avLst/>
              </a:prstGeom>
              <a:solidFill>
                <a:srgbClr val="00B0F0"/>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385"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389" name="Oval 54"/>
            <p:cNvGrpSpPr/>
            <p:nvPr/>
          </p:nvGrpSpPr>
          <p:grpSpPr>
            <a:xfrm>
              <a:off x="1030309" y="1283747"/>
              <a:ext cx="280960" cy="224388"/>
              <a:chOff x="0" y="0"/>
              <a:chExt cx="280959" cy="224386"/>
            </a:xfrm>
          </p:grpSpPr>
          <p:sp>
            <p:nvSpPr>
              <p:cNvPr id="1387" name="Circle"/>
              <p:cNvSpPr/>
              <p:nvPr/>
            </p:nvSpPr>
            <p:spPr>
              <a:xfrm rot="7105746">
                <a:off x="58258" y="29776"/>
                <a:ext cx="164443" cy="164835"/>
              </a:xfrm>
              <a:prstGeom prst="ellipse">
                <a:avLst/>
              </a:prstGeom>
              <a:solidFill>
                <a:srgbClr val="00B0F0"/>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388"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392" name="Oval 55"/>
            <p:cNvGrpSpPr/>
            <p:nvPr/>
          </p:nvGrpSpPr>
          <p:grpSpPr>
            <a:xfrm>
              <a:off x="731447" y="690366"/>
              <a:ext cx="280960" cy="224388"/>
              <a:chOff x="0" y="0"/>
              <a:chExt cx="280959" cy="224386"/>
            </a:xfrm>
          </p:grpSpPr>
          <p:sp>
            <p:nvSpPr>
              <p:cNvPr id="1390" name="Circle"/>
              <p:cNvSpPr/>
              <p:nvPr/>
            </p:nvSpPr>
            <p:spPr>
              <a:xfrm rot="7105746">
                <a:off x="58258" y="29776"/>
                <a:ext cx="164443" cy="164835"/>
              </a:xfrm>
              <a:prstGeom prst="ellipse">
                <a:avLst/>
              </a:prstGeom>
              <a:solidFill>
                <a:srgbClr val="92D050"/>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391"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395" name="Oval 56"/>
            <p:cNvGrpSpPr/>
            <p:nvPr/>
          </p:nvGrpSpPr>
          <p:grpSpPr>
            <a:xfrm>
              <a:off x="917685" y="-1"/>
              <a:ext cx="280960" cy="224388"/>
              <a:chOff x="0" y="0"/>
              <a:chExt cx="280959" cy="224386"/>
            </a:xfrm>
          </p:grpSpPr>
          <p:sp>
            <p:nvSpPr>
              <p:cNvPr id="1393" name="Circle"/>
              <p:cNvSpPr/>
              <p:nvPr/>
            </p:nvSpPr>
            <p:spPr>
              <a:xfrm rot="7105746">
                <a:off x="58258" y="29776"/>
                <a:ext cx="164443" cy="164835"/>
              </a:xfrm>
              <a:prstGeom prst="ellipse">
                <a:avLst/>
              </a:prstGeom>
              <a:solidFill>
                <a:srgbClr val="92D050"/>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394"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398" name="Oval 57"/>
            <p:cNvGrpSpPr/>
            <p:nvPr/>
          </p:nvGrpSpPr>
          <p:grpSpPr>
            <a:xfrm>
              <a:off x="1521687" y="894864"/>
              <a:ext cx="280960" cy="224388"/>
              <a:chOff x="0" y="0"/>
              <a:chExt cx="280959" cy="224386"/>
            </a:xfrm>
          </p:grpSpPr>
          <p:sp>
            <p:nvSpPr>
              <p:cNvPr id="1396" name="Circle"/>
              <p:cNvSpPr/>
              <p:nvPr/>
            </p:nvSpPr>
            <p:spPr>
              <a:xfrm rot="7105746">
                <a:off x="58258" y="29776"/>
                <a:ext cx="164443" cy="164835"/>
              </a:xfrm>
              <a:prstGeom prst="ellipse">
                <a:avLst/>
              </a:prstGeom>
              <a:solidFill>
                <a:srgbClr val="92D050"/>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397"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01" name="Oval 58"/>
            <p:cNvGrpSpPr/>
            <p:nvPr/>
          </p:nvGrpSpPr>
          <p:grpSpPr>
            <a:xfrm>
              <a:off x="290493" y="972141"/>
              <a:ext cx="280960" cy="224388"/>
              <a:chOff x="0" y="0"/>
              <a:chExt cx="280959" cy="224386"/>
            </a:xfrm>
          </p:grpSpPr>
          <p:sp>
            <p:nvSpPr>
              <p:cNvPr id="1399" name="Circle"/>
              <p:cNvSpPr/>
              <p:nvPr/>
            </p:nvSpPr>
            <p:spPr>
              <a:xfrm rot="7105746">
                <a:off x="58258" y="29776"/>
                <a:ext cx="164443" cy="164835"/>
              </a:xfrm>
              <a:prstGeom prst="ellipse">
                <a:avLst/>
              </a:prstGeom>
              <a:solidFill>
                <a:srgbClr val="00B0F0"/>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00"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04" name="Oval 59"/>
            <p:cNvGrpSpPr/>
            <p:nvPr/>
          </p:nvGrpSpPr>
          <p:grpSpPr>
            <a:xfrm>
              <a:off x="-1" y="1718413"/>
              <a:ext cx="280961" cy="224388"/>
              <a:chOff x="0" y="0"/>
              <a:chExt cx="280959" cy="224386"/>
            </a:xfrm>
          </p:grpSpPr>
          <p:sp>
            <p:nvSpPr>
              <p:cNvPr id="1402" name="Circle"/>
              <p:cNvSpPr/>
              <p:nvPr/>
            </p:nvSpPr>
            <p:spPr>
              <a:xfrm rot="7105746">
                <a:off x="58258" y="29776"/>
                <a:ext cx="164443" cy="164835"/>
              </a:xfrm>
              <a:prstGeom prst="ellipse">
                <a:avLst/>
              </a:prstGeom>
              <a:solidFill>
                <a:srgbClr val="4F81BD"/>
              </a:solidFill>
              <a:ln w="25400" cap="flat">
                <a:solidFill>
                  <a:srgbClr val="4F81BD"/>
                </a:solidFill>
                <a:prstDash val="solid"/>
                <a:round/>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03"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07" name="Oval 60"/>
            <p:cNvGrpSpPr/>
            <p:nvPr/>
          </p:nvGrpSpPr>
          <p:grpSpPr>
            <a:xfrm>
              <a:off x="673351" y="1982963"/>
              <a:ext cx="280961" cy="224388"/>
              <a:chOff x="0" y="0"/>
              <a:chExt cx="280959" cy="224386"/>
            </a:xfrm>
          </p:grpSpPr>
          <p:sp>
            <p:nvSpPr>
              <p:cNvPr id="1405" name="Circle"/>
              <p:cNvSpPr/>
              <p:nvPr/>
            </p:nvSpPr>
            <p:spPr>
              <a:xfrm rot="7105746">
                <a:off x="58258" y="29776"/>
                <a:ext cx="164443" cy="164835"/>
              </a:xfrm>
              <a:prstGeom prst="ellipse">
                <a:avLst/>
              </a:prstGeom>
              <a:solidFill>
                <a:srgbClr val="4F81BD"/>
              </a:solidFill>
              <a:ln w="25400" cap="flat">
                <a:solidFill>
                  <a:srgbClr val="4F81BD"/>
                </a:solidFill>
                <a:prstDash val="solid"/>
                <a:round/>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06"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10" name="Oval 61"/>
            <p:cNvGrpSpPr/>
            <p:nvPr/>
          </p:nvGrpSpPr>
          <p:grpSpPr>
            <a:xfrm>
              <a:off x="313790" y="2034504"/>
              <a:ext cx="280961" cy="224388"/>
              <a:chOff x="0" y="0"/>
              <a:chExt cx="280959" cy="224386"/>
            </a:xfrm>
          </p:grpSpPr>
          <p:sp>
            <p:nvSpPr>
              <p:cNvPr id="1408" name="Circle"/>
              <p:cNvSpPr/>
              <p:nvPr/>
            </p:nvSpPr>
            <p:spPr>
              <a:xfrm rot="7105746">
                <a:off x="58258" y="29776"/>
                <a:ext cx="164443" cy="164835"/>
              </a:xfrm>
              <a:prstGeom prst="ellipse">
                <a:avLst/>
              </a:prstGeom>
              <a:solidFill>
                <a:srgbClr val="4F81BD"/>
              </a:solidFill>
              <a:ln w="25400" cap="flat">
                <a:solidFill>
                  <a:srgbClr val="4F81BD"/>
                </a:solidFill>
                <a:prstDash val="solid"/>
                <a:round/>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09"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13" name="Oval 62"/>
            <p:cNvGrpSpPr/>
            <p:nvPr/>
          </p:nvGrpSpPr>
          <p:grpSpPr>
            <a:xfrm>
              <a:off x="1646324" y="725001"/>
              <a:ext cx="280961" cy="224388"/>
              <a:chOff x="0" y="0"/>
              <a:chExt cx="280959" cy="224386"/>
            </a:xfrm>
          </p:grpSpPr>
          <p:sp>
            <p:nvSpPr>
              <p:cNvPr id="1411" name="Circle"/>
              <p:cNvSpPr/>
              <p:nvPr/>
            </p:nvSpPr>
            <p:spPr>
              <a:xfrm rot="7105746">
                <a:off x="58258" y="29776"/>
                <a:ext cx="164443" cy="164835"/>
              </a:xfrm>
              <a:prstGeom prst="ellipse">
                <a:avLst/>
              </a:prstGeom>
              <a:solidFill>
                <a:srgbClr val="00B050"/>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12"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16" name="Oval 63"/>
            <p:cNvGrpSpPr/>
            <p:nvPr/>
          </p:nvGrpSpPr>
          <p:grpSpPr>
            <a:xfrm>
              <a:off x="1835491" y="568766"/>
              <a:ext cx="280961" cy="224388"/>
              <a:chOff x="0" y="0"/>
              <a:chExt cx="280959" cy="224386"/>
            </a:xfrm>
          </p:grpSpPr>
          <p:sp>
            <p:nvSpPr>
              <p:cNvPr id="1414" name="Circle"/>
              <p:cNvSpPr/>
              <p:nvPr/>
            </p:nvSpPr>
            <p:spPr>
              <a:xfrm rot="7105746">
                <a:off x="58258" y="29776"/>
                <a:ext cx="164443" cy="164835"/>
              </a:xfrm>
              <a:prstGeom prst="ellipse">
                <a:avLst/>
              </a:prstGeom>
              <a:solidFill>
                <a:srgbClr val="00B050"/>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15"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19" name="Oval 64"/>
            <p:cNvGrpSpPr/>
            <p:nvPr/>
          </p:nvGrpSpPr>
          <p:grpSpPr>
            <a:xfrm>
              <a:off x="2027493" y="773427"/>
              <a:ext cx="280961" cy="224388"/>
              <a:chOff x="0" y="0"/>
              <a:chExt cx="280959" cy="224386"/>
            </a:xfrm>
          </p:grpSpPr>
          <p:sp>
            <p:nvSpPr>
              <p:cNvPr id="1417" name="Circle"/>
              <p:cNvSpPr/>
              <p:nvPr/>
            </p:nvSpPr>
            <p:spPr>
              <a:xfrm rot="7105746">
                <a:off x="58258" y="29776"/>
                <a:ext cx="164443" cy="164835"/>
              </a:xfrm>
              <a:prstGeom prst="ellipse">
                <a:avLst/>
              </a:prstGeom>
              <a:solidFill>
                <a:srgbClr val="00B050"/>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18"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22" name="Oval 65"/>
            <p:cNvGrpSpPr/>
            <p:nvPr/>
          </p:nvGrpSpPr>
          <p:grpSpPr>
            <a:xfrm>
              <a:off x="2728949" y="1368927"/>
              <a:ext cx="280961" cy="224388"/>
              <a:chOff x="0" y="0"/>
              <a:chExt cx="280959" cy="224386"/>
            </a:xfrm>
          </p:grpSpPr>
          <p:sp>
            <p:nvSpPr>
              <p:cNvPr id="1420" name="Circle"/>
              <p:cNvSpPr/>
              <p:nvPr/>
            </p:nvSpPr>
            <p:spPr>
              <a:xfrm rot="7105746">
                <a:off x="58258" y="29776"/>
                <a:ext cx="164443" cy="164835"/>
              </a:xfrm>
              <a:prstGeom prst="ellipse">
                <a:avLst/>
              </a:prstGeom>
              <a:solidFill>
                <a:srgbClr val="FF9900"/>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21"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25" name="Oval 66"/>
            <p:cNvGrpSpPr/>
            <p:nvPr/>
          </p:nvGrpSpPr>
          <p:grpSpPr>
            <a:xfrm>
              <a:off x="2930650" y="1391805"/>
              <a:ext cx="280960" cy="224388"/>
              <a:chOff x="0" y="0"/>
              <a:chExt cx="280959" cy="224386"/>
            </a:xfrm>
          </p:grpSpPr>
          <p:sp>
            <p:nvSpPr>
              <p:cNvPr id="1423" name="Circle"/>
              <p:cNvSpPr/>
              <p:nvPr/>
            </p:nvSpPr>
            <p:spPr>
              <a:xfrm rot="7105746">
                <a:off x="58258" y="29776"/>
                <a:ext cx="164443" cy="164835"/>
              </a:xfrm>
              <a:prstGeom prst="ellipse">
                <a:avLst/>
              </a:prstGeom>
              <a:solidFill>
                <a:srgbClr val="FF9900"/>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24"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28" name="Oval 67"/>
            <p:cNvGrpSpPr/>
            <p:nvPr/>
          </p:nvGrpSpPr>
          <p:grpSpPr>
            <a:xfrm>
              <a:off x="3245710" y="1346601"/>
              <a:ext cx="280961" cy="224388"/>
              <a:chOff x="0" y="0"/>
              <a:chExt cx="280959" cy="224386"/>
            </a:xfrm>
          </p:grpSpPr>
          <p:sp>
            <p:nvSpPr>
              <p:cNvPr id="1426" name="Circle"/>
              <p:cNvSpPr/>
              <p:nvPr/>
            </p:nvSpPr>
            <p:spPr>
              <a:xfrm rot="7105746">
                <a:off x="58258" y="29776"/>
                <a:ext cx="164443" cy="164835"/>
              </a:xfrm>
              <a:prstGeom prst="ellipse">
                <a:avLst/>
              </a:prstGeom>
              <a:solidFill>
                <a:srgbClr val="FF9900"/>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27"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31" name="Oval 68"/>
            <p:cNvGrpSpPr/>
            <p:nvPr/>
          </p:nvGrpSpPr>
          <p:grpSpPr>
            <a:xfrm>
              <a:off x="530740" y="2355132"/>
              <a:ext cx="280961" cy="224387"/>
              <a:chOff x="0" y="0"/>
              <a:chExt cx="280959" cy="224386"/>
            </a:xfrm>
          </p:grpSpPr>
          <p:sp>
            <p:nvSpPr>
              <p:cNvPr id="1429" name="Circle"/>
              <p:cNvSpPr/>
              <p:nvPr/>
            </p:nvSpPr>
            <p:spPr>
              <a:xfrm rot="7105746">
                <a:off x="58258" y="29776"/>
                <a:ext cx="164443" cy="164835"/>
              </a:xfrm>
              <a:prstGeom prst="ellipse">
                <a:avLst/>
              </a:prstGeom>
              <a:solidFill>
                <a:srgbClr val="4F81BD"/>
              </a:solidFill>
              <a:ln w="25400" cap="flat">
                <a:solidFill>
                  <a:srgbClr val="4F81BD"/>
                </a:solidFill>
                <a:prstDash val="solid"/>
                <a:round/>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30"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34" name="Oval 69"/>
            <p:cNvGrpSpPr/>
            <p:nvPr/>
          </p:nvGrpSpPr>
          <p:grpSpPr>
            <a:xfrm>
              <a:off x="631276" y="2596507"/>
              <a:ext cx="280961" cy="224388"/>
              <a:chOff x="0" y="0"/>
              <a:chExt cx="280959" cy="224386"/>
            </a:xfrm>
          </p:grpSpPr>
          <p:sp>
            <p:nvSpPr>
              <p:cNvPr id="1432" name="Circle"/>
              <p:cNvSpPr/>
              <p:nvPr/>
            </p:nvSpPr>
            <p:spPr>
              <a:xfrm rot="7105746">
                <a:off x="58258" y="29776"/>
                <a:ext cx="164443" cy="164835"/>
              </a:xfrm>
              <a:prstGeom prst="ellipse">
                <a:avLst/>
              </a:prstGeom>
              <a:solidFill>
                <a:srgbClr val="7030A0"/>
              </a:solidFill>
              <a:ln w="25400" cap="flat">
                <a:solidFill>
                  <a:srgbClr val="7030A0"/>
                </a:solidFill>
                <a:prstDash val="solid"/>
                <a:round/>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33"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37" name="Oval 70"/>
            <p:cNvGrpSpPr/>
            <p:nvPr/>
          </p:nvGrpSpPr>
          <p:grpSpPr>
            <a:xfrm>
              <a:off x="1173415" y="2537590"/>
              <a:ext cx="280961" cy="224388"/>
              <a:chOff x="0" y="0"/>
              <a:chExt cx="280959" cy="224386"/>
            </a:xfrm>
          </p:grpSpPr>
          <p:sp>
            <p:nvSpPr>
              <p:cNvPr id="1435" name="Circle"/>
              <p:cNvSpPr/>
              <p:nvPr/>
            </p:nvSpPr>
            <p:spPr>
              <a:xfrm rot="7105746">
                <a:off x="58258" y="29776"/>
                <a:ext cx="164443" cy="164835"/>
              </a:xfrm>
              <a:prstGeom prst="ellipse">
                <a:avLst/>
              </a:prstGeom>
              <a:solidFill>
                <a:srgbClr val="7030A0"/>
              </a:solidFill>
              <a:ln w="25400" cap="flat">
                <a:solidFill>
                  <a:srgbClr val="7030A0"/>
                </a:solidFill>
                <a:prstDash val="solid"/>
                <a:round/>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36"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40" name="Oval 71"/>
            <p:cNvGrpSpPr/>
            <p:nvPr/>
          </p:nvGrpSpPr>
          <p:grpSpPr>
            <a:xfrm>
              <a:off x="144918" y="2919119"/>
              <a:ext cx="280961" cy="224388"/>
              <a:chOff x="0" y="0"/>
              <a:chExt cx="280959" cy="224386"/>
            </a:xfrm>
          </p:grpSpPr>
          <p:sp>
            <p:nvSpPr>
              <p:cNvPr id="1438" name="Circle"/>
              <p:cNvSpPr/>
              <p:nvPr/>
            </p:nvSpPr>
            <p:spPr>
              <a:xfrm rot="7105746">
                <a:off x="58258" y="29776"/>
                <a:ext cx="164443" cy="164835"/>
              </a:xfrm>
              <a:prstGeom prst="ellipse">
                <a:avLst/>
              </a:prstGeom>
              <a:solidFill>
                <a:srgbClr val="7030A0"/>
              </a:solidFill>
              <a:ln w="25400" cap="flat">
                <a:solidFill>
                  <a:srgbClr val="7030A0"/>
                </a:solidFill>
                <a:prstDash val="solid"/>
                <a:round/>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39"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43" name="Oval 72"/>
            <p:cNvGrpSpPr/>
            <p:nvPr/>
          </p:nvGrpSpPr>
          <p:grpSpPr>
            <a:xfrm>
              <a:off x="160073" y="3157493"/>
              <a:ext cx="280960" cy="224388"/>
              <a:chOff x="0" y="0"/>
              <a:chExt cx="280959" cy="224386"/>
            </a:xfrm>
          </p:grpSpPr>
          <p:sp>
            <p:nvSpPr>
              <p:cNvPr id="1441" name="Circle"/>
              <p:cNvSpPr/>
              <p:nvPr/>
            </p:nvSpPr>
            <p:spPr>
              <a:xfrm rot="7105746">
                <a:off x="58258" y="29776"/>
                <a:ext cx="164443" cy="164835"/>
              </a:xfrm>
              <a:prstGeom prst="ellipse">
                <a:avLst/>
              </a:prstGeom>
              <a:solidFill>
                <a:srgbClr val="990099"/>
              </a:solidFill>
              <a:ln w="25400" cap="flat">
                <a:solidFill>
                  <a:srgbClr val="990099"/>
                </a:solidFill>
                <a:prstDash val="solid"/>
                <a:round/>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42"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46" name="Oval 73"/>
            <p:cNvGrpSpPr/>
            <p:nvPr/>
          </p:nvGrpSpPr>
          <p:grpSpPr>
            <a:xfrm>
              <a:off x="102077" y="3557665"/>
              <a:ext cx="280961" cy="224387"/>
              <a:chOff x="0" y="0"/>
              <a:chExt cx="280959" cy="224386"/>
            </a:xfrm>
          </p:grpSpPr>
          <p:sp>
            <p:nvSpPr>
              <p:cNvPr id="1444" name="Circle"/>
              <p:cNvSpPr/>
              <p:nvPr/>
            </p:nvSpPr>
            <p:spPr>
              <a:xfrm rot="7105746">
                <a:off x="58258" y="29776"/>
                <a:ext cx="164443" cy="164835"/>
              </a:xfrm>
              <a:prstGeom prst="ellipse">
                <a:avLst/>
              </a:prstGeom>
              <a:solidFill>
                <a:srgbClr val="CC0099"/>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45"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49" name="Oval 74"/>
            <p:cNvGrpSpPr/>
            <p:nvPr/>
          </p:nvGrpSpPr>
          <p:grpSpPr>
            <a:xfrm>
              <a:off x="851105" y="4524173"/>
              <a:ext cx="280961" cy="224388"/>
              <a:chOff x="0" y="0"/>
              <a:chExt cx="280959" cy="224386"/>
            </a:xfrm>
          </p:grpSpPr>
          <p:sp>
            <p:nvSpPr>
              <p:cNvPr id="1447" name="Circle"/>
              <p:cNvSpPr/>
              <p:nvPr/>
            </p:nvSpPr>
            <p:spPr>
              <a:xfrm rot="7105746">
                <a:off x="58258" y="29776"/>
                <a:ext cx="164443" cy="164835"/>
              </a:xfrm>
              <a:prstGeom prst="ellipse">
                <a:avLst/>
              </a:prstGeom>
              <a:solidFill>
                <a:srgbClr val="CC0099"/>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48"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52" name="Oval 75"/>
            <p:cNvGrpSpPr/>
            <p:nvPr/>
          </p:nvGrpSpPr>
          <p:grpSpPr>
            <a:xfrm>
              <a:off x="484104" y="4210410"/>
              <a:ext cx="280960" cy="224388"/>
              <a:chOff x="0" y="0"/>
              <a:chExt cx="280959" cy="224386"/>
            </a:xfrm>
          </p:grpSpPr>
          <p:sp>
            <p:nvSpPr>
              <p:cNvPr id="1450" name="Circle"/>
              <p:cNvSpPr/>
              <p:nvPr/>
            </p:nvSpPr>
            <p:spPr>
              <a:xfrm rot="7105746">
                <a:off x="58258" y="29776"/>
                <a:ext cx="164443" cy="164835"/>
              </a:xfrm>
              <a:prstGeom prst="ellipse">
                <a:avLst/>
              </a:prstGeom>
              <a:solidFill>
                <a:srgbClr val="CC0099"/>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51"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55" name="Oval 76"/>
            <p:cNvGrpSpPr/>
            <p:nvPr/>
          </p:nvGrpSpPr>
          <p:grpSpPr>
            <a:xfrm>
              <a:off x="306586" y="4085538"/>
              <a:ext cx="280961" cy="224388"/>
              <a:chOff x="0" y="0"/>
              <a:chExt cx="280959" cy="224386"/>
            </a:xfrm>
          </p:grpSpPr>
          <p:sp>
            <p:nvSpPr>
              <p:cNvPr id="1453" name="Circle"/>
              <p:cNvSpPr/>
              <p:nvPr/>
            </p:nvSpPr>
            <p:spPr>
              <a:xfrm rot="7105746">
                <a:off x="58258" y="29776"/>
                <a:ext cx="164443" cy="164835"/>
              </a:xfrm>
              <a:prstGeom prst="ellipse">
                <a:avLst/>
              </a:prstGeom>
              <a:solidFill>
                <a:srgbClr val="990099"/>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54"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sp>
          <p:nvSpPr>
            <p:cNvPr id="1456" name="Straight Connector 77"/>
            <p:cNvSpPr/>
            <p:nvPr/>
          </p:nvSpPr>
          <p:spPr>
            <a:xfrm flipV="1">
              <a:off x="1601194" y="3610982"/>
              <a:ext cx="220032" cy="319973"/>
            </a:xfrm>
            <a:prstGeom prst="line">
              <a:avLst/>
            </a:prstGeom>
            <a:noFill/>
            <a:ln w="9525" cap="flat">
              <a:solidFill>
                <a:srgbClr val="CC0099"/>
              </a:solidFill>
              <a:prstDash val="solid"/>
              <a:round/>
            </a:ln>
            <a:effectLst/>
          </p:spPr>
          <p:txBody>
            <a:bodyPr wrap="square" lIns="45719" tIns="45719" rIns="45719" bIns="45719" numCol="1" anchor="t">
              <a:noAutofit/>
            </a:bodyPr>
            <a:lstStyle/>
            <a:p>
              <a:pPr/>
            </a:p>
          </p:txBody>
        </p:sp>
        <p:sp>
          <p:nvSpPr>
            <p:cNvPr id="1457" name="Straight Connector 78"/>
            <p:cNvSpPr/>
            <p:nvPr/>
          </p:nvSpPr>
          <p:spPr>
            <a:xfrm flipV="1">
              <a:off x="1769741" y="3619622"/>
              <a:ext cx="61257" cy="459810"/>
            </a:xfrm>
            <a:prstGeom prst="line">
              <a:avLst/>
            </a:prstGeom>
            <a:noFill/>
            <a:ln w="9525" cap="flat">
              <a:solidFill>
                <a:srgbClr val="CC0099"/>
              </a:solidFill>
              <a:prstDash val="solid"/>
              <a:round/>
            </a:ln>
            <a:effectLst/>
          </p:spPr>
          <p:txBody>
            <a:bodyPr wrap="square" lIns="45719" tIns="45719" rIns="45719" bIns="45719" numCol="1" anchor="t">
              <a:noAutofit/>
            </a:bodyPr>
            <a:lstStyle/>
            <a:p>
              <a:pPr/>
            </a:p>
          </p:txBody>
        </p:sp>
        <p:grpSp>
          <p:nvGrpSpPr>
            <p:cNvPr id="1460" name="Oval 79"/>
            <p:cNvGrpSpPr/>
            <p:nvPr/>
          </p:nvGrpSpPr>
          <p:grpSpPr>
            <a:xfrm>
              <a:off x="1632130" y="4005053"/>
              <a:ext cx="280960" cy="224388"/>
              <a:chOff x="0" y="0"/>
              <a:chExt cx="280959" cy="224386"/>
            </a:xfrm>
          </p:grpSpPr>
          <p:sp>
            <p:nvSpPr>
              <p:cNvPr id="1458" name="Circle"/>
              <p:cNvSpPr/>
              <p:nvPr/>
            </p:nvSpPr>
            <p:spPr>
              <a:xfrm rot="7105746">
                <a:off x="58258" y="29776"/>
                <a:ext cx="164443" cy="164835"/>
              </a:xfrm>
              <a:prstGeom prst="ellipse">
                <a:avLst/>
              </a:prstGeom>
              <a:solidFill>
                <a:srgbClr val="CC0099"/>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59"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63" name="Oval 80"/>
            <p:cNvGrpSpPr/>
            <p:nvPr/>
          </p:nvGrpSpPr>
          <p:grpSpPr>
            <a:xfrm>
              <a:off x="1496729" y="3787602"/>
              <a:ext cx="280961" cy="224388"/>
              <a:chOff x="0" y="0"/>
              <a:chExt cx="280959" cy="224386"/>
            </a:xfrm>
          </p:grpSpPr>
          <p:sp>
            <p:nvSpPr>
              <p:cNvPr id="1461" name="Circle"/>
              <p:cNvSpPr/>
              <p:nvPr/>
            </p:nvSpPr>
            <p:spPr>
              <a:xfrm rot="7105746">
                <a:off x="58258" y="29776"/>
                <a:ext cx="164443" cy="164835"/>
              </a:xfrm>
              <a:prstGeom prst="ellipse">
                <a:avLst/>
              </a:prstGeom>
              <a:solidFill>
                <a:srgbClr val="CC0099"/>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62"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66" name="Oval 81"/>
            <p:cNvGrpSpPr/>
            <p:nvPr/>
          </p:nvGrpSpPr>
          <p:grpSpPr>
            <a:xfrm>
              <a:off x="2895492" y="2048874"/>
              <a:ext cx="280960" cy="224388"/>
              <a:chOff x="0" y="0"/>
              <a:chExt cx="280959" cy="224386"/>
            </a:xfrm>
          </p:grpSpPr>
          <p:sp>
            <p:nvSpPr>
              <p:cNvPr id="1464" name="Circle"/>
              <p:cNvSpPr/>
              <p:nvPr/>
            </p:nvSpPr>
            <p:spPr>
              <a:xfrm rot="7105746">
                <a:off x="58258" y="29776"/>
                <a:ext cx="164443" cy="164835"/>
              </a:xfrm>
              <a:prstGeom prst="ellipse">
                <a:avLst/>
              </a:prstGeom>
              <a:solidFill>
                <a:srgbClr val="E46C0A"/>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65"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69" name="Oval 82"/>
            <p:cNvGrpSpPr/>
            <p:nvPr/>
          </p:nvGrpSpPr>
          <p:grpSpPr>
            <a:xfrm>
              <a:off x="1197761" y="1187384"/>
              <a:ext cx="280961" cy="224388"/>
              <a:chOff x="0" y="0"/>
              <a:chExt cx="280959" cy="224386"/>
            </a:xfrm>
          </p:grpSpPr>
          <p:sp>
            <p:nvSpPr>
              <p:cNvPr id="1467" name="Circle"/>
              <p:cNvSpPr/>
              <p:nvPr/>
            </p:nvSpPr>
            <p:spPr>
              <a:xfrm rot="7105746">
                <a:off x="58258" y="29776"/>
                <a:ext cx="164443" cy="164835"/>
              </a:xfrm>
              <a:prstGeom prst="ellipse">
                <a:avLst/>
              </a:prstGeom>
              <a:solidFill>
                <a:srgbClr val="008080"/>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68"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72" name="Oval 83"/>
            <p:cNvGrpSpPr/>
            <p:nvPr/>
          </p:nvGrpSpPr>
          <p:grpSpPr>
            <a:xfrm>
              <a:off x="958565" y="3014336"/>
              <a:ext cx="280961" cy="224388"/>
              <a:chOff x="0" y="0"/>
              <a:chExt cx="280959" cy="224386"/>
            </a:xfrm>
          </p:grpSpPr>
          <p:sp>
            <p:nvSpPr>
              <p:cNvPr id="1470" name="Circle"/>
              <p:cNvSpPr/>
              <p:nvPr/>
            </p:nvSpPr>
            <p:spPr>
              <a:xfrm rot="7105746">
                <a:off x="58258" y="29776"/>
                <a:ext cx="164443" cy="164835"/>
              </a:xfrm>
              <a:prstGeom prst="ellipse">
                <a:avLst/>
              </a:prstGeom>
              <a:solidFill>
                <a:srgbClr val="CC0099"/>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71"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75" name="Oval 84"/>
            <p:cNvGrpSpPr/>
            <p:nvPr/>
          </p:nvGrpSpPr>
          <p:grpSpPr>
            <a:xfrm>
              <a:off x="2446939" y="2877448"/>
              <a:ext cx="280961" cy="224388"/>
              <a:chOff x="0" y="0"/>
              <a:chExt cx="280959" cy="224386"/>
            </a:xfrm>
          </p:grpSpPr>
          <p:sp>
            <p:nvSpPr>
              <p:cNvPr id="1473" name="Circle"/>
              <p:cNvSpPr/>
              <p:nvPr/>
            </p:nvSpPr>
            <p:spPr>
              <a:xfrm rot="7105746">
                <a:off x="58258" y="29776"/>
                <a:ext cx="164443" cy="164835"/>
              </a:xfrm>
              <a:prstGeom prst="ellipse">
                <a:avLst/>
              </a:prstGeom>
              <a:solidFill>
                <a:srgbClr val="CC3300"/>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74" name="Text"/>
              <p:cNvSpPr txBox="1"/>
              <p:nvPr/>
            </p:nvSpPr>
            <p:spPr>
              <a:xfrm rot="7105746">
                <a:off x="82340" y="-16077"/>
                <a:ext cx="11627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78" name="Oval 85"/>
            <p:cNvGrpSpPr/>
            <p:nvPr/>
          </p:nvGrpSpPr>
          <p:grpSpPr>
            <a:xfrm>
              <a:off x="1341634" y="1939622"/>
              <a:ext cx="1202122" cy="1201311"/>
              <a:chOff x="0" y="0"/>
              <a:chExt cx="1202121" cy="1201309"/>
            </a:xfrm>
          </p:grpSpPr>
          <p:sp>
            <p:nvSpPr>
              <p:cNvPr id="1476" name="Circle"/>
              <p:cNvSpPr/>
              <p:nvPr/>
            </p:nvSpPr>
            <p:spPr>
              <a:xfrm rot="7105746">
                <a:off x="158282" y="156870"/>
                <a:ext cx="885557" cy="887569"/>
              </a:xfrm>
              <a:prstGeom prst="ellipse">
                <a:avLst/>
              </a:prstGeom>
              <a:solidFill>
                <a:srgbClr val="E46C0A"/>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77" name="Text"/>
              <p:cNvSpPr txBox="1"/>
              <p:nvPr/>
            </p:nvSpPr>
            <p:spPr>
              <a:xfrm rot="7105747">
                <a:off x="287970" y="472384"/>
                <a:ext cx="626182"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81" name="Oval 86"/>
            <p:cNvGrpSpPr/>
            <p:nvPr/>
          </p:nvGrpSpPr>
          <p:grpSpPr>
            <a:xfrm>
              <a:off x="1549976" y="3331072"/>
              <a:ext cx="566692" cy="566291"/>
              <a:chOff x="0" y="0"/>
              <a:chExt cx="566691" cy="566290"/>
            </a:xfrm>
          </p:grpSpPr>
          <p:sp>
            <p:nvSpPr>
              <p:cNvPr id="1479" name="Circle"/>
              <p:cNvSpPr/>
              <p:nvPr/>
            </p:nvSpPr>
            <p:spPr>
              <a:xfrm rot="7105747">
                <a:off x="74630" y="73933"/>
                <a:ext cx="417431" cy="418425"/>
              </a:xfrm>
              <a:prstGeom prst="ellipse">
                <a:avLst/>
              </a:prstGeom>
              <a:solidFill>
                <a:srgbClr val="CC0099"/>
              </a:solidFill>
              <a:ln w="25400" cap="flat">
                <a:solidFill>
                  <a:srgbClr val="CC0099"/>
                </a:solidFill>
                <a:prstDash val="solid"/>
                <a:round/>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80" name="Text"/>
              <p:cNvSpPr txBox="1"/>
              <p:nvPr/>
            </p:nvSpPr>
            <p:spPr>
              <a:xfrm rot="7105746">
                <a:off x="135761" y="154875"/>
                <a:ext cx="29516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84" name="Oval 87"/>
            <p:cNvGrpSpPr/>
            <p:nvPr/>
          </p:nvGrpSpPr>
          <p:grpSpPr>
            <a:xfrm>
              <a:off x="599078" y="3776228"/>
              <a:ext cx="566692" cy="566291"/>
              <a:chOff x="0" y="0"/>
              <a:chExt cx="566691" cy="566290"/>
            </a:xfrm>
          </p:grpSpPr>
          <p:sp>
            <p:nvSpPr>
              <p:cNvPr id="1482" name="Circle"/>
              <p:cNvSpPr/>
              <p:nvPr/>
            </p:nvSpPr>
            <p:spPr>
              <a:xfrm rot="7105747">
                <a:off x="74630" y="73933"/>
                <a:ext cx="417431" cy="418425"/>
              </a:xfrm>
              <a:prstGeom prst="ellipse">
                <a:avLst/>
              </a:prstGeom>
              <a:solidFill>
                <a:srgbClr val="990099"/>
              </a:solidFill>
              <a:ln w="25400" cap="flat">
                <a:solidFill>
                  <a:srgbClr val="990099"/>
                </a:solidFill>
                <a:prstDash val="solid"/>
                <a:round/>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83" name="Text"/>
              <p:cNvSpPr txBox="1"/>
              <p:nvPr/>
            </p:nvSpPr>
            <p:spPr>
              <a:xfrm rot="7105746">
                <a:off x="135761" y="154875"/>
                <a:ext cx="29516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87" name="Oval 88"/>
            <p:cNvGrpSpPr/>
            <p:nvPr/>
          </p:nvGrpSpPr>
          <p:grpSpPr>
            <a:xfrm>
              <a:off x="391745" y="2800851"/>
              <a:ext cx="566693" cy="566291"/>
              <a:chOff x="0" y="0"/>
              <a:chExt cx="566691" cy="566290"/>
            </a:xfrm>
          </p:grpSpPr>
          <p:sp>
            <p:nvSpPr>
              <p:cNvPr id="1485" name="Circle"/>
              <p:cNvSpPr/>
              <p:nvPr/>
            </p:nvSpPr>
            <p:spPr>
              <a:xfrm rot="7105747">
                <a:off x="74630" y="73933"/>
                <a:ext cx="417431" cy="418425"/>
              </a:xfrm>
              <a:prstGeom prst="ellipse">
                <a:avLst/>
              </a:prstGeom>
              <a:solidFill>
                <a:srgbClr val="7030A0"/>
              </a:solidFill>
              <a:ln w="25400" cap="flat">
                <a:solidFill>
                  <a:srgbClr val="7030A0"/>
                </a:solidFill>
                <a:prstDash val="solid"/>
                <a:round/>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86" name="Text"/>
              <p:cNvSpPr txBox="1"/>
              <p:nvPr/>
            </p:nvSpPr>
            <p:spPr>
              <a:xfrm rot="7105746">
                <a:off x="135761" y="154875"/>
                <a:ext cx="29516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90" name="Oval 89"/>
            <p:cNvGrpSpPr/>
            <p:nvPr/>
          </p:nvGrpSpPr>
          <p:grpSpPr>
            <a:xfrm>
              <a:off x="753152" y="2133364"/>
              <a:ext cx="566692" cy="566291"/>
              <a:chOff x="0" y="0"/>
              <a:chExt cx="566691" cy="566290"/>
            </a:xfrm>
          </p:grpSpPr>
          <p:sp>
            <p:nvSpPr>
              <p:cNvPr id="1488" name="Circle"/>
              <p:cNvSpPr/>
              <p:nvPr/>
            </p:nvSpPr>
            <p:spPr>
              <a:xfrm rot="7105747">
                <a:off x="74630" y="73933"/>
                <a:ext cx="417431" cy="418425"/>
              </a:xfrm>
              <a:prstGeom prst="ellipse">
                <a:avLst/>
              </a:prstGeom>
              <a:solidFill>
                <a:srgbClr val="4F81BD"/>
              </a:solidFill>
              <a:ln w="25400" cap="flat">
                <a:solidFill>
                  <a:srgbClr val="4F81BD"/>
                </a:solidFill>
                <a:prstDash val="solid"/>
                <a:round/>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89" name="Text"/>
              <p:cNvSpPr txBox="1"/>
              <p:nvPr/>
            </p:nvSpPr>
            <p:spPr>
              <a:xfrm rot="7105746">
                <a:off x="135761" y="154875"/>
                <a:ext cx="29516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93" name="Oval 90"/>
            <p:cNvGrpSpPr/>
            <p:nvPr/>
          </p:nvGrpSpPr>
          <p:grpSpPr>
            <a:xfrm>
              <a:off x="165723" y="1300525"/>
              <a:ext cx="566692" cy="566291"/>
              <a:chOff x="0" y="0"/>
              <a:chExt cx="566691" cy="566290"/>
            </a:xfrm>
          </p:grpSpPr>
          <p:sp>
            <p:nvSpPr>
              <p:cNvPr id="1491" name="Circle"/>
              <p:cNvSpPr/>
              <p:nvPr/>
            </p:nvSpPr>
            <p:spPr>
              <a:xfrm rot="7105747">
                <a:off x="74630" y="73933"/>
                <a:ext cx="417431" cy="418425"/>
              </a:xfrm>
              <a:prstGeom prst="ellipse">
                <a:avLst/>
              </a:prstGeom>
              <a:solidFill>
                <a:srgbClr val="00B0F0"/>
              </a:solidFill>
              <a:ln w="25400" cap="flat">
                <a:solidFill>
                  <a:srgbClr val="00B0F0"/>
                </a:solidFill>
                <a:prstDash val="solid"/>
                <a:round/>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92" name="Text"/>
              <p:cNvSpPr txBox="1"/>
              <p:nvPr/>
            </p:nvSpPr>
            <p:spPr>
              <a:xfrm rot="7105746">
                <a:off x="135761" y="154875"/>
                <a:ext cx="29516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96" name="Oval 91"/>
            <p:cNvGrpSpPr/>
            <p:nvPr/>
          </p:nvGrpSpPr>
          <p:grpSpPr>
            <a:xfrm>
              <a:off x="988853" y="419305"/>
              <a:ext cx="566692" cy="566291"/>
              <a:chOff x="0" y="0"/>
              <a:chExt cx="566691" cy="566290"/>
            </a:xfrm>
          </p:grpSpPr>
          <p:sp>
            <p:nvSpPr>
              <p:cNvPr id="1494" name="Circle"/>
              <p:cNvSpPr/>
              <p:nvPr/>
            </p:nvSpPr>
            <p:spPr>
              <a:xfrm rot="7105747">
                <a:off x="74630" y="73933"/>
                <a:ext cx="417431" cy="418425"/>
              </a:xfrm>
              <a:prstGeom prst="ellipse">
                <a:avLst/>
              </a:prstGeom>
              <a:solidFill>
                <a:srgbClr val="92D050"/>
              </a:solidFill>
              <a:ln w="25400" cap="flat">
                <a:solidFill>
                  <a:srgbClr val="92D050"/>
                </a:solidFill>
                <a:prstDash val="solid"/>
                <a:round/>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95" name="Text"/>
              <p:cNvSpPr txBox="1"/>
              <p:nvPr/>
            </p:nvSpPr>
            <p:spPr>
              <a:xfrm rot="7105746">
                <a:off x="135761" y="154875"/>
                <a:ext cx="29516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499" name="Oval 92"/>
            <p:cNvGrpSpPr/>
            <p:nvPr/>
          </p:nvGrpSpPr>
          <p:grpSpPr>
            <a:xfrm>
              <a:off x="2518656" y="470948"/>
              <a:ext cx="566692" cy="566291"/>
              <a:chOff x="0" y="0"/>
              <a:chExt cx="566691" cy="566290"/>
            </a:xfrm>
          </p:grpSpPr>
          <p:sp>
            <p:nvSpPr>
              <p:cNvPr id="1497" name="Circle"/>
              <p:cNvSpPr/>
              <p:nvPr/>
            </p:nvSpPr>
            <p:spPr>
              <a:xfrm rot="7105747">
                <a:off x="74630" y="73933"/>
                <a:ext cx="417431" cy="418425"/>
              </a:xfrm>
              <a:prstGeom prst="ellipse">
                <a:avLst/>
              </a:prstGeom>
              <a:solidFill>
                <a:srgbClr val="FFCC00"/>
              </a:solidFill>
              <a:ln w="12700" cap="flat">
                <a:noFill/>
                <a:miter lim="400000"/>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498" name="Text"/>
              <p:cNvSpPr txBox="1"/>
              <p:nvPr/>
            </p:nvSpPr>
            <p:spPr>
              <a:xfrm rot="7105746">
                <a:off x="135761" y="154875"/>
                <a:ext cx="29516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502" name="Oval 93"/>
            <p:cNvGrpSpPr/>
            <p:nvPr/>
          </p:nvGrpSpPr>
          <p:grpSpPr>
            <a:xfrm>
              <a:off x="2601445" y="1542551"/>
              <a:ext cx="566693" cy="566292"/>
              <a:chOff x="0" y="0"/>
              <a:chExt cx="566691" cy="566290"/>
            </a:xfrm>
          </p:grpSpPr>
          <p:sp>
            <p:nvSpPr>
              <p:cNvPr id="1500" name="Circle"/>
              <p:cNvSpPr/>
              <p:nvPr/>
            </p:nvSpPr>
            <p:spPr>
              <a:xfrm rot="7105747">
                <a:off x="74630" y="73933"/>
                <a:ext cx="417431" cy="418425"/>
              </a:xfrm>
              <a:prstGeom prst="ellipse">
                <a:avLst/>
              </a:prstGeom>
              <a:solidFill>
                <a:srgbClr val="FF9900"/>
              </a:solidFill>
              <a:ln w="25400" cap="flat">
                <a:solidFill>
                  <a:srgbClr val="FF9900"/>
                </a:solidFill>
                <a:prstDash val="solid"/>
                <a:round/>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501" name="Text"/>
              <p:cNvSpPr txBox="1"/>
              <p:nvPr/>
            </p:nvSpPr>
            <p:spPr>
              <a:xfrm rot="7105746">
                <a:off x="135761" y="154875"/>
                <a:ext cx="29516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505" name="Oval 94"/>
            <p:cNvGrpSpPr/>
            <p:nvPr/>
          </p:nvGrpSpPr>
          <p:grpSpPr>
            <a:xfrm>
              <a:off x="1718373" y="883342"/>
              <a:ext cx="566692" cy="566291"/>
              <a:chOff x="0" y="0"/>
              <a:chExt cx="566691" cy="566290"/>
            </a:xfrm>
          </p:grpSpPr>
          <p:sp>
            <p:nvSpPr>
              <p:cNvPr id="1503" name="Circle"/>
              <p:cNvSpPr/>
              <p:nvPr/>
            </p:nvSpPr>
            <p:spPr>
              <a:xfrm rot="7105747">
                <a:off x="74630" y="73933"/>
                <a:ext cx="417431" cy="418425"/>
              </a:xfrm>
              <a:prstGeom prst="ellipse">
                <a:avLst/>
              </a:prstGeom>
              <a:solidFill>
                <a:srgbClr val="00B050"/>
              </a:solidFill>
              <a:ln w="25400" cap="flat">
                <a:solidFill>
                  <a:srgbClr val="00B050"/>
                </a:solidFill>
                <a:prstDash val="solid"/>
                <a:round/>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504" name="Text"/>
              <p:cNvSpPr txBox="1"/>
              <p:nvPr/>
            </p:nvSpPr>
            <p:spPr>
              <a:xfrm rot="7105746">
                <a:off x="135761" y="154875"/>
                <a:ext cx="29516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nvGrpSpPr>
            <p:cNvPr id="1508" name="Oval 95"/>
            <p:cNvGrpSpPr/>
            <p:nvPr/>
          </p:nvGrpSpPr>
          <p:grpSpPr>
            <a:xfrm>
              <a:off x="1071773" y="1384873"/>
              <a:ext cx="566692" cy="566291"/>
              <a:chOff x="0" y="0"/>
              <a:chExt cx="566691" cy="566290"/>
            </a:xfrm>
          </p:grpSpPr>
          <p:sp>
            <p:nvSpPr>
              <p:cNvPr id="1506" name="Circle"/>
              <p:cNvSpPr/>
              <p:nvPr/>
            </p:nvSpPr>
            <p:spPr>
              <a:xfrm rot="7105747">
                <a:off x="74630" y="73933"/>
                <a:ext cx="417431" cy="418425"/>
              </a:xfrm>
              <a:prstGeom prst="ellipse">
                <a:avLst/>
              </a:prstGeom>
              <a:solidFill>
                <a:srgbClr val="00B0F0"/>
              </a:solidFill>
              <a:ln w="25400" cap="flat">
                <a:solidFill>
                  <a:srgbClr val="00B0F0"/>
                </a:solidFill>
                <a:prstDash val="solid"/>
                <a:round/>
              </a:ln>
              <a:effectLst/>
            </p:spPr>
            <p:txBody>
              <a:bodyPr wrap="square" lIns="45719" tIns="45719" rIns="45719" bIns="45719" numCol="1" anchor="ctr">
                <a:noAutofit/>
              </a:bodyPr>
              <a:lstStyle/>
              <a:p>
                <a:pPr>
                  <a:lnSpc>
                    <a:spcPct val="115000"/>
                  </a:lnSpc>
                  <a:spcBef>
                    <a:spcPts val="1000"/>
                  </a:spcBef>
                  <a:defRPr sz="1100">
                    <a:solidFill>
                      <a:srgbClr val="FFFFFF"/>
                    </a:solidFill>
                    <a:latin typeface="+mn-lt"/>
                    <a:ea typeface="+mn-ea"/>
                    <a:cs typeface="+mn-cs"/>
                    <a:sym typeface="Calibri"/>
                  </a:defRPr>
                </a:pPr>
              </a:p>
            </p:txBody>
          </p:sp>
          <p:sp>
            <p:nvSpPr>
              <p:cNvPr id="1507" name="Text"/>
              <p:cNvSpPr txBox="1"/>
              <p:nvPr/>
            </p:nvSpPr>
            <p:spPr>
              <a:xfrm rot="7105746">
                <a:off x="135761" y="154875"/>
                <a:ext cx="295169" cy="2565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nSpc>
                    <a:spcPct val="115000"/>
                  </a:lnSpc>
                  <a:spcBef>
                    <a:spcPts val="1000"/>
                  </a:spcBef>
                  <a:defRPr sz="1100">
                    <a:solidFill>
                      <a:srgbClr val="FFFFFF"/>
                    </a:solidFill>
                    <a:latin typeface="+mn-lt"/>
                    <a:ea typeface="+mn-ea"/>
                    <a:cs typeface="+mn-cs"/>
                    <a:sym typeface="Calibri"/>
                  </a:defRPr>
                </a:lvl1pPr>
              </a:lstStyle>
              <a:p>
                <a:pPr/>
                <a:r>
                  <a:t> </a:t>
                </a:r>
              </a:p>
            </p:txBody>
          </p:sp>
        </p:grpSp>
      </p:grpSp>
      <p:sp>
        <p:nvSpPr>
          <p:cNvPr id="1510" name="Oval 92"/>
          <p:cNvSpPr/>
          <p:nvPr/>
        </p:nvSpPr>
        <p:spPr>
          <a:xfrm>
            <a:off x="3324831" y="759027"/>
            <a:ext cx="444163" cy="429598"/>
          </a:xfrm>
          <a:prstGeom prst="ellipse">
            <a:avLst/>
          </a:prstGeom>
          <a:solidFill>
            <a:srgbClr val="00B050"/>
          </a:solidFill>
          <a:ln>
            <a:solidFill>
              <a:srgbClr val="00B050"/>
            </a:solidFill>
          </a:ln>
        </p:spPr>
        <p:txBody>
          <a:bodyPr lIns="45719" rIns="45719"/>
          <a:lstStyle/>
          <a:p>
            <a:pPr>
              <a:defRPr>
                <a:solidFill>
                  <a:srgbClr val="000000"/>
                </a:solidFill>
              </a:defRPr>
            </a:pPr>
          </a:p>
        </p:txBody>
      </p:sp>
      <p:sp>
        <p:nvSpPr>
          <p:cNvPr id="1511" name="Oval 93"/>
          <p:cNvSpPr/>
          <p:nvPr/>
        </p:nvSpPr>
        <p:spPr>
          <a:xfrm>
            <a:off x="1399815" y="4099929"/>
            <a:ext cx="350305" cy="353179"/>
          </a:xfrm>
          <a:prstGeom prst="ellipse">
            <a:avLst/>
          </a:prstGeom>
          <a:solidFill>
            <a:srgbClr val="FFC000"/>
          </a:solidFill>
          <a:ln>
            <a:solidFill>
              <a:srgbClr val="FFC000"/>
            </a:solidFill>
          </a:ln>
        </p:spPr>
        <p:txBody>
          <a:bodyPr lIns="45719" rIns="45719"/>
          <a:lstStyle/>
          <a:p>
            <a:pPr>
              <a:defRPr>
                <a:solidFill>
                  <a:srgbClr val="000000"/>
                </a:solidFill>
              </a:defRPr>
            </a:pPr>
          </a:p>
        </p:txBody>
      </p:sp>
      <p:sp>
        <p:nvSpPr>
          <p:cNvPr id="1512" name="Oval 94"/>
          <p:cNvSpPr/>
          <p:nvPr/>
        </p:nvSpPr>
        <p:spPr>
          <a:xfrm>
            <a:off x="3474766" y="1885415"/>
            <a:ext cx="396797" cy="369239"/>
          </a:xfrm>
          <a:prstGeom prst="ellipse">
            <a:avLst/>
          </a:prstGeom>
          <a:solidFill>
            <a:srgbClr val="00B0F0"/>
          </a:solidFill>
          <a:ln>
            <a:solidFill>
              <a:srgbClr val="00B0F0"/>
            </a:solidFill>
          </a:ln>
        </p:spPr>
        <p:txBody>
          <a:bodyPr lIns="45719" rIns="45719"/>
          <a:lstStyle/>
          <a:p>
            <a:pPr>
              <a:defRPr>
                <a:solidFill>
                  <a:srgbClr val="000000"/>
                </a:solidFill>
              </a:defRPr>
            </a:pPr>
          </a:p>
        </p:txBody>
      </p:sp>
      <p:sp>
        <p:nvSpPr>
          <p:cNvPr id="1513" name="Title 1"/>
          <p:cNvSpPr txBox="1"/>
          <p:nvPr/>
        </p:nvSpPr>
        <p:spPr>
          <a:xfrm>
            <a:off x="3238917" y="2944773"/>
            <a:ext cx="5648625" cy="1204307"/>
          </a:xfrm>
          <a:prstGeom prst="rect">
            <a:avLst/>
          </a:prstGeom>
          <a:ln w="12700">
            <a:miter lim="400000"/>
          </a:ln>
          <a:extLst>
            <a:ext uri="{C572A759-6A51-4108-AA02-DFA0A04FC94B}">
              <ma14:wrappingTextBoxFlag xmlns:ma14="http://schemas.microsoft.com/office/mac/drawingml/2011/main" val="1"/>
            </a:ext>
          </a:extLst>
        </p:spPr>
        <p:txBody>
          <a:bodyPr lIns="9144" tIns="9144" rIns="9144" bIns="9144" anchor="b">
            <a:normAutofit fontScale="100000" lnSpcReduction="0"/>
          </a:bodyPr>
          <a:lstStyle/>
          <a:p>
            <a:pPr>
              <a:lnSpc>
                <a:spcPct val="90000"/>
              </a:lnSpc>
              <a:defRPr cap="all" sz="2600">
                <a:solidFill>
                  <a:srgbClr val="280039"/>
                </a:solidFill>
                <a:latin typeface="Franklin Gothic Medium"/>
                <a:ea typeface="Franklin Gothic Medium"/>
                <a:cs typeface="Franklin Gothic Medium"/>
                <a:sym typeface="Franklin Gothic Medium"/>
              </a:defRPr>
            </a:pPr>
            <a:r>
              <a:t>Whole systems integrated care</a:t>
            </a:r>
            <a:br/>
            <a:r>
              <a:t>(WSIC) Dashboards</a:t>
            </a:r>
            <a:br/>
            <a:r>
              <a:t>Collaboration of NWL CCGs</a:t>
            </a:r>
          </a:p>
        </p:txBody>
      </p:sp>
      <p:pic>
        <p:nvPicPr>
          <p:cNvPr id="1514" name="Picture 97" descr="Picture 97"/>
          <p:cNvPicPr>
            <a:picLocks noChangeAspect="1"/>
          </p:cNvPicPr>
          <p:nvPr/>
        </p:nvPicPr>
        <p:blipFill>
          <a:blip r:embed="rId2">
            <a:extLst/>
          </a:blip>
          <a:stretch>
            <a:fillRect/>
          </a:stretch>
        </p:blipFill>
        <p:spPr>
          <a:xfrm>
            <a:off x="7076138" y="6318863"/>
            <a:ext cx="1974851" cy="368301"/>
          </a:xfrm>
          <a:prstGeom prst="rect">
            <a:avLst/>
          </a:prstGeom>
          <a:ln w="12700">
            <a:miter lim="400000"/>
          </a:ln>
        </p:spPr>
      </p:pic>
      <p:sp>
        <p:nvSpPr>
          <p:cNvPr id="1515" name="Oval 93"/>
          <p:cNvSpPr/>
          <p:nvPr/>
        </p:nvSpPr>
        <p:spPr>
          <a:xfrm>
            <a:off x="2432425" y="3938439"/>
            <a:ext cx="350305" cy="353179"/>
          </a:xfrm>
          <a:prstGeom prst="ellipse">
            <a:avLst/>
          </a:prstGeom>
          <a:solidFill>
            <a:srgbClr val="F79646"/>
          </a:solidFill>
          <a:ln>
            <a:solidFill>
              <a:srgbClr val="F79646"/>
            </a:solidFill>
          </a:ln>
        </p:spPr>
        <p:txBody>
          <a:bodyPr lIns="45719" rIns="45719"/>
          <a:lstStyle/>
          <a:p>
            <a:pPr>
              <a:defRPr>
                <a:solidFill>
                  <a:srgbClr val="000000"/>
                </a:solidFill>
              </a:defRPr>
            </a:pPr>
          </a:p>
        </p:txBody>
      </p:sp>
      <p:sp>
        <p:nvSpPr>
          <p:cNvPr id="1516" name="Oval 93"/>
          <p:cNvSpPr/>
          <p:nvPr/>
        </p:nvSpPr>
        <p:spPr>
          <a:xfrm>
            <a:off x="108613" y="2362813"/>
            <a:ext cx="350306" cy="353179"/>
          </a:xfrm>
          <a:prstGeom prst="ellipse">
            <a:avLst/>
          </a:prstGeom>
          <a:solidFill>
            <a:srgbClr val="4F81BD"/>
          </a:solidFill>
          <a:ln>
            <a:solidFill>
              <a:srgbClr val="4F81BD"/>
            </a:solidFill>
          </a:ln>
        </p:spPr>
        <p:txBody>
          <a:bodyPr lIns="45719" rIns="45719"/>
          <a:lstStyle/>
          <a:p>
            <a:pPr>
              <a:defRPr>
                <a:solidFill>
                  <a:srgbClr val="000000"/>
                </a:solidFill>
              </a:defRPr>
            </a:pPr>
          </a:p>
        </p:txBody>
      </p:sp>
      <p:pic>
        <p:nvPicPr>
          <p:cNvPr id="1517" name="Picture 2" descr="Picture 2"/>
          <p:cNvPicPr>
            <a:picLocks noChangeAspect="1"/>
          </p:cNvPicPr>
          <p:nvPr/>
        </p:nvPicPr>
        <p:blipFill>
          <a:blip r:embed="rId3">
            <a:extLst/>
          </a:blip>
          <a:stretch>
            <a:fillRect/>
          </a:stretch>
        </p:blipFill>
        <p:spPr>
          <a:xfrm>
            <a:off x="6735450" y="169085"/>
            <a:ext cx="2253774" cy="968980"/>
          </a:xfrm>
          <a:prstGeom prst="rect">
            <a:avLst/>
          </a:prstGeom>
          <a:ln w="12700">
            <a:miter lim="400000"/>
          </a:ln>
        </p:spPr>
      </p:pic>
      <p:sp>
        <p:nvSpPr>
          <p:cNvPr id="1518"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nd Content">
    <p:spTree>
      <p:nvGrpSpPr>
        <p:cNvPr id="1" name=""/>
        <p:cNvGrpSpPr/>
        <p:nvPr/>
      </p:nvGrpSpPr>
      <p:grpSpPr>
        <a:xfrm>
          <a:off x="0" y="0"/>
          <a:ext cx="0" cy="0"/>
          <a:chOff x="0" y="0"/>
          <a:chExt cx="0" cy="0"/>
        </a:xfrm>
      </p:grpSpPr>
      <p:pic>
        <p:nvPicPr>
          <p:cNvPr id="1525" name="Picture 94" descr="Picture 94"/>
          <p:cNvPicPr>
            <a:picLocks noChangeAspect="1"/>
          </p:cNvPicPr>
          <p:nvPr/>
        </p:nvPicPr>
        <p:blipFill>
          <a:blip r:embed="rId2">
            <a:extLst/>
          </a:blip>
          <a:srcRect l="0" t="1616" r="0" b="0"/>
          <a:stretch>
            <a:fillRect/>
          </a:stretch>
        </p:blipFill>
        <p:spPr>
          <a:xfrm>
            <a:off x="13718" y="188641"/>
            <a:ext cx="3724905" cy="3567995"/>
          </a:xfrm>
          <a:prstGeom prst="rect">
            <a:avLst/>
          </a:prstGeom>
          <a:ln w="12700">
            <a:miter lim="400000"/>
          </a:ln>
        </p:spPr>
      </p:pic>
      <p:sp>
        <p:nvSpPr>
          <p:cNvPr id="1526" name="Slide Number"/>
          <p:cNvSpPr txBox="1"/>
          <p:nvPr>
            <p:ph type="sldNum" sz="quarter" idx="2"/>
          </p:nvPr>
        </p:nvSpPr>
        <p:spPr>
          <a:xfrm>
            <a:off x="6173839" y="6381334"/>
            <a:ext cx="335867" cy="370841"/>
          </a:xfrm>
          <a:prstGeom prst="rect">
            <a:avLst/>
          </a:prstGeom>
        </p:spPr>
        <p:txBody>
          <a:bodyPr anchor="t"/>
          <a:lstStyle>
            <a:lvl1pPr algn="l">
              <a:defRPr sz="1800">
                <a:solidFill>
                  <a:srgbClr val="000000"/>
                </a:solidFill>
                <a:latin typeface="+mn-lt"/>
                <a:ea typeface="+mn-ea"/>
                <a:cs typeface="+mn-cs"/>
                <a:sym typeface="Calibri"/>
              </a:defRPr>
            </a:lvl1pPr>
          </a:lstStyle>
          <a:p>
            <a:pPr/>
            <a:fld id="{86CB4B4D-7CA3-9044-876B-883B54F8677D}" type="slidenum"/>
          </a:p>
        </p:txBody>
      </p:sp>
      <p:pic>
        <p:nvPicPr>
          <p:cNvPr id="1527" name="Picture 284" descr="Picture 284"/>
          <p:cNvPicPr>
            <a:picLocks noChangeAspect="1"/>
          </p:cNvPicPr>
          <p:nvPr/>
        </p:nvPicPr>
        <p:blipFill>
          <a:blip r:embed="rId3">
            <a:extLst/>
          </a:blip>
          <a:srcRect l="201" t="7438" r="0" b="0"/>
          <a:stretch>
            <a:fillRect/>
          </a:stretch>
        </p:blipFill>
        <p:spPr>
          <a:xfrm>
            <a:off x="3353105" y="6330875"/>
            <a:ext cx="2510180" cy="470217"/>
          </a:xfrm>
          <a:prstGeom prst="rect">
            <a:avLst/>
          </a:prstGeom>
          <a:ln w="12700">
            <a:miter lim="400000"/>
          </a:ln>
        </p:spPr>
      </p:pic>
    </p:spTree>
  </p:cSld>
  <p:clrMapOvr>
    <a:masterClrMapping/>
  </p:clrMapOvr>
  <p:transition xmlns:p14="http://schemas.microsoft.com/office/powerpoint/2010/main" spd="med" advClick="1"/>
</p:sldLayout>
</file>

<file path=ppt/slideLayouts/slideLayout1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and Content">
    <p:spTree>
      <p:nvGrpSpPr>
        <p:cNvPr id="1" name=""/>
        <p:cNvGrpSpPr/>
        <p:nvPr/>
      </p:nvGrpSpPr>
      <p:grpSpPr>
        <a:xfrm>
          <a:off x="0" y="0"/>
          <a:ext cx="0" cy="0"/>
          <a:chOff x="0" y="0"/>
          <a:chExt cx="0" cy="0"/>
        </a:xfrm>
      </p:grpSpPr>
      <p:sp>
        <p:nvSpPr>
          <p:cNvPr id="1534" name="Slide Number"/>
          <p:cNvSpPr txBox="1"/>
          <p:nvPr>
            <p:ph type="sldNum" sz="quarter" idx="2"/>
          </p:nvPr>
        </p:nvSpPr>
        <p:spPr>
          <a:xfrm>
            <a:off x="6173839" y="6381334"/>
            <a:ext cx="335867" cy="370841"/>
          </a:xfrm>
          <a:prstGeom prst="rect">
            <a:avLst/>
          </a:prstGeom>
        </p:spPr>
        <p:txBody>
          <a:bodyPr anchor="t"/>
          <a:lstStyle>
            <a:lvl1pPr algn="l">
              <a:defRPr sz="1800">
                <a:solidFill>
                  <a:srgbClr val="000000"/>
                </a:solidFill>
                <a:latin typeface="+mn-lt"/>
                <a:ea typeface="+mn-ea"/>
                <a:cs typeface="+mn-cs"/>
                <a:sym typeface="Calibri"/>
              </a:defRPr>
            </a:lvl1pPr>
          </a:lstStyle>
          <a:p>
            <a:pPr/>
            <a:fld id="{86CB4B4D-7CA3-9044-876B-883B54F8677D}" type="slidenum"/>
          </a:p>
        </p:txBody>
      </p:sp>
      <p:pic>
        <p:nvPicPr>
          <p:cNvPr id="1535"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Tree>
  </p:cSld>
  <p:clrMapOvr>
    <a:masterClrMapping/>
  </p:clrMapOvr>
  <p:transition xmlns:p14="http://schemas.microsoft.com/office/powerpoint/2010/main" spd="med" advClick="1"/>
</p:sldLayout>
</file>

<file path=ppt/slideLayouts/slideLayout1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and Content">
    <p:spTree>
      <p:nvGrpSpPr>
        <p:cNvPr id="1" name=""/>
        <p:cNvGrpSpPr/>
        <p:nvPr/>
      </p:nvGrpSpPr>
      <p:grpSpPr>
        <a:xfrm>
          <a:off x="0" y="0"/>
          <a:ext cx="0" cy="0"/>
          <a:chOff x="0" y="0"/>
          <a:chExt cx="0" cy="0"/>
        </a:xfrm>
      </p:grpSpPr>
      <p:sp>
        <p:nvSpPr>
          <p:cNvPr id="1542" name="Slide Number"/>
          <p:cNvSpPr txBox="1"/>
          <p:nvPr>
            <p:ph type="sldNum" sz="quarter" idx="2"/>
          </p:nvPr>
        </p:nvSpPr>
        <p:spPr>
          <a:xfrm>
            <a:off x="6173839" y="6381334"/>
            <a:ext cx="335867" cy="370841"/>
          </a:xfrm>
          <a:prstGeom prst="rect">
            <a:avLst/>
          </a:prstGeom>
        </p:spPr>
        <p:txBody>
          <a:bodyPr anchor="t"/>
          <a:lstStyle>
            <a:lvl1pPr algn="l">
              <a:defRPr sz="1800">
                <a:solidFill>
                  <a:srgbClr val="000000"/>
                </a:solidFill>
                <a:latin typeface="+mn-lt"/>
                <a:ea typeface="+mn-ea"/>
                <a:cs typeface="+mn-cs"/>
                <a:sym typeface="Calibri"/>
              </a:defRPr>
            </a:lvl1pPr>
          </a:lstStyle>
          <a:p>
            <a:pPr/>
            <a:fld id="{86CB4B4D-7CA3-9044-876B-883B54F8677D}" type="slidenum"/>
          </a:p>
        </p:txBody>
      </p:sp>
      <p:pic>
        <p:nvPicPr>
          <p:cNvPr id="1543"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Tree>
  </p:cSld>
  <p:clrMapOvr>
    <a:masterClrMapping/>
  </p:clrMapOvr>
  <p:transition xmlns:p14="http://schemas.microsoft.com/office/powerpoint/2010/main" spd="med" advClick="1"/>
</p:sldLayout>
</file>

<file path=ppt/slideLayouts/slideLayout1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Title and Content">
    <p:spTree>
      <p:nvGrpSpPr>
        <p:cNvPr id="1" name=""/>
        <p:cNvGrpSpPr/>
        <p:nvPr/>
      </p:nvGrpSpPr>
      <p:grpSpPr>
        <a:xfrm>
          <a:off x="0" y="0"/>
          <a:ext cx="0" cy="0"/>
          <a:chOff x="0" y="0"/>
          <a:chExt cx="0" cy="0"/>
        </a:xfrm>
      </p:grpSpPr>
      <p:pic>
        <p:nvPicPr>
          <p:cNvPr id="1550" name="Picture 94" descr="Picture 94"/>
          <p:cNvPicPr>
            <a:picLocks noChangeAspect="1"/>
          </p:cNvPicPr>
          <p:nvPr/>
        </p:nvPicPr>
        <p:blipFill>
          <a:blip r:embed="rId2">
            <a:extLst/>
          </a:blip>
          <a:srcRect l="0" t="1616" r="0" b="0"/>
          <a:stretch>
            <a:fillRect/>
          </a:stretch>
        </p:blipFill>
        <p:spPr>
          <a:xfrm>
            <a:off x="13718" y="188641"/>
            <a:ext cx="3724905" cy="3567995"/>
          </a:xfrm>
          <a:prstGeom prst="rect">
            <a:avLst/>
          </a:prstGeom>
          <a:ln w="12700">
            <a:miter lim="400000"/>
          </a:ln>
        </p:spPr>
      </p:pic>
      <p:sp>
        <p:nvSpPr>
          <p:cNvPr id="1551" name="Slide Number"/>
          <p:cNvSpPr txBox="1"/>
          <p:nvPr>
            <p:ph type="sldNum" sz="quarter" idx="2"/>
          </p:nvPr>
        </p:nvSpPr>
        <p:spPr>
          <a:xfrm>
            <a:off x="6173839" y="6381334"/>
            <a:ext cx="335867" cy="370841"/>
          </a:xfrm>
          <a:prstGeom prst="rect">
            <a:avLst/>
          </a:prstGeom>
        </p:spPr>
        <p:txBody>
          <a:bodyPr anchor="t"/>
          <a:lstStyle>
            <a:lvl1pPr algn="l">
              <a:defRPr sz="1800">
                <a:solidFill>
                  <a:srgbClr val="000000"/>
                </a:solidFill>
                <a:latin typeface="+mn-lt"/>
                <a:ea typeface="+mn-ea"/>
                <a:cs typeface="+mn-cs"/>
                <a:sym typeface="Calibri"/>
              </a:defRPr>
            </a:lvl1pPr>
          </a:lstStyle>
          <a:p>
            <a:pPr/>
            <a:fld id="{86CB4B4D-7CA3-9044-876B-883B54F8677D}" type="slidenum"/>
          </a:p>
        </p:txBody>
      </p:sp>
      <p:pic>
        <p:nvPicPr>
          <p:cNvPr id="1552" name="Picture 284" descr="Picture 284"/>
          <p:cNvPicPr>
            <a:picLocks noChangeAspect="1"/>
          </p:cNvPicPr>
          <p:nvPr/>
        </p:nvPicPr>
        <p:blipFill>
          <a:blip r:embed="rId3">
            <a:extLst/>
          </a:blip>
          <a:srcRect l="201" t="7438" r="0" b="0"/>
          <a:stretch>
            <a:fillRect/>
          </a:stretch>
        </p:blipFill>
        <p:spPr>
          <a:xfrm>
            <a:off x="3353105" y="6330875"/>
            <a:ext cx="2510180" cy="470217"/>
          </a:xfrm>
          <a:prstGeom prst="rect">
            <a:avLst/>
          </a:prstGeom>
          <a:ln w="12700">
            <a:miter lim="400000"/>
          </a:ln>
        </p:spPr>
      </p:pic>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nd Content">
    <p:spTree>
      <p:nvGrpSpPr>
        <p:cNvPr id="1" name=""/>
        <p:cNvGrpSpPr/>
        <p:nvPr/>
      </p:nvGrpSpPr>
      <p:grpSpPr>
        <a:xfrm>
          <a:off x="0" y="0"/>
          <a:ext cx="0" cy="0"/>
          <a:chOff x="0" y="0"/>
          <a:chExt cx="0" cy="0"/>
        </a:xfrm>
      </p:grpSpPr>
      <p:sp>
        <p:nvSpPr>
          <p:cNvPr id="146" name="Title Text"/>
          <p:cNvSpPr txBox="1"/>
          <p:nvPr>
            <p:ph type="title"/>
          </p:nvPr>
        </p:nvSpPr>
        <p:spPr>
          <a:xfrm>
            <a:off x="250825" y="188912"/>
            <a:ext cx="8642350" cy="503785"/>
          </a:xfrm>
          <a:prstGeom prst="rect">
            <a:avLst/>
          </a:prstGeom>
          <a:solidFill>
            <a:schemeClr val="accent1"/>
          </a:solidFill>
        </p:spPr>
        <p:txBody>
          <a:bodyPr/>
          <a:lstStyle>
            <a:lvl1pPr indent="95250"/>
          </a:lstStyle>
          <a:p>
            <a:pPr/>
            <a:r>
              <a:t>Title Text</a:t>
            </a:r>
          </a:p>
        </p:txBody>
      </p:sp>
      <p:sp>
        <p:nvSpPr>
          <p:cNvPr id="147" name="Body Level One…"/>
          <p:cNvSpPr txBox="1"/>
          <p:nvPr>
            <p:ph type="body" sz="quarter" idx="1"/>
          </p:nvPr>
        </p:nvSpPr>
        <p:spPr>
          <a:xfrm>
            <a:off x="250825" y="692695"/>
            <a:ext cx="8642350" cy="432048"/>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1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Title and Content">
    <p:spTree>
      <p:nvGrpSpPr>
        <p:cNvPr id="1" name=""/>
        <p:cNvGrpSpPr/>
        <p:nvPr/>
      </p:nvGrpSpPr>
      <p:grpSpPr>
        <a:xfrm>
          <a:off x="0" y="0"/>
          <a:ext cx="0" cy="0"/>
          <a:chOff x="0" y="0"/>
          <a:chExt cx="0" cy="0"/>
        </a:xfrm>
      </p:grpSpPr>
      <p:sp>
        <p:nvSpPr>
          <p:cNvPr id="1559" name="Slide Number"/>
          <p:cNvSpPr txBox="1"/>
          <p:nvPr>
            <p:ph type="sldNum" sz="quarter" idx="2"/>
          </p:nvPr>
        </p:nvSpPr>
        <p:spPr>
          <a:xfrm>
            <a:off x="6173839" y="6381334"/>
            <a:ext cx="335867" cy="370841"/>
          </a:xfrm>
          <a:prstGeom prst="rect">
            <a:avLst/>
          </a:prstGeom>
        </p:spPr>
        <p:txBody>
          <a:bodyPr anchor="t"/>
          <a:lstStyle>
            <a:lvl1pPr algn="l">
              <a:defRPr sz="1800">
                <a:solidFill>
                  <a:srgbClr val="000000"/>
                </a:solidFill>
                <a:latin typeface="+mn-lt"/>
                <a:ea typeface="+mn-ea"/>
                <a:cs typeface="+mn-cs"/>
                <a:sym typeface="Calibri"/>
              </a:defRPr>
            </a:lvl1pPr>
          </a:lstStyle>
          <a:p>
            <a:pPr/>
            <a:fld id="{86CB4B4D-7CA3-9044-876B-883B54F8677D}" type="slidenum"/>
          </a:p>
        </p:txBody>
      </p:sp>
      <p:pic>
        <p:nvPicPr>
          <p:cNvPr id="1560"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Tree>
  </p:cSld>
  <p:clrMapOvr>
    <a:masterClrMapping/>
  </p:clrMapOvr>
  <p:transition xmlns:p14="http://schemas.microsoft.com/office/powerpoint/2010/main" spd="med" advClick="1"/>
</p:sldLayout>
</file>

<file path=ppt/slideLayouts/slideLayout1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Title and Content">
    <p:spTree>
      <p:nvGrpSpPr>
        <p:cNvPr id="1" name=""/>
        <p:cNvGrpSpPr/>
        <p:nvPr/>
      </p:nvGrpSpPr>
      <p:grpSpPr>
        <a:xfrm>
          <a:off x="0" y="0"/>
          <a:ext cx="0" cy="0"/>
          <a:chOff x="0" y="0"/>
          <a:chExt cx="0" cy="0"/>
        </a:xfrm>
      </p:grpSpPr>
      <p:sp>
        <p:nvSpPr>
          <p:cNvPr id="1567" name="Slide Number"/>
          <p:cNvSpPr txBox="1"/>
          <p:nvPr>
            <p:ph type="sldNum" sz="quarter" idx="2"/>
          </p:nvPr>
        </p:nvSpPr>
        <p:spPr>
          <a:xfrm>
            <a:off x="6173839" y="6381334"/>
            <a:ext cx="335867" cy="370841"/>
          </a:xfrm>
          <a:prstGeom prst="rect">
            <a:avLst/>
          </a:prstGeom>
        </p:spPr>
        <p:txBody>
          <a:bodyPr anchor="t"/>
          <a:lstStyle>
            <a:lvl1pPr algn="l">
              <a:defRPr sz="1800">
                <a:solidFill>
                  <a:srgbClr val="000000"/>
                </a:solidFill>
                <a:latin typeface="+mn-lt"/>
                <a:ea typeface="+mn-ea"/>
                <a:cs typeface="+mn-cs"/>
                <a:sym typeface="Calibri"/>
              </a:defRPr>
            </a:lvl1pPr>
          </a:lstStyle>
          <a:p>
            <a:pPr/>
            <a:fld id="{86CB4B4D-7CA3-9044-876B-883B54F8677D}" type="slidenum"/>
          </a:p>
        </p:txBody>
      </p:sp>
      <p:pic>
        <p:nvPicPr>
          <p:cNvPr id="1568"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Tree>
  </p:cSld>
  <p:clrMapOvr>
    <a:masterClrMapping/>
  </p:clrMapOvr>
  <p:transition xmlns:p14="http://schemas.microsoft.com/office/powerpoint/2010/main" spd="med" advClick="1"/>
</p:sldLayout>
</file>

<file path=ppt/slideLayouts/slideLayout1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_Title and Content">
    <p:spTree>
      <p:nvGrpSpPr>
        <p:cNvPr id="1" name=""/>
        <p:cNvGrpSpPr/>
        <p:nvPr/>
      </p:nvGrpSpPr>
      <p:grpSpPr>
        <a:xfrm>
          <a:off x="0" y="0"/>
          <a:ext cx="0" cy="0"/>
          <a:chOff x="0" y="0"/>
          <a:chExt cx="0" cy="0"/>
        </a:xfrm>
      </p:grpSpPr>
      <p:sp>
        <p:nvSpPr>
          <p:cNvPr id="1575" name="Slide Number"/>
          <p:cNvSpPr txBox="1"/>
          <p:nvPr>
            <p:ph type="sldNum" sz="quarter" idx="2"/>
          </p:nvPr>
        </p:nvSpPr>
        <p:spPr>
          <a:xfrm>
            <a:off x="6173839" y="6381334"/>
            <a:ext cx="335867" cy="370841"/>
          </a:xfrm>
          <a:prstGeom prst="rect">
            <a:avLst/>
          </a:prstGeom>
        </p:spPr>
        <p:txBody>
          <a:bodyPr anchor="t"/>
          <a:lstStyle>
            <a:lvl1pPr algn="l">
              <a:defRPr sz="1800">
                <a:solidFill>
                  <a:srgbClr val="000000"/>
                </a:solidFill>
                <a:latin typeface="+mn-lt"/>
                <a:ea typeface="+mn-ea"/>
                <a:cs typeface="+mn-cs"/>
                <a:sym typeface="Calibri"/>
              </a:defRPr>
            </a:lvl1pPr>
          </a:lstStyle>
          <a:p>
            <a:pPr/>
            <a:fld id="{86CB4B4D-7CA3-9044-876B-883B54F8677D}" type="slidenum"/>
          </a:p>
        </p:txBody>
      </p:sp>
      <p:pic>
        <p:nvPicPr>
          <p:cNvPr id="1576"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Tree>
  </p:cSld>
  <p:clrMapOvr>
    <a:masterClrMapping/>
  </p:clrMapOvr>
  <p:transition xmlns:p14="http://schemas.microsoft.com/office/powerpoint/2010/main" spd="med" advClick="1"/>
</p:sldLayout>
</file>

<file path=ppt/slideLayouts/slideLayout1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9_Title and Content">
    <p:spTree>
      <p:nvGrpSpPr>
        <p:cNvPr id="1" name=""/>
        <p:cNvGrpSpPr/>
        <p:nvPr/>
      </p:nvGrpSpPr>
      <p:grpSpPr>
        <a:xfrm>
          <a:off x="0" y="0"/>
          <a:ext cx="0" cy="0"/>
          <a:chOff x="0" y="0"/>
          <a:chExt cx="0" cy="0"/>
        </a:xfrm>
      </p:grpSpPr>
      <p:sp>
        <p:nvSpPr>
          <p:cNvPr id="1583" name="Slide Number"/>
          <p:cNvSpPr txBox="1"/>
          <p:nvPr>
            <p:ph type="sldNum" sz="quarter" idx="2"/>
          </p:nvPr>
        </p:nvSpPr>
        <p:spPr>
          <a:xfrm>
            <a:off x="6173839" y="6381334"/>
            <a:ext cx="335867" cy="370841"/>
          </a:xfrm>
          <a:prstGeom prst="rect">
            <a:avLst/>
          </a:prstGeom>
        </p:spPr>
        <p:txBody>
          <a:bodyPr anchor="t"/>
          <a:lstStyle>
            <a:lvl1pPr algn="l">
              <a:defRPr sz="1800">
                <a:solidFill>
                  <a:srgbClr val="000000"/>
                </a:solidFill>
                <a:latin typeface="+mn-lt"/>
                <a:ea typeface="+mn-ea"/>
                <a:cs typeface="+mn-cs"/>
                <a:sym typeface="Calibri"/>
              </a:defRPr>
            </a:lvl1pPr>
          </a:lstStyle>
          <a:p>
            <a:pPr/>
            <a:fld id="{86CB4B4D-7CA3-9044-876B-883B54F8677D}" type="slidenum"/>
          </a:p>
        </p:txBody>
      </p:sp>
      <p:pic>
        <p:nvPicPr>
          <p:cNvPr id="1584"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Tree>
  </p:cSld>
  <p:clrMapOvr>
    <a:masterClrMapping/>
  </p:clrMapOvr>
  <p:transition xmlns:p14="http://schemas.microsoft.com/office/powerpoint/2010/main" spd="med" advClick="1"/>
</p:sldLayout>
</file>

<file path=ppt/slideLayouts/slideLayout1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0_Title and Content">
    <p:spTree>
      <p:nvGrpSpPr>
        <p:cNvPr id="1" name=""/>
        <p:cNvGrpSpPr/>
        <p:nvPr/>
      </p:nvGrpSpPr>
      <p:grpSpPr>
        <a:xfrm>
          <a:off x="0" y="0"/>
          <a:ext cx="0" cy="0"/>
          <a:chOff x="0" y="0"/>
          <a:chExt cx="0" cy="0"/>
        </a:xfrm>
      </p:grpSpPr>
      <p:sp>
        <p:nvSpPr>
          <p:cNvPr id="1591" name="Slide Number"/>
          <p:cNvSpPr txBox="1"/>
          <p:nvPr>
            <p:ph type="sldNum" sz="quarter" idx="2"/>
          </p:nvPr>
        </p:nvSpPr>
        <p:spPr>
          <a:xfrm>
            <a:off x="6173839" y="6381334"/>
            <a:ext cx="335867" cy="370841"/>
          </a:xfrm>
          <a:prstGeom prst="rect">
            <a:avLst/>
          </a:prstGeom>
        </p:spPr>
        <p:txBody>
          <a:bodyPr anchor="t"/>
          <a:lstStyle>
            <a:lvl1pPr algn="l">
              <a:defRPr sz="1800">
                <a:solidFill>
                  <a:srgbClr val="000000"/>
                </a:solidFill>
                <a:latin typeface="+mn-lt"/>
                <a:ea typeface="+mn-ea"/>
                <a:cs typeface="+mn-cs"/>
                <a:sym typeface="Calibri"/>
              </a:defRPr>
            </a:lvl1pPr>
          </a:lstStyle>
          <a:p>
            <a:pPr/>
            <a:fld id="{86CB4B4D-7CA3-9044-876B-883B54F8677D}" type="slidenum"/>
          </a:p>
        </p:txBody>
      </p:sp>
      <p:pic>
        <p:nvPicPr>
          <p:cNvPr id="1592"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Tree>
  </p:cSld>
  <p:clrMapOvr>
    <a:masterClrMapping/>
  </p:clrMapOvr>
  <p:transition xmlns:p14="http://schemas.microsoft.com/office/powerpoint/2010/main" spd="med" advClick="1"/>
</p:sldLayout>
</file>

<file path=ppt/slideLayouts/slideLayout1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1_Title and Content">
    <p:spTree>
      <p:nvGrpSpPr>
        <p:cNvPr id="1" name=""/>
        <p:cNvGrpSpPr/>
        <p:nvPr/>
      </p:nvGrpSpPr>
      <p:grpSpPr>
        <a:xfrm>
          <a:off x="0" y="0"/>
          <a:ext cx="0" cy="0"/>
          <a:chOff x="0" y="0"/>
          <a:chExt cx="0" cy="0"/>
        </a:xfrm>
      </p:grpSpPr>
      <p:sp>
        <p:nvSpPr>
          <p:cNvPr id="1599" name="Slide Number"/>
          <p:cNvSpPr txBox="1"/>
          <p:nvPr>
            <p:ph type="sldNum" sz="quarter" idx="2"/>
          </p:nvPr>
        </p:nvSpPr>
        <p:spPr>
          <a:xfrm>
            <a:off x="6173839" y="6381334"/>
            <a:ext cx="335867" cy="370841"/>
          </a:xfrm>
          <a:prstGeom prst="rect">
            <a:avLst/>
          </a:prstGeom>
        </p:spPr>
        <p:txBody>
          <a:bodyPr anchor="t"/>
          <a:lstStyle>
            <a:lvl1pPr algn="l">
              <a:defRPr sz="1800">
                <a:solidFill>
                  <a:srgbClr val="000000"/>
                </a:solidFill>
                <a:latin typeface="+mn-lt"/>
                <a:ea typeface="+mn-ea"/>
                <a:cs typeface="+mn-cs"/>
                <a:sym typeface="Calibri"/>
              </a:defRPr>
            </a:lvl1pPr>
          </a:lstStyle>
          <a:p>
            <a:pPr/>
            <a:fld id="{86CB4B4D-7CA3-9044-876B-883B54F8677D}" type="slidenum"/>
          </a:p>
        </p:txBody>
      </p:sp>
      <p:pic>
        <p:nvPicPr>
          <p:cNvPr id="1600"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Tree>
  </p:cSld>
  <p:clrMapOvr>
    <a:masterClrMapping/>
  </p:clrMapOvr>
  <p:transition xmlns:p14="http://schemas.microsoft.com/office/powerpoint/2010/main" spd="med" advClick="1"/>
</p:sldLayout>
</file>

<file path=ppt/slideLayouts/slideLayout1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2_Title and Content">
    <p:spTree>
      <p:nvGrpSpPr>
        <p:cNvPr id="1" name=""/>
        <p:cNvGrpSpPr/>
        <p:nvPr/>
      </p:nvGrpSpPr>
      <p:grpSpPr>
        <a:xfrm>
          <a:off x="0" y="0"/>
          <a:ext cx="0" cy="0"/>
          <a:chOff x="0" y="0"/>
          <a:chExt cx="0" cy="0"/>
        </a:xfrm>
      </p:grpSpPr>
      <p:sp>
        <p:nvSpPr>
          <p:cNvPr id="1607" name="Slide Number"/>
          <p:cNvSpPr txBox="1"/>
          <p:nvPr>
            <p:ph type="sldNum" sz="quarter" idx="2"/>
          </p:nvPr>
        </p:nvSpPr>
        <p:spPr>
          <a:xfrm>
            <a:off x="6173839" y="6381334"/>
            <a:ext cx="335867" cy="370841"/>
          </a:xfrm>
          <a:prstGeom prst="rect">
            <a:avLst/>
          </a:prstGeom>
        </p:spPr>
        <p:txBody>
          <a:bodyPr anchor="t"/>
          <a:lstStyle>
            <a:lvl1pPr algn="l">
              <a:defRPr sz="1800">
                <a:solidFill>
                  <a:srgbClr val="000000"/>
                </a:solidFill>
                <a:latin typeface="+mn-lt"/>
                <a:ea typeface="+mn-ea"/>
                <a:cs typeface="+mn-cs"/>
                <a:sym typeface="Calibri"/>
              </a:defRPr>
            </a:lvl1pPr>
          </a:lstStyle>
          <a:p>
            <a:pPr/>
            <a:fld id="{86CB4B4D-7CA3-9044-876B-883B54F8677D}" type="slidenum"/>
          </a:p>
        </p:txBody>
      </p:sp>
      <p:pic>
        <p:nvPicPr>
          <p:cNvPr id="1608"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Tree>
  </p:cSld>
  <p:clrMapOvr>
    <a:masterClrMapping/>
  </p:clrMapOvr>
  <p:transition xmlns:p14="http://schemas.microsoft.com/office/powerpoint/2010/main" spd="med" advClick="1"/>
</p:sldLayout>
</file>

<file path=ppt/slideLayouts/slideLayout1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3_Title and Content">
    <p:spTree>
      <p:nvGrpSpPr>
        <p:cNvPr id="1" name=""/>
        <p:cNvGrpSpPr/>
        <p:nvPr/>
      </p:nvGrpSpPr>
      <p:grpSpPr>
        <a:xfrm>
          <a:off x="0" y="0"/>
          <a:ext cx="0" cy="0"/>
          <a:chOff x="0" y="0"/>
          <a:chExt cx="0" cy="0"/>
        </a:xfrm>
      </p:grpSpPr>
      <p:sp>
        <p:nvSpPr>
          <p:cNvPr id="1615" name="Slide Number"/>
          <p:cNvSpPr txBox="1"/>
          <p:nvPr>
            <p:ph type="sldNum" sz="quarter" idx="2"/>
          </p:nvPr>
        </p:nvSpPr>
        <p:spPr>
          <a:xfrm>
            <a:off x="6173839" y="6381334"/>
            <a:ext cx="335867" cy="370841"/>
          </a:xfrm>
          <a:prstGeom prst="rect">
            <a:avLst/>
          </a:prstGeom>
        </p:spPr>
        <p:txBody>
          <a:bodyPr anchor="t"/>
          <a:lstStyle>
            <a:lvl1pPr algn="l">
              <a:defRPr sz="1800">
                <a:solidFill>
                  <a:srgbClr val="000000"/>
                </a:solidFill>
                <a:latin typeface="+mn-lt"/>
                <a:ea typeface="+mn-ea"/>
                <a:cs typeface="+mn-cs"/>
                <a:sym typeface="Calibri"/>
              </a:defRPr>
            </a:lvl1pPr>
          </a:lstStyle>
          <a:p>
            <a:pPr/>
            <a:fld id="{86CB4B4D-7CA3-9044-876B-883B54F8677D}" type="slidenum"/>
          </a:p>
        </p:txBody>
      </p:sp>
      <p:pic>
        <p:nvPicPr>
          <p:cNvPr id="1616"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Tree>
  </p:cSld>
  <p:clrMapOvr>
    <a:masterClrMapping/>
  </p:clrMapOvr>
  <p:transition xmlns:p14="http://schemas.microsoft.com/office/powerpoint/2010/main" spd="med" advClick="1"/>
</p:sldLayout>
</file>

<file path=ppt/slideLayouts/slideLayout1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4_Title and Content">
    <p:spTree>
      <p:nvGrpSpPr>
        <p:cNvPr id="1" name=""/>
        <p:cNvGrpSpPr/>
        <p:nvPr/>
      </p:nvGrpSpPr>
      <p:grpSpPr>
        <a:xfrm>
          <a:off x="0" y="0"/>
          <a:ext cx="0" cy="0"/>
          <a:chOff x="0" y="0"/>
          <a:chExt cx="0" cy="0"/>
        </a:xfrm>
      </p:grpSpPr>
      <p:sp>
        <p:nvSpPr>
          <p:cNvPr id="1623" name="Slide Number"/>
          <p:cNvSpPr txBox="1"/>
          <p:nvPr>
            <p:ph type="sldNum" sz="quarter" idx="2"/>
          </p:nvPr>
        </p:nvSpPr>
        <p:spPr>
          <a:xfrm>
            <a:off x="6173839" y="6381334"/>
            <a:ext cx="335867" cy="370841"/>
          </a:xfrm>
          <a:prstGeom prst="rect">
            <a:avLst/>
          </a:prstGeom>
        </p:spPr>
        <p:txBody>
          <a:bodyPr anchor="t"/>
          <a:lstStyle>
            <a:lvl1pPr algn="l">
              <a:defRPr sz="1800">
                <a:solidFill>
                  <a:srgbClr val="000000"/>
                </a:solidFill>
                <a:latin typeface="+mn-lt"/>
                <a:ea typeface="+mn-ea"/>
                <a:cs typeface="+mn-cs"/>
                <a:sym typeface="Calibri"/>
              </a:defRPr>
            </a:lvl1pPr>
          </a:lstStyle>
          <a:p>
            <a:pPr/>
            <a:fld id="{86CB4B4D-7CA3-9044-876B-883B54F8677D}" type="slidenum"/>
          </a:p>
        </p:txBody>
      </p:sp>
      <p:pic>
        <p:nvPicPr>
          <p:cNvPr id="1624"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Tree>
  </p:cSld>
  <p:clrMapOvr>
    <a:masterClrMapping/>
  </p:clrMapOvr>
  <p:transition xmlns:p14="http://schemas.microsoft.com/office/powerpoint/2010/main" spd="med" advClick="1"/>
</p:sldLayout>
</file>

<file path=ppt/slideLayouts/slideLayout1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5_Title and Content">
    <p:spTree>
      <p:nvGrpSpPr>
        <p:cNvPr id="1" name=""/>
        <p:cNvGrpSpPr/>
        <p:nvPr/>
      </p:nvGrpSpPr>
      <p:grpSpPr>
        <a:xfrm>
          <a:off x="0" y="0"/>
          <a:ext cx="0" cy="0"/>
          <a:chOff x="0" y="0"/>
          <a:chExt cx="0" cy="0"/>
        </a:xfrm>
      </p:grpSpPr>
      <p:sp>
        <p:nvSpPr>
          <p:cNvPr id="1631" name="Slide Number"/>
          <p:cNvSpPr txBox="1"/>
          <p:nvPr>
            <p:ph type="sldNum" sz="quarter" idx="2"/>
          </p:nvPr>
        </p:nvSpPr>
        <p:spPr>
          <a:xfrm>
            <a:off x="6173839" y="6381334"/>
            <a:ext cx="335867" cy="370841"/>
          </a:xfrm>
          <a:prstGeom prst="rect">
            <a:avLst/>
          </a:prstGeom>
        </p:spPr>
        <p:txBody>
          <a:bodyPr anchor="t"/>
          <a:lstStyle>
            <a:lvl1pPr algn="l">
              <a:defRPr sz="1800">
                <a:solidFill>
                  <a:srgbClr val="000000"/>
                </a:solidFill>
                <a:latin typeface="+mn-lt"/>
                <a:ea typeface="+mn-ea"/>
                <a:cs typeface="+mn-cs"/>
                <a:sym typeface="Calibri"/>
              </a:defRPr>
            </a:lvl1pPr>
          </a:lstStyle>
          <a:p>
            <a:pPr/>
            <a:fld id="{86CB4B4D-7CA3-9044-876B-883B54F8677D}" type="slidenum"/>
          </a:p>
        </p:txBody>
      </p:sp>
      <p:pic>
        <p:nvPicPr>
          <p:cNvPr id="1632"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Content and Two Column">
    <p:spTree>
      <p:nvGrpSpPr>
        <p:cNvPr id="1" name=""/>
        <p:cNvGrpSpPr/>
        <p:nvPr/>
      </p:nvGrpSpPr>
      <p:grpSpPr>
        <a:xfrm>
          <a:off x="0" y="0"/>
          <a:ext cx="0" cy="0"/>
          <a:chOff x="0" y="0"/>
          <a:chExt cx="0" cy="0"/>
        </a:xfrm>
      </p:grpSpPr>
      <p:sp>
        <p:nvSpPr>
          <p:cNvPr id="155" name="Title Text"/>
          <p:cNvSpPr txBox="1"/>
          <p:nvPr>
            <p:ph type="title"/>
          </p:nvPr>
        </p:nvSpPr>
        <p:spPr>
          <a:xfrm>
            <a:off x="250825" y="188912"/>
            <a:ext cx="8642350" cy="503785"/>
          </a:xfrm>
          <a:prstGeom prst="rect">
            <a:avLst/>
          </a:prstGeom>
          <a:solidFill>
            <a:schemeClr val="accent1"/>
          </a:solidFill>
        </p:spPr>
        <p:txBody>
          <a:bodyPr/>
          <a:lstStyle>
            <a:lvl1pPr indent="95250"/>
          </a:lstStyle>
          <a:p>
            <a:pPr/>
            <a:r>
              <a:t>Title Text</a:t>
            </a:r>
          </a:p>
        </p:txBody>
      </p:sp>
      <p:sp>
        <p:nvSpPr>
          <p:cNvPr id="156" name="Body Level One…"/>
          <p:cNvSpPr txBox="1"/>
          <p:nvPr>
            <p:ph type="body" sz="quarter" idx="1"/>
          </p:nvPr>
        </p:nvSpPr>
        <p:spPr>
          <a:xfrm>
            <a:off x="250825" y="692697"/>
            <a:ext cx="8642350" cy="360041"/>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1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6_Title and Content">
    <p:spTree>
      <p:nvGrpSpPr>
        <p:cNvPr id="1" name=""/>
        <p:cNvGrpSpPr/>
        <p:nvPr/>
      </p:nvGrpSpPr>
      <p:grpSpPr>
        <a:xfrm>
          <a:off x="0" y="0"/>
          <a:ext cx="0" cy="0"/>
          <a:chOff x="0" y="0"/>
          <a:chExt cx="0" cy="0"/>
        </a:xfrm>
      </p:grpSpPr>
      <p:sp>
        <p:nvSpPr>
          <p:cNvPr id="1639" name="Slide Number"/>
          <p:cNvSpPr txBox="1"/>
          <p:nvPr>
            <p:ph type="sldNum" sz="quarter" idx="2"/>
          </p:nvPr>
        </p:nvSpPr>
        <p:spPr>
          <a:xfrm>
            <a:off x="6173839" y="6381334"/>
            <a:ext cx="335867" cy="370841"/>
          </a:xfrm>
          <a:prstGeom prst="rect">
            <a:avLst/>
          </a:prstGeom>
        </p:spPr>
        <p:txBody>
          <a:bodyPr anchor="t"/>
          <a:lstStyle>
            <a:lvl1pPr algn="l">
              <a:defRPr sz="1800">
                <a:solidFill>
                  <a:srgbClr val="000000"/>
                </a:solidFill>
                <a:latin typeface="+mn-lt"/>
                <a:ea typeface="+mn-ea"/>
                <a:cs typeface="+mn-cs"/>
                <a:sym typeface="Calibri"/>
              </a:defRPr>
            </a:lvl1pPr>
          </a:lstStyle>
          <a:p>
            <a:pPr/>
            <a:fld id="{86CB4B4D-7CA3-9044-876B-883B54F8677D}" type="slidenum"/>
          </a:p>
        </p:txBody>
      </p:sp>
      <p:pic>
        <p:nvPicPr>
          <p:cNvPr id="1640"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Tree>
  </p:cSld>
  <p:clrMapOvr>
    <a:masterClrMapping/>
  </p:clrMapOvr>
  <p:transition xmlns:p14="http://schemas.microsoft.com/office/powerpoint/2010/main" spd="med" advClick="1"/>
</p:sldLayout>
</file>

<file path=ppt/slideLayouts/slideLayout1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8_Title and Content">
    <p:spTree>
      <p:nvGrpSpPr>
        <p:cNvPr id="1" name=""/>
        <p:cNvGrpSpPr/>
        <p:nvPr/>
      </p:nvGrpSpPr>
      <p:grpSpPr>
        <a:xfrm>
          <a:off x="0" y="0"/>
          <a:ext cx="0" cy="0"/>
          <a:chOff x="0" y="0"/>
          <a:chExt cx="0" cy="0"/>
        </a:xfrm>
      </p:grpSpPr>
      <p:sp>
        <p:nvSpPr>
          <p:cNvPr id="1647" name="Slide Number"/>
          <p:cNvSpPr txBox="1"/>
          <p:nvPr>
            <p:ph type="sldNum" sz="quarter" idx="2"/>
          </p:nvPr>
        </p:nvSpPr>
        <p:spPr>
          <a:xfrm>
            <a:off x="6173839" y="6381334"/>
            <a:ext cx="335867" cy="370841"/>
          </a:xfrm>
          <a:prstGeom prst="rect">
            <a:avLst/>
          </a:prstGeom>
        </p:spPr>
        <p:txBody>
          <a:bodyPr anchor="t"/>
          <a:lstStyle>
            <a:lvl1pPr algn="l">
              <a:defRPr sz="1800">
                <a:solidFill>
                  <a:srgbClr val="000000"/>
                </a:solidFill>
                <a:latin typeface="+mn-lt"/>
                <a:ea typeface="+mn-ea"/>
                <a:cs typeface="+mn-cs"/>
                <a:sym typeface="Calibri"/>
              </a:defRPr>
            </a:lvl1pPr>
          </a:lstStyle>
          <a:p>
            <a:pPr/>
            <a:fld id="{86CB4B4D-7CA3-9044-876B-883B54F8677D}" type="slidenum"/>
          </a:p>
        </p:txBody>
      </p:sp>
      <p:pic>
        <p:nvPicPr>
          <p:cNvPr id="1648"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Tree>
  </p:cSld>
  <p:clrMapOvr>
    <a:masterClrMapping/>
  </p:clrMapOvr>
  <p:transition xmlns:p14="http://schemas.microsoft.com/office/powerpoint/2010/main" spd="med" advClick="1"/>
</p:sldLayout>
</file>

<file path=ppt/slideLayouts/slideLayout1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9_Title and Content">
    <p:spTree>
      <p:nvGrpSpPr>
        <p:cNvPr id="1" name=""/>
        <p:cNvGrpSpPr/>
        <p:nvPr/>
      </p:nvGrpSpPr>
      <p:grpSpPr>
        <a:xfrm>
          <a:off x="0" y="0"/>
          <a:ext cx="0" cy="0"/>
          <a:chOff x="0" y="0"/>
          <a:chExt cx="0" cy="0"/>
        </a:xfrm>
      </p:grpSpPr>
      <p:sp>
        <p:nvSpPr>
          <p:cNvPr id="1655" name="Slide Number"/>
          <p:cNvSpPr txBox="1"/>
          <p:nvPr>
            <p:ph type="sldNum" sz="quarter" idx="2"/>
          </p:nvPr>
        </p:nvSpPr>
        <p:spPr>
          <a:xfrm>
            <a:off x="6173839" y="6381334"/>
            <a:ext cx="335867" cy="370841"/>
          </a:xfrm>
          <a:prstGeom prst="rect">
            <a:avLst/>
          </a:prstGeom>
        </p:spPr>
        <p:txBody>
          <a:bodyPr anchor="t"/>
          <a:lstStyle>
            <a:lvl1pPr algn="l">
              <a:defRPr sz="1800">
                <a:solidFill>
                  <a:srgbClr val="000000"/>
                </a:solidFill>
                <a:latin typeface="+mn-lt"/>
                <a:ea typeface="+mn-ea"/>
                <a:cs typeface="+mn-cs"/>
                <a:sym typeface="Calibri"/>
              </a:defRPr>
            </a:lvl1pPr>
          </a:lstStyle>
          <a:p>
            <a:pPr/>
            <a:fld id="{86CB4B4D-7CA3-9044-876B-883B54F8677D}" type="slidenum"/>
          </a:p>
        </p:txBody>
      </p:sp>
      <p:pic>
        <p:nvPicPr>
          <p:cNvPr id="1656"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Tree>
  </p:cSld>
  <p:clrMapOvr>
    <a:masterClrMapping/>
  </p:clrMapOvr>
  <p:transition xmlns:p14="http://schemas.microsoft.com/office/powerpoint/2010/main" spd="med" advClick="1"/>
</p:sldLayout>
</file>

<file path=ppt/slideLayouts/slideLayout1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0_Title and Content">
    <p:spTree>
      <p:nvGrpSpPr>
        <p:cNvPr id="1" name=""/>
        <p:cNvGrpSpPr/>
        <p:nvPr/>
      </p:nvGrpSpPr>
      <p:grpSpPr>
        <a:xfrm>
          <a:off x="0" y="0"/>
          <a:ext cx="0" cy="0"/>
          <a:chOff x="0" y="0"/>
          <a:chExt cx="0" cy="0"/>
        </a:xfrm>
      </p:grpSpPr>
      <p:sp>
        <p:nvSpPr>
          <p:cNvPr id="1663" name="Slide Number"/>
          <p:cNvSpPr txBox="1"/>
          <p:nvPr>
            <p:ph type="sldNum" sz="quarter" idx="2"/>
          </p:nvPr>
        </p:nvSpPr>
        <p:spPr>
          <a:xfrm>
            <a:off x="6173839" y="6381334"/>
            <a:ext cx="335867" cy="370841"/>
          </a:xfrm>
          <a:prstGeom prst="rect">
            <a:avLst/>
          </a:prstGeom>
        </p:spPr>
        <p:txBody>
          <a:bodyPr anchor="t"/>
          <a:lstStyle>
            <a:lvl1pPr algn="l">
              <a:defRPr sz="1800">
                <a:solidFill>
                  <a:srgbClr val="000000"/>
                </a:solidFill>
                <a:latin typeface="+mn-lt"/>
                <a:ea typeface="+mn-ea"/>
                <a:cs typeface="+mn-cs"/>
                <a:sym typeface="Calibri"/>
              </a:defRPr>
            </a:lvl1pPr>
          </a:lstStyle>
          <a:p>
            <a:pPr/>
            <a:fld id="{86CB4B4D-7CA3-9044-876B-883B54F8677D}" type="slidenum"/>
          </a:p>
        </p:txBody>
      </p:sp>
      <p:pic>
        <p:nvPicPr>
          <p:cNvPr id="1664"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Tree>
  </p:cSld>
  <p:clrMapOvr>
    <a:masterClrMapping/>
  </p:clrMapOvr>
  <p:transition xmlns:p14="http://schemas.microsoft.com/office/powerpoint/2010/main" spd="med" advClick="1"/>
</p:sldLayout>
</file>

<file path=ppt/slideLayouts/slideLayout1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itle and Content">
    <p:spTree>
      <p:nvGrpSpPr>
        <p:cNvPr id="1" name=""/>
        <p:cNvGrpSpPr/>
        <p:nvPr/>
      </p:nvGrpSpPr>
      <p:grpSpPr>
        <a:xfrm>
          <a:off x="0" y="0"/>
          <a:ext cx="0" cy="0"/>
          <a:chOff x="0" y="0"/>
          <a:chExt cx="0" cy="0"/>
        </a:xfrm>
      </p:grpSpPr>
      <p:pic>
        <p:nvPicPr>
          <p:cNvPr id="1671"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
        <p:nvSpPr>
          <p:cNvPr id="1672"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7_Title and Content">
    <p:spTree>
      <p:nvGrpSpPr>
        <p:cNvPr id="1" name=""/>
        <p:cNvGrpSpPr/>
        <p:nvPr/>
      </p:nvGrpSpPr>
      <p:grpSpPr>
        <a:xfrm>
          <a:off x="0" y="0"/>
          <a:ext cx="0" cy="0"/>
          <a:chOff x="0" y="0"/>
          <a:chExt cx="0" cy="0"/>
        </a:xfrm>
      </p:grpSpPr>
      <p:pic>
        <p:nvPicPr>
          <p:cNvPr id="1679"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
        <p:nvSpPr>
          <p:cNvPr id="1680"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1_Title and Content">
    <p:spTree>
      <p:nvGrpSpPr>
        <p:cNvPr id="1" name=""/>
        <p:cNvGrpSpPr/>
        <p:nvPr/>
      </p:nvGrpSpPr>
      <p:grpSpPr>
        <a:xfrm>
          <a:off x="0" y="0"/>
          <a:ext cx="0" cy="0"/>
          <a:chOff x="0" y="0"/>
          <a:chExt cx="0" cy="0"/>
        </a:xfrm>
      </p:grpSpPr>
      <p:pic>
        <p:nvPicPr>
          <p:cNvPr id="1687"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
        <p:nvSpPr>
          <p:cNvPr id="1688"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2_Title and Content">
    <p:spTree>
      <p:nvGrpSpPr>
        <p:cNvPr id="1" name=""/>
        <p:cNvGrpSpPr/>
        <p:nvPr/>
      </p:nvGrpSpPr>
      <p:grpSpPr>
        <a:xfrm>
          <a:off x="0" y="0"/>
          <a:ext cx="0" cy="0"/>
          <a:chOff x="0" y="0"/>
          <a:chExt cx="0" cy="0"/>
        </a:xfrm>
      </p:grpSpPr>
      <p:pic>
        <p:nvPicPr>
          <p:cNvPr id="1695"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
        <p:nvSpPr>
          <p:cNvPr id="1696"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3_Title and Content">
    <p:spTree>
      <p:nvGrpSpPr>
        <p:cNvPr id="1" name=""/>
        <p:cNvGrpSpPr/>
        <p:nvPr/>
      </p:nvGrpSpPr>
      <p:grpSpPr>
        <a:xfrm>
          <a:off x="0" y="0"/>
          <a:ext cx="0" cy="0"/>
          <a:chOff x="0" y="0"/>
          <a:chExt cx="0" cy="0"/>
        </a:xfrm>
      </p:grpSpPr>
      <p:pic>
        <p:nvPicPr>
          <p:cNvPr id="1703"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
        <p:nvSpPr>
          <p:cNvPr id="1704"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4_Title and Content">
    <p:spTree>
      <p:nvGrpSpPr>
        <p:cNvPr id="1" name=""/>
        <p:cNvGrpSpPr/>
        <p:nvPr/>
      </p:nvGrpSpPr>
      <p:grpSpPr>
        <a:xfrm>
          <a:off x="0" y="0"/>
          <a:ext cx="0" cy="0"/>
          <a:chOff x="0" y="0"/>
          <a:chExt cx="0" cy="0"/>
        </a:xfrm>
      </p:grpSpPr>
      <p:pic>
        <p:nvPicPr>
          <p:cNvPr id="1711"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
        <p:nvSpPr>
          <p:cNvPr id="1712"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Title and Three Column">
    <p:spTree>
      <p:nvGrpSpPr>
        <p:cNvPr id="1" name=""/>
        <p:cNvGrpSpPr/>
        <p:nvPr/>
      </p:nvGrpSpPr>
      <p:grpSpPr>
        <a:xfrm>
          <a:off x="0" y="0"/>
          <a:ext cx="0" cy="0"/>
          <a:chOff x="0" y="0"/>
          <a:chExt cx="0" cy="0"/>
        </a:xfrm>
      </p:grpSpPr>
      <p:sp>
        <p:nvSpPr>
          <p:cNvPr id="164" name="Title Text"/>
          <p:cNvSpPr txBox="1"/>
          <p:nvPr>
            <p:ph type="title"/>
          </p:nvPr>
        </p:nvSpPr>
        <p:spPr>
          <a:xfrm>
            <a:off x="250825" y="188912"/>
            <a:ext cx="8642350" cy="503785"/>
          </a:xfrm>
          <a:prstGeom prst="rect">
            <a:avLst/>
          </a:prstGeom>
        </p:spPr>
        <p:txBody>
          <a:bodyPr/>
          <a:lstStyle/>
          <a:p>
            <a:pPr/>
            <a:r>
              <a:t>Title Text</a:t>
            </a:r>
          </a:p>
        </p:txBody>
      </p:sp>
      <p:sp>
        <p:nvSpPr>
          <p:cNvPr id="165"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66" name="Text Placeholder 11"/>
          <p:cNvSpPr/>
          <p:nvPr>
            <p:ph type="body" sz="half" idx="13"/>
          </p:nvPr>
        </p:nvSpPr>
        <p:spPr>
          <a:xfrm>
            <a:off x="3203575" y="1341437"/>
            <a:ext cx="2736850" cy="5040313"/>
          </a:xfrm>
          <a:prstGeom prst="rect">
            <a:avLst/>
          </a:prstGeom>
        </p:spPr>
        <p:txBody>
          <a:bodyPr/>
          <a:lstStyle/>
          <a:p>
            <a:pPr/>
          </a:p>
        </p:txBody>
      </p:sp>
      <p:sp>
        <p:nvSpPr>
          <p:cNvPr id="167" name="Text Placeholder 13"/>
          <p:cNvSpPr/>
          <p:nvPr>
            <p:ph type="body" sz="half" idx="14"/>
          </p:nvPr>
        </p:nvSpPr>
        <p:spPr>
          <a:xfrm>
            <a:off x="6084887" y="1341437"/>
            <a:ext cx="2808288" cy="5040313"/>
          </a:xfrm>
          <a:prstGeom prst="rect">
            <a:avLst/>
          </a:prstGeom>
        </p:spPr>
        <p:txBody>
          <a:bodyPr/>
          <a:lstStyle/>
          <a:p>
            <a:pPr/>
          </a:p>
        </p:txBody>
      </p:sp>
      <p:sp>
        <p:nvSpPr>
          <p:cNvPr id="168" name="Text Placeholder 7"/>
          <p:cNvSpPr/>
          <p:nvPr>
            <p:ph type="body" sz="quarter" idx="15"/>
          </p:nvPr>
        </p:nvSpPr>
        <p:spPr>
          <a:xfrm>
            <a:off x="250825" y="692697"/>
            <a:ext cx="8642350" cy="360041"/>
          </a:xfrm>
          <a:prstGeom prst="rect">
            <a:avLst/>
          </a:prstGeom>
        </p:spPr>
        <p:txBody>
          <a:bodyPr/>
          <a:lstStyle/>
          <a:p>
            <a:pPr indent="177800">
              <a:defRPr sz="2200"/>
            </a:pPr>
          </a:p>
        </p:txBody>
      </p:sp>
      <p:grpSp>
        <p:nvGrpSpPr>
          <p:cNvPr id="171" name="Title 1"/>
          <p:cNvGrpSpPr/>
          <p:nvPr/>
        </p:nvGrpSpPr>
        <p:grpSpPr>
          <a:xfrm>
            <a:off x="252000" y="190799"/>
            <a:ext cx="8642351" cy="510542"/>
            <a:chOff x="0" y="0"/>
            <a:chExt cx="8642350" cy="510540"/>
          </a:xfrm>
        </p:grpSpPr>
        <p:sp>
          <p:nvSpPr>
            <p:cNvPr id="169" name="Rectangle"/>
            <p:cNvSpPr/>
            <p:nvPr/>
          </p:nvSpPr>
          <p:spPr>
            <a:xfrm>
              <a:off x="0" y="0"/>
              <a:ext cx="8642350" cy="503784"/>
            </a:xfrm>
            <a:prstGeom prst="rect">
              <a:avLst/>
            </a:prstGeom>
            <a:solidFill>
              <a:schemeClr val="accent1"/>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170"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1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5_Title and Content">
    <p:spTree>
      <p:nvGrpSpPr>
        <p:cNvPr id="1" name=""/>
        <p:cNvGrpSpPr/>
        <p:nvPr/>
      </p:nvGrpSpPr>
      <p:grpSpPr>
        <a:xfrm>
          <a:off x="0" y="0"/>
          <a:ext cx="0" cy="0"/>
          <a:chOff x="0" y="0"/>
          <a:chExt cx="0" cy="0"/>
        </a:xfrm>
      </p:grpSpPr>
      <p:pic>
        <p:nvPicPr>
          <p:cNvPr id="1719"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
        <p:nvSpPr>
          <p:cNvPr id="1720"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6_Title and Content">
    <p:spTree>
      <p:nvGrpSpPr>
        <p:cNvPr id="1" name=""/>
        <p:cNvGrpSpPr/>
        <p:nvPr/>
      </p:nvGrpSpPr>
      <p:grpSpPr>
        <a:xfrm>
          <a:off x="0" y="0"/>
          <a:ext cx="0" cy="0"/>
          <a:chOff x="0" y="0"/>
          <a:chExt cx="0" cy="0"/>
        </a:xfrm>
      </p:grpSpPr>
      <p:pic>
        <p:nvPicPr>
          <p:cNvPr id="1727"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
        <p:nvSpPr>
          <p:cNvPr id="1728"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7_Title and Content">
    <p:spTree>
      <p:nvGrpSpPr>
        <p:cNvPr id="1" name=""/>
        <p:cNvGrpSpPr/>
        <p:nvPr/>
      </p:nvGrpSpPr>
      <p:grpSpPr>
        <a:xfrm>
          <a:off x="0" y="0"/>
          <a:ext cx="0" cy="0"/>
          <a:chOff x="0" y="0"/>
          <a:chExt cx="0" cy="0"/>
        </a:xfrm>
      </p:grpSpPr>
      <p:pic>
        <p:nvPicPr>
          <p:cNvPr id="1735"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
        <p:nvSpPr>
          <p:cNvPr id="1736"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8_Title and Content">
    <p:spTree>
      <p:nvGrpSpPr>
        <p:cNvPr id="1" name=""/>
        <p:cNvGrpSpPr/>
        <p:nvPr/>
      </p:nvGrpSpPr>
      <p:grpSpPr>
        <a:xfrm>
          <a:off x="0" y="0"/>
          <a:ext cx="0" cy="0"/>
          <a:chOff x="0" y="0"/>
          <a:chExt cx="0" cy="0"/>
        </a:xfrm>
      </p:grpSpPr>
      <p:pic>
        <p:nvPicPr>
          <p:cNvPr id="1743"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
        <p:nvSpPr>
          <p:cNvPr id="1744"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9_Title and Content">
    <p:spTree>
      <p:nvGrpSpPr>
        <p:cNvPr id="1" name=""/>
        <p:cNvGrpSpPr/>
        <p:nvPr/>
      </p:nvGrpSpPr>
      <p:grpSpPr>
        <a:xfrm>
          <a:off x="0" y="0"/>
          <a:ext cx="0" cy="0"/>
          <a:chOff x="0" y="0"/>
          <a:chExt cx="0" cy="0"/>
        </a:xfrm>
      </p:grpSpPr>
      <p:pic>
        <p:nvPicPr>
          <p:cNvPr id="1751"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
        <p:nvSpPr>
          <p:cNvPr id="1752"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0_Title and Content">
    <p:spTree>
      <p:nvGrpSpPr>
        <p:cNvPr id="1" name=""/>
        <p:cNvGrpSpPr/>
        <p:nvPr/>
      </p:nvGrpSpPr>
      <p:grpSpPr>
        <a:xfrm>
          <a:off x="0" y="0"/>
          <a:ext cx="0" cy="0"/>
          <a:chOff x="0" y="0"/>
          <a:chExt cx="0" cy="0"/>
        </a:xfrm>
      </p:grpSpPr>
      <p:pic>
        <p:nvPicPr>
          <p:cNvPr id="1759"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
        <p:nvSpPr>
          <p:cNvPr id="1760"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1_Title and Content">
    <p:spTree>
      <p:nvGrpSpPr>
        <p:cNvPr id="1" name=""/>
        <p:cNvGrpSpPr/>
        <p:nvPr/>
      </p:nvGrpSpPr>
      <p:grpSpPr>
        <a:xfrm>
          <a:off x="0" y="0"/>
          <a:ext cx="0" cy="0"/>
          <a:chOff x="0" y="0"/>
          <a:chExt cx="0" cy="0"/>
        </a:xfrm>
      </p:grpSpPr>
      <p:pic>
        <p:nvPicPr>
          <p:cNvPr id="1767"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
        <p:nvSpPr>
          <p:cNvPr id="1768"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2_Title and Content">
    <p:spTree>
      <p:nvGrpSpPr>
        <p:cNvPr id="1" name=""/>
        <p:cNvGrpSpPr/>
        <p:nvPr/>
      </p:nvGrpSpPr>
      <p:grpSpPr>
        <a:xfrm>
          <a:off x="0" y="0"/>
          <a:ext cx="0" cy="0"/>
          <a:chOff x="0" y="0"/>
          <a:chExt cx="0" cy="0"/>
        </a:xfrm>
      </p:grpSpPr>
      <p:pic>
        <p:nvPicPr>
          <p:cNvPr id="1775"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sp>
        <p:nvSpPr>
          <p:cNvPr id="1776"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4_Title and Content">
    <p:spTree>
      <p:nvGrpSpPr>
        <p:cNvPr id="1" name=""/>
        <p:cNvGrpSpPr/>
        <p:nvPr/>
      </p:nvGrpSpPr>
      <p:grpSpPr>
        <a:xfrm>
          <a:off x="0" y="0"/>
          <a:ext cx="0" cy="0"/>
          <a:chOff x="0" y="0"/>
          <a:chExt cx="0" cy="0"/>
        </a:xfrm>
      </p:grpSpPr>
      <p:sp>
        <p:nvSpPr>
          <p:cNvPr id="1783" name="Slide Number"/>
          <p:cNvSpPr txBox="1"/>
          <p:nvPr>
            <p:ph type="sldNum" sz="quarter" idx="2"/>
          </p:nvPr>
        </p:nvSpPr>
        <p:spPr>
          <a:xfrm>
            <a:off x="6173839" y="6381334"/>
            <a:ext cx="335867" cy="370841"/>
          </a:xfrm>
          <a:prstGeom prst="rect">
            <a:avLst/>
          </a:prstGeom>
        </p:spPr>
        <p:txBody>
          <a:bodyPr anchor="t"/>
          <a:lstStyle>
            <a:lvl1pPr algn="l">
              <a:defRPr sz="1800">
                <a:solidFill>
                  <a:srgbClr val="000000"/>
                </a:solidFill>
                <a:latin typeface="+mn-lt"/>
                <a:ea typeface="+mn-ea"/>
                <a:cs typeface="+mn-cs"/>
                <a:sym typeface="Calibri"/>
              </a:defRPr>
            </a:lvl1pPr>
          </a:lstStyle>
          <a:p>
            <a:pPr/>
            <a:fld id="{86CB4B4D-7CA3-9044-876B-883B54F8677D}" type="slidenum"/>
          </a:p>
        </p:txBody>
      </p:sp>
      <p:pic>
        <p:nvPicPr>
          <p:cNvPr id="1784" name="Picture 284" descr="Picture 284"/>
          <p:cNvPicPr>
            <a:picLocks noChangeAspect="1"/>
          </p:cNvPicPr>
          <p:nvPr/>
        </p:nvPicPr>
        <p:blipFill>
          <a:blip r:embed="rId2">
            <a:extLst/>
          </a:blip>
          <a:srcRect l="201" t="7438" r="0" b="0"/>
          <a:stretch>
            <a:fillRect/>
          </a:stretch>
        </p:blipFill>
        <p:spPr>
          <a:xfrm>
            <a:off x="3353105" y="6330875"/>
            <a:ext cx="2510180" cy="470217"/>
          </a:xfrm>
          <a:prstGeom prst="rect">
            <a:avLst/>
          </a:prstGeom>
          <a:ln w="12700">
            <a:miter lim="400000"/>
          </a:ln>
        </p:spPr>
      </p:pic>
      <p:pic>
        <p:nvPicPr>
          <p:cNvPr id="1785" name="Picture 5" descr="Picture 5"/>
          <p:cNvPicPr>
            <a:picLocks noChangeAspect="1"/>
          </p:cNvPicPr>
          <p:nvPr/>
        </p:nvPicPr>
        <p:blipFill>
          <a:blip r:embed="rId3">
            <a:extLst/>
          </a:blip>
          <a:srcRect l="0" t="1616" r="0" b="0"/>
          <a:stretch>
            <a:fillRect/>
          </a:stretch>
        </p:blipFill>
        <p:spPr>
          <a:xfrm>
            <a:off x="13718" y="188641"/>
            <a:ext cx="3724905" cy="3567995"/>
          </a:xfrm>
          <a:prstGeom prst="rect">
            <a:avLst/>
          </a:prstGeom>
          <a:ln w="12700">
            <a:miter lim="400000"/>
          </a:ln>
        </p:spPr>
      </p:pic>
    </p:spTree>
  </p:cSld>
  <p:clrMapOvr>
    <a:masterClrMapping/>
  </p:clrMapOvr>
  <p:transition xmlns:p14="http://schemas.microsoft.com/office/powerpoint/2010/main" spd="med" advClick="1"/>
</p:sldLayout>
</file>

<file path=ppt/slideLayouts/slideLayout1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792" name="Title Text"/>
          <p:cNvSpPr txBox="1"/>
          <p:nvPr>
            <p:ph type="title"/>
          </p:nvPr>
        </p:nvSpPr>
        <p:spPr>
          <a:xfrm>
            <a:off x="174600" y="234000"/>
            <a:ext cx="8794801" cy="309601"/>
          </a:xfrm>
          <a:prstGeom prst="rect">
            <a:avLst/>
          </a:prstGeom>
        </p:spPr>
        <p:txBody>
          <a:bodyPr anchor="ctr"/>
          <a:lstStyle>
            <a:lvl1pPr>
              <a:spcBef>
                <a:spcPts val="0"/>
              </a:spcBef>
              <a:defRPr b="1">
                <a:solidFill>
                  <a:srgbClr val="000000"/>
                </a:solidFill>
                <a:latin typeface="+mn-lt"/>
                <a:ea typeface="+mn-ea"/>
                <a:cs typeface="+mn-cs"/>
                <a:sym typeface="Calibri"/>
              </a:defRPr>
            </a:lvl1pPr>
          </a:lstStyle>
          <a:p>
            <a:pPr/>
            <a:r>
              <a:t>Title Text</a:t>
            </a:r>
          </a:p>
        </p:txBody>
      </p:sp>
      <p:sp>
        <p:nvSpPr>
          <p:cNvPr id="1793" name="Body Level One…"/>
          <p:cNvSpPr txBox="1"/>
          <p:nvPr>
            <p:ph type="body" idx="1"/>
          </p:nvPr>
        </p:nvSpPr>
        <p:spPr>
          <a:xfrm>
            <a:off x="174600" y="836712"/>
            <a:ext cx="8794801" cy="5289452"/>
          </a:xfrm>
          <a:prstGeom prst="rect">
            <a:avLst/>
          </a:prstGeom>
        </p:spPr>
        <p:txBody>
          <a:bodyPr lIns="45719" tIns="45719" rIns="45719" bIns="45719"/>
          <a:lstStyle>
            <a:lvl1pPr marL="514350" indent="-514350">
              <a:spcBef>
                <a:spcPts val="500"/>
              </a:spcBef>
              <a:buSzPct val="100000"/>
              <a:buAutoNum type="arabicPeriod" startAt="1"/>
              <a:defRPr sz="2400">
                <a:solidFill>
                  <a:srgbClr val="000000"/>
                </a:solidFill>
                <a:latin typeface="+mn-lt"/>
                <a:ea typeface="+mn-ea"/>
                <a:cs typeface="+mn-cs"/>
                <a:sym typeface="Calibri"/>
              </a:defRPr>
            </a:lvl1pPr>
            <a:lvl2pPr marL="1074420" indent="-617220">
              <a:spcBef>
                <a:spcPts val="500"/>
              </a:spcBef>
              <a:buAutoNum type="arabicPeriod" startAt="1"/>
              <a:defRPr sz="2400">
                <a:solidFill>
                  <a:srgbClr val="000000"/>
                </a:solidFill>
                <a:latin typeface="+mn-lt"/>
                <a:ea typeface="+mn-ea"/>
                <a:cs typeface="+mn-cs"/>
                <a:sym typeface="Calibri"/>
              </a:defRPr>
            </a:lvl2pPr>
            <a:lvl3pPr marL="1524000" indent="-609600">
              <a:spcBef>
                <a:spcPts val="500"/>
              </a:spcBef>
              <a:buAutoNum type="arabicPeriod" startAt="1"/>
              <a:defRPr sz="2400">
                <a:solidFill>
                  <a:srgbClr val="000000"/>
                </a:solidFill>
                <a:latin typeface="+mn-lt"/>
                <a:ea typeface="+mn-ea"/>
                <a:cs typeface="+mn-cs"/>
                <a:sym typeface="Calibri"/>
              </a:defRPr>
            </a:lvl3pPr>
            <a:lvl4pPr marL="2057400" indent="-685800">
              <a:spcBef>
                <a:spcPts val="500"/>
              </a:spcBef>
              <a:buAutoNum type="arabicPeriod" startAt="1"/>
              <a:defRPr sz="2400">
                <a:solidFill>
                  <a:srgbClr val="000000"/>
                </a:solidFill>
                <a:latin typeface="+mn-lt"/>
                <a:ea typeface="+mn-ea"/>
                <a:cs typeface="+mn-cs"/>
                <a:sym typeface="Calibri"/>
              </a:defRPr>
            </a:lvl4pPr>
            <a:lvl5pPr marL="2514600" indent="-685800">
              <a:spcBef>
                <a:spcPts val="500"/>
              </a:spcBef>
              <a:buAutoNum type="arabicPeriod" startAt="1"/>
              <a:defRPr sz="2400">
                <a:solidFill>
                  <a:srgbClr val="000000"/>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794"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Title and key message">
    <p:spTree>
      <p:nvGrpSpPr>
        <p:cNvPr id="1" name=""/>
        <p:cNvGrpSpPr/>
        <p:nvPr/>
      </p:nvGrpSpPr>
      <p:grpSpPr>
        <a:xfrm>
          <a:off x="0" y="0"/>
          <a:ext cx="0" cy="0"/>
          <a:chOff x="0" y="0"/>
          <a:chExt cx="0" cy="0"/>
        </a:xfrm>
      </p:grpSpPr>
      <p:sp>
        <p:nvSpPr>
          <p:cNvPr id="179" name="Title Text"/>
          <p:cNvSpPr txBox="1"/>
          <p:nvPr>
            <p:ph type="title"/>
          </p:nvPr>
        </p:nvSpPr>
        <p:spPr>
          <a:xfrm>
            <a:off x="250825" y="188912"/>
            <a:ext cx="8642350" cy="503785"/>
          </a:xfrm>
          <a:prstGeom prst="rect">
            <a:avLst/>
          </a:prstGeom>
        </p:spPr>
        <p:txBody>
          <a:bodyPr/>
          <a:lstStyle/>
          <a:p>
            <a:pPr/>
            <a:r>
              <a:t>Title Text</a:t>
            </a:r>
          </a:p>
        </p:txBody>
      </p:sp>
      <p:sp>
        <p:nvSpPr>
          <p:cNvPr id="180"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81" name="Text Placeholder 6"/>
          <p:cNvSpPr/>
          <p:nvPr>
            <p:ph type="body" idx="13"/>
          </p:nvPr>
        </p:nvSpPr>
        <p:spPr>
          <a:xfrm>
            <a:off x="3203575" y="1341437"/>
            <a:ext cx="5689600" cy="5040313"/>
          </a:xfrm>
          <a:prstGeom prst="rect">
            <a:avLst/>
          </a:prstGeom>
        </p:spPr>
        <p:txBody>
          <a:bodyPr/>
          <a:lstStyle/>
          <a:p>
            <a:pPr/>
          </a:p>
        </p:txBody>
      </p:sp>
      <p:sp>
        <p:nvSpPr>
          <p:cNvPr id="182" name="Text Placeholder 7"/>
          <p:cNvSpPr/>
          <p:nvPr>
            <p:ph type="body" sz="quarter" idx="14"/>
          </p:nvPr>
        </p:nvSpPr>
        <p:spPr>
          <a:xfrm>
            <a:off x="250825" y="692697"/>
            <a:ext cx="8642350" cy="360041"/>
          </a:xfrm>
          <a:prstGeom prst="rect">
            <a:avLst/>
          </a:prstGeom>
        </p:spPr>
        <p:txBody>
          <a:bodyPr/>
          <a:lstStyle/>
          <a:p>
            <a:pPr indent="177800">
              <a:defRPr sz="2200"/>
            </a:pPr>
          </a:p>
        </p:txBody>
      </p:sp>
      <p:grpSp>
        <p:nvGrpSpPr>
          <p:cNvPr id="185" name="Title 1"/>
          <p:cNvGrpSpPr/>
          <p:nvPr/>
        </p:nvGrpSpPr>
        <p:grpSpPr>
          <a:xfrm>
            <a:off x="251519" y="190799"/>
            <a:ext cx="8642351" cy="510542"/>
            <a:chOff x="0" y="0"/>
            <a:chExt cx="8642350" cy="510540"/>
          </a:xfrm>
        </p:grpSpPr>
        <p:sp>
          <p:nvSpPr>
            <p:cNvPr id="183" name="Rectangle"/>
            <p:cNvSpPr/>
            <p:nvPr/>
          </p:nvSpPr>
          <p:spPr>
            <a:xfrm>
              <a:off x="0" y="0"/>
              <a:ext cx="8642350" cy="503784"/>
            </a:xfrm>
            <a:prstGeom prst="rect">
              <a:avLst/>
            </a:prstGeom>
            <a:solidFill>
              <a:schemeClr val="accent1"/>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184"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1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SLIDE">
    <p:bg>
      <p:bgPr>
        <a:solidFill>
          <a:srgbClr val="4482CB"/>
        </a:solidFill>
      </p:bgPr>
    </p:bg>
    <p:spTree>
      <p:nvGrpSpPr>
        <p:cNvPr id="1" name=""/>
        <p:cNvGrpSpPr/>
        <p:nvPr/>
      </p:nvGrpSpPr>
      <p:grpSpPr>
        <a:xfrm>
          <a:off x="0" y="0"/>
          <a:ext cx="0" cy="0"/>
          <a:chOff x="0" y="0"/>
          <a:chExt cx="0" cy="0"/>
        </a:xfrm>
      </p:grpSpPr>
      <p:sp>
        <p:nvSpPr>
          <p:cNvPr id="1801" name="Straight Connector 3"/>
          <p:cNvSpPr/>
          <p:nvPr/>
        </p:nvSpPr>
        <p:spPr>
          <a:xfrm>
            <a:off x="1943100" y="3352800"/>
            <a:ext cx="5257800" cy="0"/>
          </a:xfrm>
          <a:prstGeom prst="line">
            <a:avLst/>
          </a:prstGeom>
          <a:ln w="38100">
            <a:solidFill>
              <a:srgbClr val="A6CBEC"/>
            </a:solidFill>
          </a:ln>
        </p:spPr>
        <p:txBody>
          <a:bodyPr lIns="45719" rIns="45719"/>
          <a:lstStyle/>
          <a:p>
            <a:pPr/>
          </a:p>
        </p:txBody>
      </p:sp>
      <p:sp>
        <p:nvSpPr>
          <p:cNvPr id="1802" name="Rectangle 4"/>
          <p:cNvSpPr/>
          <p:nvPr/>
        </p:nvSpPr>
        <p:spPr>
          <a:xfrm>
            <a:off x="5615940" y="533400"/>
            <a:ext cx="3680460" cy="457200"/>
          </a:xfrm>
          <a:prstGeom prst="rect">
            <a:avLst/>
          </a:prstGeom>
          <a:solidFill>
            <a:srgbClr val="FFFFFF"/>
          </a:solidFill>
          <a:ln w="12700">
            <a:miter lim="400000"/>
          </a:ln>
        </p:spPr>
        <p:txBody>
          <a:bodyPr lIns="45719" rIns="45719" anchor="ctr"/>
          <a:lstStyle/>
          <a:p>
            <a:pPr algn="ctr">
              <a:defRPr>
                <a:solidFill>
                  <a:srgbClr val="000000"/>
                </a:solidFill>
                <a:latin typeface="+mn-lt"/>
                <a:ea typeface="+mn-ea"/>
                <a:cs typeface="+mn-cs"/>
                <a:sym typeface="Calibri"/>
              </a:defRPr>
            </a:pPr>
          </a:p>
        </p:txBody>
      </p:sp>
      <p:pic>
        <p:nvPicPr>
          <p:cNvPr id="1803" name="Picture 2" descr="Picture 2"/>
          <p:cNvPicPr>
            <a:picLocks noChangeAspect="1"/>
          </p:cNvPicPr>
          <p:nvPr/>
        </p:nvPicPr>
        <p:blipFill>
          <a:blip r:embed="rId2">
            <a:extLst/>
          </a:blip>
          <a:stretch>
            <a:fillRect/>
          </a:stretch>
        </p:blipFill>
        <p:spPr>
          <a:xfrm>
            <a:off x="5737859" y="609600"/>
            <a:ext cx="3253743" cy="327426"/>
          </a:xfrm>
          <a:prstGeom prst="rect">
            <a:avLst/>
          </a:prstGeom>
          <a:ln w="12700">
            <a:miter lim="400000"/>
          </a:ln>
        </p:spPr>
      </p:pic>
      <p:sp>
        <p:nvSpPr>
          <p:cNvPr id="1804" name="Body Level One…"/>
          <p:cNvSpPr txBox="1"/>
          <p:nvPr>
            <p:ph type="body" sz="half" idx="1"/>
          </p:nvPr>
        </p:nvSpPr>
        <p:spPr>
          <a:xfrm>
            <a:off x="609600" y="1981200"/>
            <a:ext cx="7924800" cy="1600200"/>
          </a:xfrm>
          <a:prstGeom prst="rect">
            <a:avLst/>
          </a:prstGeom>
        </p:spPr>
        <p:txBody>
          <a:bodyPr lIns="45719" tIns="45719" rIns="45719" bIns="45719" anchor="ctr"/>
          <a:lstStyle>
            <a:lvl1pPr algn="ctr">
              <a:lnSpc>
                <a:spcPct val="80000"/>
              </a:lnSpc>
              <a:spcBef>
                <a:spcPts val="700"/>
              </a:spcBef>
              <a:defRPr b="1" spc="300" sz="3200">
                <a:solidFill>
                  <a:srgbClr val="FFFFFF"/>
                </a:solidFill>
                <a:latin typeface="+mn-lt"/>
                <a:ea typeface="+mn-ea"/>
                <a:cs typeface="+mn-cs"/>
                <a:sym typeface="Calibri"/>
              </a:defRPr>
            </a:lvl1pPr>
            <a:lvl2pPr marL="0" indent="457200" algn="ctr">
              <a:lnSpc>
                <a:spcPct val="80000"/>
              </a:lnSpc>
              <a:spcBef>
                <a:spcPts val="700"/>
              </a:spcBef>
              <a:buSzTx/>
              <a:buNone/>
              <a:defRPr b="1" spc="300" sz="3200">
                <a:solidFill>
                  <a:srgbClr val="FFFFFF"/>
                </a:solidFill>
                <a:latin typeface="+mn-lt"/>
                <a:ea typeface="+mn-ea"/>
                <a:cs typeface="+mn-cs"/>
                <a:sym typeface="Calibri"/>
              </a:defRPr>
            </a:lvl2pPr>
            <a:lvl3pPr marL="0" indent="914400" algn="ctr">
              <a:lnSpc>
                <a:spcPct val="80000"/>
              </a:lnSpc>
              <a:spcBef>
                <a:spcPts val="700"/>
              </a:spcBef>
              <a:buSzTx/>
              <a:buNone/>
              <a:defRPr b="1" spc="300" sz="3200">
                <a:solidFill>
                  <a:srgbClr val="FFFFFF"/>
                </a:solidFill>
                <a:latin typeface="+mn-lt"/>
                <a:ea typeface="+mn-ea"/>
                <a:cs typeface="+mn-cs"/>
                <a:sym typeface="Calibri"/>
              </a:defRPr>
            </a:lvl3pPr>
            <a:lvl4pPr marL="0" indent="1371600" algn="ctr">
              <a:lnSpc>
                <a:spcPct val="80000"/>
              </a:lnSpc>
              <a:spcBef>
                <a:spcPts val="700"/>
              </a:spcBef>
              <a:buSzTx/>
              <a:buNone/>
              <a:defRPr b="1" spc="300" sz="3200">
                <a:solidFill>
                  <a:srgbClr val="FFFFFF"/>
                </a:solidFill>
                <a:latin typeface="+mn-lt"/>
                <a:ea typeface="+mn-ea"/>
                <a:cs typeface="+mn-cs"/>
                <a:sym typeface="Calibri"/>
              </a:defRPr>
            </a:lvl4pPr>
            <a:lvl5pPr marL="0" indent="1828800" algn="ctr">
              <a:lnSpc>
                <a:spcPct val="80000"/>
              </a:lnSpc>
              <a:spcBef>
                <a:spcPts val="700"/>
              </a:spcBef>
              <a:buSzTx/>
              <a:buNone/>
              <a:defRPr b="1" spc="300" sz="3200">
                <a:solidFill>
                  <a:srgbClr val="FFFFFF"/>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805"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Slide">
    <p:spTree>
      <p:nvGrpSpPr>
        <p:cNvPr id="1" name=""/>
        <p:cNvGrpSpPr/>
        <p:nvPr/>
      </p:nvGrpSpPr>
      <p:grpSpPr>
        <a:xfrm>
          <a:off x="0" y="0"/>
          <a:ext cx="0" cy="0"/>
          <a:chOff x="0" y="0"/>
          <a:chExt cx="0" cy="0"/>
        </a:xfrm>
      </p:grpSpPr>
      <p:sp>
        <p:nvSpPr>
          <p:cNvPr id="1812" name="Body Level One…"/>
          <p:cNvSpPr txBox="1"/>
          <p:nvPr>
            <p:ph type="body" sz="half" idx="1"/>
          </p:nvPr>
        </p:nvSpPr>
        <p:spPr>
          <a:xfrm>
            <a:off x="381000" y="2438400"/>
            <a:ext cx="8382000" cy="1981200"/>
          </a:xfrm>
          <a:prstGeom prst="rect">
            <a:avLst/>
          </a:prstGeom>
        </p:spPr>
        <p:txBody>
          <a:bodyPr lIns="45719" tIns="45719" rIns="45719" bIns="45719" anchor="ctr"/>
          <a:lstStyle>
            <a:lvl1pPr>
              <a:spcBef>
                <a:spcPts val="400"/>
              </a:spcBef>
              <a:defRPr>
                <a:solidFill>
                  <a:srgbClr val="000000"/>
                </a:solidFill>
                <a:latin typeface="+mn-lt"/>
                <a:ea typeface="+mn-ea"/>
                <a:cs typeface="+mn-cs"/>
                <a:sym typeface="Calibri"/>
              </a:defRPr>
            </a:lvl1pPr>
            <a:lvl2pPr marL="0" indent="457200">
              <a:spcBef>
                <a:spcPts val="400"/>
              </a:spcBef>
              <a:buSzTx/>
              <a:buNone/>
              <a:defRPr>
                <a:solidFill>
                  <a:srgbClr val="000000"/>
                </a:solidFill>
                <a:latin typeface="+mn-lt"/>
                <a:ea typeface="+mn-ea"/>
                <a:cs typeface="+mn-cs"/>
                <a:sym typeface="Calibri"/>
              </a:defRPr>
            </a:lvl2pPr>
            <a:lvl3pPr marL="0" indent="914400">
              <a:spcBef>
                <a:spcPts val="400"/>
              </a:spcBef>
              <a:buSzTx/>
              <a:buNone/>
              <a:defRPr>
                <a:solidFill>
                  <a:srgbClr val="000000"/>
                </a:solidFill>
                <a:latin typeface="+mn-lt"/>
                <a:ea typeface="+mn-ea"/>
                <a:cs typeface="+mn-cs"/>
                <a:sym typeface="Calibri"/>
              </a:defRPr>
            </a:lvl3pPr>
            <a:lvl4pPr marL="0" indent="1371600">
              <a:spcBef>
                <a:spcPts val="400"/>
              </a:spcBef>
              <a:buSzTx/>
              <a:buNone/>
              <a:defRPr>
                <a:solidFill>
                  <a:srgbClr val="000000"/>
                </a:solidFill>
                <a:latin typeface="+mn-lt"/>
                <a:ea typeface="+mn-ea"/>
                <a:cs typeface="+mn-cs"/>
                <a:sym typeface="Calibri"/>
              </a:defRPr>
            </a:lvl4pPr>
            <a:lvl5pPr marL="0" indent="1828800">
              <a:spcBef>
                <a:spcPts val="400"/>
              </a:spcBef>
              <a:buSzTx/>
              <a:buNone/>
              <a:defRPr>
                <a:solidFill>
                  <a:srgbClr val="000000"/>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813" name="Text Placeholder 7"/>
          <p:cNvSpPr/>
          <p:nvPr>
            <p:ph type="body" sz="quarter" idx="13"/>
          </p:nvPr>
        </p:nvSpPr>
        <p:spPr>
          <a:xfrm>
            <a:off x="381000" y="304800"/>
            <a:ext cx="8382000" cy="685800"/>
          </a:xfrm>
          <a:prstGeom prst="rect">
            <a:avLst/>
          </a:prstGeom>
        </p:spPr>
        <p:txBody>
          <a:bodyPr lIns="45719" tIns="45719" rIns="45719" bIns="45719" anchor="ctr"/>
          <a:lstStyle/>
          <a:p>
            <a:pPr algn="ctr">
              <a:lnSpc>
                <a:spcPct val="70000"/>
              </a:lnSpc>
              <a:defRPr b="1" spc="300" sz="2800">
                <a:solidFill>
                  <a:srgbClr val="17375E"/>
                </a:solidFill>
                <a:latin typeface="+mn-lt"/>
                <a:ea typeface="+mn-ea"/>
                <a:cs typeface="+mn-cs"/>
                <a:sym typeface="Calibri"/>
              </a:defRPr>
            </a:pPr>
          </a:p>
        </p:txBody>
      </p:sp>
      <p:sp>
        <p:nvSpPr>
          <p:cNvPr id="1814"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Only">
    <p:spTree>
      <p:nvGrpSpPr>
        <p:cNvPr id="1" name=""/>
        <p:cNvGrpSpPr/>
        <p:nvPr/>
      </p:nvGrpSpPr>
      <p:grpSpPr>
        <a:xfrm>
          <a:off x="0" y="0"/>
          <a:ext cx="0" cy="0"/>
          <a:chOff x="0" y="0"/>
          <a:chExt cx="0" cy="0"/>
        </a:xfrm>
      </p:grpSpPr>
      <p:sp>
        <p:nvSpPr>
          <p:cNvPr id="1821" name="Body Level One…"/>
          <p:cNvSpPr txBox="1"/>
          <p:nvPr>
            <p:ph type="body" sz="quarter" idx="1"/>
          </p:nvPr>
        </p:nvSpPr>
        <p:spPr>
          <a:xfrm>
            <a:off x="381000" y="304800"/>
            <a:ext cx="8382000" cy="685800"/>
          </a:xfrm>
          <a:prstGeom prst="rect">
            <a:avLst/>
          </a:prstGeom>
        </p:spPr>
        <p:txBody>
          <a:bodyPr lIns="45719" tIns="45719" rIns="45719" bIns="45719" anchor="ctr"/>
          <a:lstStyle>
            <a:lvl1pPr algn="ctr">
              <a:lnSpc>
                <a:spcPct val="70000"/>
              </a:lnSpc>
              <a:defRPr b="1" spc="300" sz="2800">
                <a:solidFill>
                  <a:srgbClr val="17375E"/>
                </a:solidFill>
                <a:latin typeface="+mn-lt"/>
                <a:ea typeface="+mn-ea"/>
                <a:cs typeface="+mn-cs"/>
                <a:sym typeface="Calibri"/>
              </a:defRPr>
            </a:lvl1pPr>
            <a:lvl2pPr marL="0" indent="457200" algn="ctr">
              <a:lnSpc>
                <a:spcPct val="70000"/>
              </a:lnSpc>
              <a:buSzTx/>
              <a:buNone/>
              <a:defRPr b="1" spc="300" sz="2800">
                <a:solidFill>
                  <a:srgbClr val="17375E"/>
                </a:solidFill>
                <a:latin typeface="+mn-lt"/>
                <a:ea typeface="+mn-ea"/>
                <a:cs typeface="+mn-cs"/>
                <a:sym typeface="Calibri"/>
              </a:defRPr>
            </a:lvl2pPr>
            <a:lvl3pPr marL="0" indent="914400" algn="ctr">
              <a:lnSpc>
                <a:spcPct val="70000"/>
              </a:lnSpc>
              <a:buSzTx/>
              <a:buNone/>
              <a:defRPr b="1" spc="300" sz="2800">
                <a:solidFill>
                  <a:srgbClr val="17375E"/>
                </a:solidFill>
                <a:latin typeface="+mn-lt"/>
                <a:ea typeface="+mn-ea"/>
                <a:cs typeface="+mn-cs"/>
                <a:sym typeface="Calibri"/>
              </a:defRPr>
            </a:lvl3pPr>
            <a:lvl4pPr marL="0" indent="1371600" algn="ctr">
              <a:lnSpc>
                <a:spcPct val="70000"/>
              </a:lnSpc>
              <a:buSzTx/>
              <a:buNone/>
              <a:defRPr b="1" spc="300" sz="2800">
                <a:solidFill>
                  <a:srgbClr val="17375E"/>
                </a:solidFill>
                <a:latin typeface="+mn-lt"/>
                <a:ea typeface="+mn-ea"/>
                <a:cs typeface="+mn-cs"/>
                <a:sym typeface="Calibri"/>
              </a:defRPr>
            </a:lvl4pPr>
            <a:lvl5pPr marL="0" indent="1828800" algn="ctr">
              <a:lnSpc>
                <a:spcPct val="70000"/>
              </a:lnSpc>
              <a:buSzTx/>
              <a:buNone/>
              <a:defRPr b="1" spc="300" sz="2800">
                <a:solidFill>
                  <a:srgbClr val="17375E"/>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822"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Slide">
    <p:spTree>
      <p:nvGrpSpPr>
        <p:cNvPr id="1" name=""/>
        <p:cNvGrpSpPr/>
        <p:nvPr/>
      </p:nvGrpSpPr>
      <p:grpSpPr>
        <a:xfrm>
          <a:off x="0" y="0"/>
          <a:ext cx="0" cy="0"/>
          <a:chOff x="0" y="0"/>
          <a:chExt cx="0" cy="0"/>
        </a:xfrm>
      </p:grpSpPr>
      <p:sp>
        <p:nvSpPr>
          <p:cNvPr id="1829" name="Title Text"/>
          <p:cNvSpPr txBox="1"/>
          <p:nvPr>
            <p:ph type="title"/>
          </p:nvPr>
        </p:nvSpPr>
        <p:spPr>
          <a:xfrm>
            <a:off x="685800" y="2130435"/>
            <a:ext cx="7772400" cy="2954760"/>
          </a:xfrm>
          <a:prstGeom prst="rect">
            <a:avLst/>
          </a:prstGeom>
        </p:spPr>
        <p:txBody>
          <a:bodyPr anchor="ctr"/>
          <a:lstStyle>
            <a:lvl1pPr algn="ctr">
              <a:spcBef>
                <a:spcPts val="0"/>
              </a:spcBef>
              <a:defRPr sz="3300">
                <a:solidFill>
                  <a:srgbClr val="000000"/>
                </a:solidFill>
                <a:latin typeface="Swis721 BT"/>
                <a:ea typeface="Swis721 BT"/>
                <a:cs typeface="Swis721 BT"/>
                <a:sym typeface="Swis721 BT"/>
              </a:defRPr>
            </a:lvl1pPr>
          </a:lstStyle>
          <a:p>
            <a:pPr/>
            <a:r>
              <a:t>Title Text</a:t>
            </a:r>
          </a:p>
        </p:txBody>
      </p:sp>
      <p:sp>
        <p:nvSpPr>
          <p:cNvPr id="1830"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itle Slide">
    <p:spTree>
      <p:nvGrpSpPr>
        <p:cNvPr id="1" name=""/>
        <p:cNvGrpSpPr/>
        <p:nvPr/>
      </p:nvGrpSpPr>
      <p:grpSpPr>
        <a:xfrm>
          <a:off x="0" y="0"/>
          <a:ext cx="0" cy="0"/>
          <a:chOff x="0" y="0"/>
          <a:chExt cx="0" cy="0"/>
        </a:xfrm>
      </p:grpSpPr>
      <p:sp>
        <p:nvSpPr>
          <p:cNvPr id="1837" name="Title Text"/>
          <p:cNvSpPr txBox="1"/>
          <p:nvPr>
            <p:ph type="title"/>
          </p:nvPr>
        </p:nvSpPr>
        <p:spPr>
          <a:xfrm>
            <a:off x="685800" y="2130435"/>
            <a:ext cx="7772400" cy="2954760"/>
          </a:xfrm>
          <a:prstGeom prst="rect">
            <a:avLst/>
          </a:prstGeom>
        </p:spPr>
        <p:txBody>
          <a:bodyPr anchor="ctr"/>
          <a:lstStyle>
            <a:lvl1pPr algn="ctr">
              <a:spcBef>
                <a:spcPts val="0"/>
              </a:spcBef>
              <a:defRPr sz="3300">
                <a:solidFill>
                  <a:srgbClr val="000000"/>
                </a:solidFill>
                <a:latin typeface="Swis721 BT"/>
                <a:ea typeface="Swis721 BT"/>
                <a:cs typeface="Swis721 BT"/>
                <a:sym typeface="Swis721 BT"/>
              </a:defRPr>
            </a:lvl1pPr>
          </a:lstStyle>
          <a:p>
            <a:pPr/>
            <a:r>
              <a:t>Title Text</a:t>
            </a:r>
          </a:p>
        </p:txBody>
      </p:sp>
      <p:sp>
        <p:nvSpPr>
          <p:cNvPr id="1838"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slide">
    <p:spTree>
      <p:nvGrpSpPr>
        <p:cNvPr id="1" name=""/>
        <p:cNvGrpSpPr/>
        <p:nvPr/>
      </p:nvGrpSpPr>
      <p:grpSpPr>
        <a:xfrm>
          <a:off x="0" y="0"/>
          <a:ext cx="0" cy="0"/>
          <a:chOff x="0" y="0"/>
          <a:chExt cx="0" cy="0"/>
        </a:xfrm>
      </p:grpSpPr>
      <p:sp>
        <p:nvSpPr>
          <p:cNvPr id="1845" name="Rectangle 3"/>
          <p:cNvSpPr/>
          <p:nvPr/>
        </p:nvSpPr>
        <p:spPr>
          <a:xfrm>
            <a:off x="0" y="0"/>
            <a:ext cx="9144000" cy="6858000"/>
          </a:xfrm>
          <a:prstGeom prst="rect">
            <a:avLst/>
          </a:prstGeom>
          <a:solidFill>
            <a:srgbClr val="1F497D"/>
          </a:solidFill>
          <a:ln w="12700">
            <a:miter lim="400000"/>
          </a:ln>
        </p:spPr>
        <p:txBody>
          <a:bodyPr lIns="45719" rIns="45719" anchor="ctr"/>
          <a:lstStyle/>
          <a:p>
            <a:pPr algn="ctr" defTabSz="457145">
              <a:defRPr>
                <a:solidFill>
                  <a:srgbClr val="FFFFFF"/>
                </a:solidFill>
                <a:latin typeface="+mn-lt"/>
                <a:ea typeface="+mn-ea"/>
                <a:cs typeface="+mn-cs"/>
                <a:sym typeface="Calibri"/>
              </a:defRPr>
            </a:pPr>
          </a:p>
        </p:txBody>
      </p:sp>
      <p:pic>
        <p:nvPicPr>
          <p:cNvPr id="1846" name="Picture 8" descr="Picture 8"/>
          <p:cNvPicPr>
            <a:picLocks noChangeAspect="1"/>
          </p:cNvPicPr>
          <p:nvPr/>
        </p:nvPicPr>
        <p:blipFill>
          <a:blip r:embed="rId2">
            <a:extLst/>
          </a:blip>
          <a:stretch>
            <a:fillRect/>
          </a:stretch>
        </p:blipFill>
        <p:spPr>
          <a:xfrm>
            <a:off x="8077200" y="279400"/>
            <a:ext cx="819150" cy="509588"/>
          </a:xfrm>
          <a:prstGeom prst="rect">
            <a:avLst/>
          </a:prstGeom>
          <a:ln w="12700">
            <a:miter lim="400000"/>
          </a:ln>
        </p:spPr>
      </p:pic>
      <p:pic>
        <p:nvPicPr>
          <p:cNvPr id="1847" name="Picture 9" descr="Picture 9"/>
          <p:cNvPicPr>
            <a:picLocks noChangeAspect="1"/>
          </p:cNvPicPr>
          <p:nvPr/>
        </p:nvPicPr>
        <p:blipFill>
          <a:blip r:embed="rId3">
            <a:extLst/>
          </a:blip>
          <a:stretch>
            <a:fillRect/>
          </a:stretch>
        </p:blipFill>
        <p:spPr>
          <a:xfrm>
            <a:off x="7721603" y="5487987"/>
            <a:ext cx="917576" cy="1003301"/>
          </a:xfrm>
          <a:prstGeom prst="rect">
            <a:avLst/>
          </a:prstGeom>
          <a:ln w="12700">
            <a:miter lim="400000"/>
          </a:ln>
        </p:spPr>
      </p:pic>
      <p:sp>
        <p:nvSpPr>
          <p:cNvPr id="1848" name="Body Level One…"/>
          <p:cNvSpPr txBox="1"/>
          <p:nvPr>
            <p:ph type="body" sz="quarter" idx="1"/>
          </p:nvPr>
        </p:nvSpPr>
        <p:spPr>
          <a:xfrm>
            <a:off x="609600" y="4413343"/>
            <a:ext cx="6812020" cy="514020"/>
          </a:xfrm>
          <a:prstGeom prst="rect">
            <a:avLst/>
          </a:prstGeom>
        </p:spPr>
        <p:txBody>
          <a:bodyPr lIns="45719" tIns="45719" rIns="45719" bIns="45719"/>
          <a:lstStyle>
            <a:lvl1pPr>
              <a:spcBef>
                <a:spcPts val="400"/>
              </a:spcBef>
              <a:defRPr>
                <a:solidFill>
                  <a:srgbClr val="FFFFFF"/>
                </a:solidFill>
                <a:latin typeface="+mn-lt"/>
                <a:ea typeface="+mn-ea"/>
                <a:cs typeface="+mn-cs"/>
                <a:sym typeface="Calibri"/>
              </a:defRPr>
            </a:lvl1pPr>
            <a:lvl2pPr marL="640896" indent="-183696">
              <a:spcBef>
                <a:spcPts val="400"/>
              </a:spcBef>
              <a:buChar char="–"/>
              <a:defRPr>
                <a:solidFill>
                  <a:srgbClr val="FFFFFF"/>
                </a:solidFill>
                <a:latin typeface="+mn-lt"/>
                <a:ea typeface="+mn-ea"/>
                <a:cs typeface="+mn-cs"/>
                <a:sym typeface="Calibri"/>
              </a:defRPr>
            </a:lvl2pPr>
            <a:lvl3pPr marL="1085850" indent="-171450">
              <a:spcBef>
                <a:spcPts val="400"/>
              </a:spcBef>
              <a:buChar char="•"/>
              <a:defRPr>
                <a:solidFill>
                  <a:srgbClr val="FFFFFF"/>
                </a:solidFill>
                <a:latin typeface="+mn-lt"/>
                <a:ea typeface="+mn-ea"/>
                <a:cs typeface="+mn-cs"/>
                <a:sym typeface="Calibri"/>
              </a:defRPr>
            </a:lvl3pPr>
            <a:lvl4pPr marL="1577339" indent="-205739">
              <a:spcBef>
                <a:spcPts val="400"/>
              </a:spcBef>
              <a:buChar char="–"/>
              <a:defRPr>
                <a:solidFill>
                  <a:srgbClr val="FFFFFF"/>
                </a:solidFill>
                <a:latin typeface="+mn-lt"/>
                <a:ea typeface="+mn-ea"/>
                <a:cs typeface="+mn-cs"/>
                <a:sym typeface="Calibri"/>
              </a:defRPr>
            </a:lvl4pPr>
            <a:lvl5pPr marL="2034539" indent="-205739">
              <a:spcBef>
                <a:spcPts val="400"/>
              </a:spcBef>
              <a:buChar char="»"/>
              <a:defRPr>
                <a:solidFill>
                  <a:srgbClr val="FFFFFF"/>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849" name="Slide Number"/>
          <p:cNvSpPr txBox="1"/>
          <p:nvPr>
            <p:ph type="sldNum" sz="quarter" idx="2"/>
          </p:nvPr>
        </p:nvSpPr>
        <p:spPr>
          <a:xfrm>
            <a:off x="4419600" y="6172200"/>
            <a:ext cx="21336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Text, and 2 Content">
    <p:spTree>
      <p:nvGrpSpPr>
        <p:cNvPr id="1" name=""/>
        <p:cNvGrpSpPr/>
        <p:nvPr/>
      </p:nvGrpSpPr>
      <p:grpSpPr>
        <a:xfrm>
          <a:off x="0" y="0"/>
          <a:ext cx="0" cy="0"/>
          <a:chOff x="0" y="0"/>
          <a:chExt cx="0" cy="0"/>
        </a:xfrm>
      </p:grpSpPr>
      <p:sp>
        <p:nvSpPr>
          <p:cNvPr id="1856" name="Title Text"/>
          <p:cNvSpPr txBox="1"/>
          <p:nvPr>
            <p:ph type="title"/>
          </p:nvPr>
        </p:nvSpPr>
        <p:spPr>
          <a:prstGeom prst="rect">
            <a:avLst/>
          </a:prstGeom>
        </p:spPr>
        <p:txBody>
          <a:bodyPr anchor="ctr"/>
          <a:lstStyle>
            <a:lvl1pPr algn="ctr">
              <a:spcBef>
                <a:spcPts val="0"/>
              </a:spcBef>
              <a:defRPr sz="4400">
                <a:solidFill>
                  <a:srgbClr val="000000"/>
                </a:solidFill>
                <a:latin typeface="+mn-lt"/>
                <a:ea typeface="+mn-ea"/>
                <a:cs typeface="+mn-cs"/>
                <a:sym typeface="Calibri"/>
              </a:defRPr>
            </a:lvl1pPr>
          </a:lstStyle>
          <a:p>
            <a:pPr/>
            <a:r>
              <a:t>Title Text</a:t>
            </a:r>
          </a:p>
        </p:txBody>
      </p:sp>
      <p:sp>
        <p:nvSpPr>
          <p:cNvPr id="1857" name="Body Level One…"/>
          <p:cNvSpPr txBox="1"/>
          <p:nvPr>
            <p:ph type="body" sz="half" idx="1"/>
          </p:nvPr>
        </p:nvSpPr>
        <p:spPr>
          <a:xfrm>
            <a:off x="457200" y="1600206"/>
            <a:ext cx="4038600" cy="4525963"/>
          </a:xfrm>
          <a:prstGeom prst="rect">
            <a:avLst/>
          </a:prstGeom>
        </p:spPr>
        <p:txBody>
          <a:bodyPr lIns="45719" tIns="45719" rIns="45719" bIns="45719"/>
          <a:lstStyle>
            <a:lvl1pPr marL="342900" indent="-342900">
              <a:spcBef>
                <a:spcPts val="700"/>
              </a:spcBef>
              <a:buSzPct val="100000"/>
              <a:buFont typeface="Arial"/>
              <a:buChar char="•"/>
              <a:defRPr sz="3200">
                <a:solidFill>
                  <a:srgbClr val="000000"/>
                </a:solidFill>
                <a:latin typeface="+mn-lt"/>
                <a:ea typeface="+mn-ea"/>
                <a:cs typeface="+mn-cs"/>
                <a:sym typeface="Calibri"/>
              </a:defRPr>
            </a:lvl1pPr>
            <a:lvl2pPr marL="783771" indent="-326571">
              <a:spcBef>
                <a:spcPts val="700"/>
              </a:spcBef>
              <a:buFont typeface="Arial"/>
              <a:buChar char="–"/>
              <a:defRPr sz="3200">
                <a:solidFill>
                  <a:srgbClr val="000000"/>
                </a:solidFill>
                <a:latin typeface="+mn-lt"/>
                <a:ea typeface="+mn-ea"/>
                <a:cs typeface="+mn-cs"/>
                <a:sym typeface="Calibri"/>
              </a:defRPr>
            </a:lvl2pPr>
            <a:lvl3pPr marL="1219200" indent="-304800">
              <a:spcBef>
                <a:spcPts val="700"/>
              </a:spcBef>
              <a:buFont typeface="Arial"/>
              <a:buChar char="•"/>
              <a:defRPr sz="3200">
                <a:solidFill>
                  <a:srgbClr val="000000"/>
                </a:solidFill>
                <a:latin typeface="+mn-lt"/>
                <a:ea typeface="+mn-ea"/>
                <a:cs typeface="+mn-cs"/>
                <a:sym typeface="Calibri"/>
              </a:defRPr>
            </a:lvl3pPr>
            <a:lvl4pPr marL="1737360" indent="-365760">
              <a:spcBef>
                <a:spcPts val="700"/>
              </a:spcBef>
              <a:buFont typeface="Arial"/>
              <a:buChar char="–"/>
              <a:defRPr sz="3200">
                <a:solidFill>
                  <a:srgbClr val="000000"/>
                </a:solidFill>
                <a:latin typeface="+mn-lt"/>
                <a:ea typeface="+mn-ea"/>
                <a:cs typeface="+mn-cs"/>
                <a:sym typeface="Calibri"/>
              </a:defRPr>
            </a:lvl4pPr>
            <a:lvl5pPr marL="2194560" indent="-365760">
              <a:spcBef>
                <a:spcPts val="700"/>
              </a:spcBef>
              <a:buFont typeface="Arial"/>
              <a:buChar char="»"/>
              <a:defRPr sz="3200">
                <a:solidFill>
                  <a:srgbClr val="000000"/>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858" name="Slide Number"/>
          <p:cNvSpPr txBox="1"/>
          <p:nvPr>
            <p:ph type="sldNum" sz="quarter" idx="2"/>
          </p:nvPr>
        </p:nvSpPr>
        <p:spPr>
          <a:xfrm>
            <a:off x="8428176" y="6404298"/>
            <a:ext cx="258624" cy="269241"/>
          </a:xfrm>
          <a:prstGeom prst="rect">
            <a:avLst/>
          </a:prstGeom>
        </p:spPr>
        <p:txBody>
          <a:bodyPr/>
          <a:lstStyle>
            <a:lvl1pPr>
              <a:defRPr>
                <a:solidFill>
                  <a:srgbClr val="888888"/>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viderslide">
    <p:spTree>
      <p:nvGrpSpPr>
        <p:cNvPr id="1" name=""/>
        <p:cNvGrpSpPr/>
        <p:nvPr/>
      </p:nvGrpSpPr>
      <p:grpSpPr>
        <a:xfrm>
          <a:off x="0" y="0"/>
          <a:ext cx="0" cy="0"/>
          <a:chOff x="0" y="0"/>
          <a:chExt cx="0" cy="0"/>
        </a:xfrm>
      </p:grpSpPr>
      <p:sp>
        <p:nvSpPr>
          <p:cNvPr id="1865" name="Rectangle 3"/>
          <p:cNvSpPr/>
          <p:nvPr/>
        </p:nvSpPr>
        <p:spPr>
          <a:xfrm>
            <a:off x="0" y="0"/>
            <a:ext cx="9144000" cy="6858000"/>
          </a:xfrm>
          <a:prstGeom prst="rect">
            <a:avLst/>
          </a:prstGeom>
          <a:solidFill>
            <a:srgbClr val="0091C9"/>
          </a:solidFill>
          <a:ln w="12700">
            <a:miter lim="400000"/>
          </a:ln>
        </p:spPr>
        <p:txBody>
          <a:bodyPr lIns="45719" rIns="45719" anchor="ctr"/>
          <a:lstStyle/>
          <a:p>
            <a:pPr algn="ctr">
              <a:defRPr>
                <a:solidFill>
                  <a:srgbClr val="FFFFFF"/>
                </a:solidFill>
                <a:latin typeface="+mn-lt"/>
                <a:ea typeface="+mn-ea"/>
                <a:cs typeface="+mn-cs"/>
                <a:sym typeface="Calibri"/>
              </a:defRPr>
            </a:pPr>
          </a:p>
        </p:txBody>
      </p:sp>
      <p:sp>
        <p:nvSpPr>
          <p:cNvPr id="1866" name="Body Level One…"/>
          <p:cNvSpPr txBox="1"/>
          <p:nvPr>
            <p:ph type="body" sz="quarter" idx="1"/>
          </p:nvPr>
        </p:nvSpPr>
        <p:spPr>
          <a:xfrm>
            <a:off x="250827" y="1340767"/>
            <a:ext cx="6985001" cy="504057"/>
          </a:xfrm>
          <a:prstGeom prst="rect">
            <a:avLst/>
          </a:prstGeom>
        </p:spPr>
        <p:txBody>
          <a:bodyPr lIns="45719" tIns="45719" rIns="45719" bIns="45719"/>
          <a:lstStyle>
            <a:lvl1pPr marL="342900" indent="-342900">
              <a:spcBef>
                <a:spcPts val="800"/>
              </a:spcBef>
              <a:buSzPct val="100000"/>
              <a:buFont typeface="Arial"/>
              <a:buChar char="•"/>
              <a:defRPr sz="3600">
                <a:solidFill>
                  <a:srgbClr val="FFFFFF"/>
                </a:solidFill>
                <a:latin typeface="+mn-lt"/>
                <a:ea typeface="+mn-ea"/>
                <a:cs typeface="+mn-cs"/>
                <a:sym typeface="Calibri"/>
              </a:defRPr>
            </a:lvl1pPr>
            <a:lvl2pPr marL="742950">
              <a:spcBef>
                <a:spcPts val="800"/>
              </a:spcBef>
              <a:buFont typeface="Arial"/>
              <a:buChar char="–"/>
              <a:defRPr sz="3600">
                <a:solidFill>
                  <a:srgbClr val="FFFFFF"/>
                </a:solidFill>
                <a:latin typeface="+mn-lt"/>
                <a:ea typeface="+mn-ea"/>
                <a:cs typeface="+mn-cs"/>
                <a:sym typeface="Calibri"/>
              </a:defRPr>
            </a:lvl2pPr>
            <a:lvl3pPr marL="1143000" indent="-228600">
              <a:spcBef>
                <a:spcPts val="800"/>
              </a:spcBef>
              <a:buFont typeface="Arial"/>
              <a:buChar char="•"/>
              <a:defRPr sz="3600">
                <a:solidFill>
                  <a:srgbClr val="FFFFFF"/>
                </a:solidFill>
                <a:latin typeface="+mn-lt"/>
                <a:ea typeface="+mn-ea"/>
                <a:cs typeface="+mn-cs"/>
                <a:sym typeface="Calibri"/>
              </a:defRPr>
            </a:lvl3pPr>
            <a:lvl4pPr marL="1600200" indent="-228600">
              <a:spcBef>
                <a:spcPts val="800"/>
              </a:spcBef>
              <a:buFont typeface="Arial"/>
              <a:buChar char="–"/>
              <a:defRPr sz="3600">
                <a:solidFill>
                  <a:srgbClr val="FFFFFF"/>
                </a:solidFill>
                <a:latin typeface="+mn-lt"/>
                <a:ea typeface="+mn-ea"/>
                <a:cs typeface="+mn-cs"/>
                <a:sym typeface="Calibri"/>
              </a:defRPr>
            </a:lvl4pPr>
            <a:lvl5pPr marL="2057400" indent="-228600">
              <a:spcBef>
                <a:spcPts val="800"/>
              </a:spcBef>
              <a:buFont typeface="Arial"/>
              <a:buChar char="»"/>
              <a:defRPr sz="3600">
                <a:solidFill>
                  <a:srgbClr val="FFFFFF"/>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867" name="Rectangle 14"/>
          <p:cNvSpPr txBox="1"/>
          <p:nvPr/>
        </p:nvSpPr>
        <p:spPr>
          <a:xfrm>
            <a:off x="232917" y="-22225"/>
            <a:ext cx="1674790"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01</a:t>
            </a:r>
          </a:p>
        </p:txBody>
      </p:sp>
      <p:sp>
        <p:nvSpPr>
          <p:cNvPr id="1868" name="TextBox 1"/>
          <p:cNvSpPr txBox="1"/>
          <p:nvPr/>
        </p:nvSpPr>
        <p:spPr>
          <a:xfrm>
            <a:off x="232918" y="6165303"/>
            <a:ext cx="8587556"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latin typeface="+mn-lt"/>
                <a:ea typeface="+mn-ea"/>
                <a:cs typeface="+mn-cs"/>
                <a:sym typeface="Calibri"/>
              </a:defRPr>
            </a:lvl1pPr>
          </a:lstStyle>
          <a:p>
            <a:pPr/>
            <a:r>
              <a:t>Transforming London’s health and care together</a:t>
            </a:r>
          </a:p>
        </p:txBody>
      </p:sp>
      <p:sp>
        <p:nvSpPr>
          <p:cNvPr id="1869" name="Straight Connector 5"/>
          <p:cNvSpPr/>
          <p:nvPr/>
        </p:nvSpPr>
        <p:spPr>
          <a:xfrm>
            <a:off x="232918" y="6165303"/>
            <a:ext cx="8587556" cy="1"/>
          </a:xfrm>
          <a:prstGeom prst="line">
            <a:avLst/>
          </a:prstGeom>
          <a:ln>
            <a:solidFill>
              <a:srgbClr val="FFFFFF"/>
            </a:solidFill>
          </a:ln>
        </p:spPr>
        <p:txBody>
          <a:bodyPr lIns="45719" rIns="45719"/>
          <a:lstStyle/>
          <a:p>
            <a:pPr/>
          </a:p>
        </p:txBody>
      </p:sp>
      <p:sp>
        <p:nvSpPr>
          <p:cNvPr id="1870" name="Slide Number"/>
          <p:cNvSpPr txBox="1"/>
          <p:nvPr>
            <p:ph type="sldNum" sz="quarter" idx="2"/>
          </p:nvPr>
        </p:nvSpPr>
        <p:spPr>
          <a:xfrm>
            <a:off x="8428176" y="6404298"/>
            <a:ext cx="258624" cy="269241"/>
          </a:xfrm>
          <a:prstGeom prst="rect">
            <a:avLst/>
          </a:prstGeom>
        </p:spPr>
        <p:txBody>
          <a:bodyPr/>
          <a:lstStyle>
            <a:lvl1pPr>
              <a:defRPr>
                <a:solidFill>
                  <a:srgbClr val="888888"/>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Deviderslide">
    <p:spTree>
      <p:nvGrpSpPr>
        <p:cNvPr id="1" name=""/>
        <p:cNvGrpSpPr/>
        <p:nvPr/>
      </p:nvGrpSpPr>
      <p:grpSpPr>
        <a:xfrm>
          <a:off x="0" y="0"/>
          <a:ext cx="0" cy="0"/>
          <a:chOff x="0" y="0"/>
          <a:chExt cx="0" cy="0"/>
        </a:xfrm>
      </p:grpSpPr>
      <p:sp>
        <p:nvSpPr>
          <p:cNvPr id="1877" name="Rectangle 3"/>
          <p:cNvSpPr/>
          <p:nvPr/>
        </p:nvSpPr>
        <p:spPr>
          <a:xfrm>
            <a:off x="0" y="0"/>
            <a:ext cx="9144000" cy="6858000"/>
          </a:xfrm>
          <a:prstGeom prst="rect">
            <a:avLst/>
          </a:prstGeom>
          <a:solidFill>
            <a:schemeClr val="accent1"/>
          </a:solidFill>
          <a:ln w="12700">
            <a:miter lim="400000"/>
          </a:ln>
        </p:spPr>
        <p:txBody>
          <a:bodyPr lIns="45719" rIns="45719" anchor="ctr"/>
          <a:lstStyle/>
          <a:p>
            <a:pPr algn="ctr">
              <a:defRPr>
                <a:solidFill>
                  <a:srgbClr val="FFFFFF"/>
                </a:solidFill>
                <a:latin typeface="+mn-lt"/>
                <a:ea typeface="+mn-ea"/>
                <a:cs typeface="+mn-cs"/>
                <a:sym typeface="Calibri"/>
              </a:defRPr>
            </a:pPr>
          </a:p>
        </p:txBody>
      </p:sp>
      <p:sp>
        <p:nvSpPr>
          <p:cNvPr id="1878" name="Body Level One…"/>
          <p:cNvSpPr txBox="1"/>
          <p:nvPr>
            <p:ph type="body" sz="quarter" idx="1"/>
          </p:nvPr>
        </p:nvSpPr>
        <p:spPr>
          <a:xfrm>
            <a:off x="250827" y="1340767"/>
            <a:ext cx="6985001" cy="504057"/>
          </a:xfrm>
          <a:prstGeom prst="rect">
            <a:avLst/>
          </a:prstGeom>
        </p:spPr>
        <p:txBody>
          <a:bodyPr lIns="45719" tIns="45719" rIns="45719" bIns="45719"/>
          <a:lstStyle>
            <a:lvl1pPr marL="342900" indent="-342900">
              <a:spcBef>
                <a:spcPts val="800"/>
              </a:spcBef>
              <a:buSzPct val="100000"/>
              <a:buFont typeface="Arial"/>
              <a:buChar char="•"/>
              <a:defRPr sz="3600">
                <a:solidFill>
                  <a:srgbClr val="FFFFFF"/>
                </a:solidFill>
                <a:latin typeface="+mn-lt"/>
                <a:ea typeface="+mn-ea"/>
                <a:cs typeface="+mn-cs"/>
                <a:sym typeface="Calibri"/>
              </a:defRPr>
            </a:lvl1pPr>
            <a:lvl2pPr marL="742950">
              <a:spcBef>
                <a:spcPts val="800"/>
              </a:spcBef>
              <a:buFont typeface="Arial"/>
              <a:buChar char="–"/>
              <a:defRPr sz="3600">
                <a:solidFill>
                  <a:srgbClr val="FFFFFF"/>
                </a:solidFill>
                <a:latin typeface="+mn-lt"/>
                <a:ea typeface="+mn-ea"/>
                <a:cs typeface="+mn-cs"/>
                <a:sym typeface="Calibri"/>
              </a:defRPr>
            </a:lvl2pPr>
            <a:lvl3pPr marL="1143000" indent="-228600">
              <a:spcBef>
                <a:spcPts val="800"/>
              </a:spcBef>
              <a:buFont typeface="Arial"/>
              <a:buChar char="•"/>
              <a:defRPr sz="3600">
                <a:solidFill>
                  <a:srgbClr val="FFFFFF"/>
                </a:solidFill>
                <a:latin typeface="+mn-lt"/>
                <a:ea typeface="+mn-ea"/>
                <a:cs typeface="+mn-cs"/>
                <a:sym typeface="Calibri"/>
              </a:defRPr>
            </a:lvl3pPr>
            <a:lvl4pPr marL="1600200" indent="-228600">
              <a:spcBef>
                <a:spcPts val="800"/>
              </a:spcBef>
              <a:buFont typeface="Arial"/>
              <a:buChar char="–"/>
              <a:defRPr sz="3600">
                <a:solidFill>
                  <a:srgbClr val="FFFFFF"/>
                </a:solidFill>
                <a:latin typeface="+mn-lt"/>
                <a:ea typeface="+mn-ea"/>
                <a:cs typeface="+mn-cs"/>
                <a:sym typeface="Calibri"/>
              </a:defRPr>
            </a:lvl4pPr>
            <a:lvl5pPr marL="2057400" indent="-228600">
              <a:spcBef>
                <a:spcPts val="800"/>
              </a:spcBef>
              <a:buFont typeface="Arial"/>
              <a:buChar char="»"/>
              <a:defRPr sz="3600">
                <a:solidFill>
                  <a:srgbClr val="FFFFFF"/>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879" name="Rectangle 5"/>
          <p:cNvSpPr txBox="1"/>
          <p:nvPr/>
        </p:nvSpPr>
        <p:spPr>
          <a:xfrm>
            <a:off x="232917" y="-22225"/>
            <a:ext cx="1674790"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02</a:t>
            </a:r>
          </a:p>
        </p:txBody>
      </p:sp>
      <p:sp>
        <p:nvSpPr>
          <p:cNvPr id="1880" name="TextBox 6"/>
          <p:cNvSpPr txBox="1"/>
          <p:nvPr/>
        </p:nvSpPr>
        <p:spPr>
          <a:xfrm>
            <a:off x="232918" y="6165303"/>
            <a:ext cx="8587556"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latin typeface="+mn-lt"/>
                <a:ea typeface="+mn-ea"/>
                <a:cs typeface="+mn-cs"/>
                <a:sym typeface="Calibri"/>
              </a:defRPr>
            </a:lvl1pPr>
          </a:lstStyle>
          <a:p>
            <a:pPr/>
            <a:r>
              <a:t>Transforming London’s health and care together</a:t>
            </a:r>
          </a:p>
        </p:txBody>
      </p:sp>
      <p:sp>
        <p:nvSpPr>
          <p:cNvPr id="1881" name="Straight Connector 7"/>
          <p:cNvSpPr/>
          <p:nvPr/>
        </p:nvSpPr>
        <p:spPr>
          <a:xfrm>
            <a:off x="232918" y="6165303"/>
            <a:ext cx="8587556" cy="1"/>
          </a:xfrm>
          <a:prstGeom prst="line">
            <a:avLst/>
          </a:prstGeom>
          <a:ln>
            <a:solidFill>
              <a:srgbClr val="FFFFFF"/>
            </a:solidFill>
          </a:ln>
        </p:spPr>
        <p:txBody>
          <a:bodyPr lIns="45719" rIns="45719"/>
          <a:lstStyle/>
          <a:p>
            <a:pPr/>
          </a:p>
        </p:txBody>
      </p:sp>
      <p:sp>
        <p:nvSpPr>
          <p:cNvPr id="1882" name="Slide Number"/>
          <p:cNvSpPr txBox="1"/>
          <p:nvPr>
            <p:ph type="sldNum" sz="quarter" idx="2"/>
          </p:nvPr>
        </p:nvSpPr>
        <p:spPr>
          <a:xfrm>
            <a:off x="8428176" y="6404298"/>
            <a:ext cx="258624" cy="269241"/>
          </a:xfrm>
          <a:prstGeom prst="rect">
            <a:avLst/>
          </a:prstGeom>
        </p:spPr>
        <p:txBody>
          <a:bodyPr/>
          <a:lstStyle>
            <a:lvl1pPr>
              <a:defRPr>
                <a:solidFill>
                  <a:srgbClr val="888888"/>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Deviderslide">
    <p:spTree>
      <p:nvGrpSpPr>
        <p:cNvPr id="1" name=""/>
        <p:cNvGrpSpPr/>
        <p:nvPr/>
      </p:nvGrpSpPr>
      <p:grpSpPr>
        <a:xfrm>
          <a:off x="0" y="0"/>
          <a:ext cx="0" cy="0"/>
          <a:chOff x="0" y="0"/>
          <a:chExt cx="0" cy="0"/>
        </a:xfrm>
      </p:grpSpPr>
      <p:sp>
        <p:nvSpPr>
          <p:cNvPr id="1889" name="Rectangle 3"/>
          <p:cNvSpPr/>
          <p:nvPr/>
        </p:nvSpPr>
        <p:spPr>
          <a:xfrm>
            <a:off x="0" y="0"/>
            <a:ext cx="9144000" cy="6858000"/>
          </a:xfrm>
          <a:prstGeom prst="rect">
            <a:avLst/>
          </a:prstGeom>
          <a:solidFill>
            <a:schemeClr val="accent3"/>
          </a:solidFill>
          <a:ln w="12700">
            <a:miter lim="400000"/>
          </a:ln>
        </p:spPr>
        <p:txBody>
          <a:bodyPr lIns="45719" rIns="45719" anchor="ctr"/>
          <a:lstStyle/>
          <a:p>
            <a:pPr algn="ctr">
              <a:defRPr>
                <a:solidFill>
                  <a:srgbClr val="FFFFFF"/>
                </a:solidFill>
                <a:latin typeface="+mn-lt"/>
                <a:ea typeface="+mn-ea"/>
                <a:cs typeface="+mn-cs"/>
                <a:sym typeface="Calibri"/>
              </a:defRPr>
            </a:pPr>
          </a:p>
        </p:txBody>
      </p:sp>
      <p:sp>
        <p:nvSpPr>
          <p:cNvPr id="1890" name="Body Level One…"/>
          <p:cNvSpPr txBox="1"/>
          <p:nvPr>
            <p:ph type="body" sz="quarter" idx="1"/>
          </p:nvPr>
        </p:nvSpPr>
        <p:spPr>
          <a:xfrm>
            <a:off x="250827" y="1340767"/>
            <a:ext cx="6985001" cy="504057"/>
          </a:xfrm>
          <a:prstGeom prst="rect">
            <a:avLst/>
          </a:prstGeom>
        </p:spPr>
        <p:txBody>
          <a:bodyPr lIns="45719" tIns="45719" rIns="45719" bIns="45719"/>
          <a:lstStyle>
            <a:lvl1pPr marL="342900" indent="-342900">
              <a:spcBef>
                <a:spcPts val="800"/>
              </a:spcBef>
              <a:buSzPct val="100000"/>
              <a:buFont typeface="Arial"/>
              <a:buChar char="•"/>
              <a:defRPr sz="3600">
                <a:solidFill>
                  <a:srgbClr val="FFFFFF"/>
                </a:solidFill>
                <a:latin typeface="+mn-lt"/>
                <a:ea typeface="+mn-ea"/>
                <a:cs typeface="+mn-cs"/>
                <a:sym typeface="Calibri"/>
              </a:defRPr>
            </a:lvl1pPr>
            <a:lvl2pPr marL="742950">
              <a:spcBef>
                <a:spcPts val="800"/>
              </a:spcBef>
              <a:buFont typeface="Arial"/>
              <a:buChar char="–"/>
              <a:defRPr sz="3600">
                <a:solidFill>
                  <a:srgbClr val="FFFFFF"/>
                </a:solidFill>
                <a:latin typeface="+mn-lt"/>
                <a:ea typeface="+mn-ea"/>
                <a:cs typeface="+mn-cs"/>
                <a:sym typeface="Calibri"/>
              </a:defRPr>
            </a:lvl2pPr>
            <a:lvl3pPr marL="1143000" indent="-228600">
              <a:spcBef>
                <a:spcPts val="800"/>
              </a:spcBef>
              <a:buFont typeface="Arial"/>
              <a:buChar char="•"/>
              <a:defRPr sz="3600">
                <a:solidFill>
                  <a:srgbClr val="FFFFFF"/>
                </a:solidFill>
                <a:latin typeface="+mn-lt"/>
                <a:ea typeface="+mn-ea"/>
                <a:cs typeface="+mn-cs"/>
                <a:sym typeface="Calibri"/>
              </a:defRPr>
            </a:lvl3pPr>
            <a:lvl4pPr marL="1600200" indent="-228600">
              <a:spcBef>
                <a:spcPts val="800"/>
              </a:spcBef>
              <a:buFont typeface="Arial"/>
              <a:buChar char="–"/>
              <a:defRPr sz="3600">
                <a:solidFill>
                  <a:srgbClr val="FFFFFF"/>
                </a:solidFill>
                <a:latin typeface="+mn-lt"/>
                <a:ea typeface="+mn-ea"/>
                <a:cs typeface="+mn-cs"/>
                <a:sym typeface="Calibri"/>
              </a:defRPr>
            </a:lvl4pPr>
            <a:lvl5pPr marL="2057400" indent="-228600">
              <a:spcBef>
                <a:spcPts val="800"/>
              </a:spcBef>
              <a:buFont typeface="Arial"/>
              <a:buChar char="»"/>
              <a:defRPr sz="3600">
                <a:solidFill>
                  <a:srgbClr val="FFFFFF"/>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891" name="Rectangle 5"/>
          <p:cNvSpPr txBox="1"/>
          <p:nvPr/>
        </p:nvSpPr>
        <p:spPr>
          <a:xfrm>
            <a:off x="232917" y="-22225"/>
            <a:ext cx="1674790"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04</a:t>
            </a:r>
          </a:p>
        </p:txBody>
      </p:sp>
      <p:sp>
        <p:nvSpPr>
          <p:cNvPr id="1892" name="TextBox 6"/>
          <p:cNvSpPr txBox="1"/>
          <p:nvPr/>
        </p:nvSpPr>
        <p:spPr>
          <a:xfrm>
            <a:off x="232918" y="6165303"/>
            <a:ext cx="8587556"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latin typeface="+mn-lt"/>
                <a:ea typeface="+mn-ea"/>
                <a:cs typeface="+mn-cs"/>
                <a:sym typeface="Calibri"/>
              </a:defRPr>
            </a:lvl1pPr>
          </a:lstStyle>
          <a:p>
            <a:pPr/>
            <a:r>
              <a:t>Transforming London’s health and care together</a:t>
            </a:r>
          </a:p>
        </p:txBody>
      </p:sp>
      <p:sp>
        <p:nvSpPr>
          <p:cNvPr id="1893" name="Straight Connector 7"/>
          <p:cNvSpPr/>
          <p:nvPr/>
        </p:nvSpPr>
        <p:spPr>
          <a:xfrm>
            <a:off x="232918" y="6165303"/>
            <a:ext cx="8587556" cy="1"/>
          </a:xfrm>
          <a:prstGeom prst="line">
            <a:avLst/>
          </a:prstGeom>
          <a:ln>
            <a:solidFill>
              <a:srgbClr val="FFFFFF"/>
            </a:solidFill>
          </a:ln>
        </p:spPr>
        <p:txBody>
          <a:bodyPr lIns="45719" rIns="45719"/>
          <a:lstStyle/>
          <a:p>
            <a:pPr/>
          </a:p>
        </p:txBody>
      </p:sp>
      <p:sp>
        <p:nvSpPr>
          <p:cNvPr id="1894" name="Slide Number"/>
          <p:cNvSpPr txBox="1"/>
          <p:nvPr>
            <p:ph type="sldNum" sz="quarter" idx="2"/>
          </p:nvPr>
        </p:nvSpPr>
        <p:spPr>
          <a:xfrm>
            <a:off x="8428176" y="6404298"/>
            <a:ext cx="258624" cy="269241"/>
          </a:xfrm>
          <a:prstGeom prst="rect">
            <a:avLst/>
          </a:prstGeom>
        </p:spPr>
        <p:txBody>
          <a:bodyPr/>
          <a:lstStyle>
            <a:lvl1pPr>
              <a:defRPr>
                <a:solidFill>
                  <a:srgbClr val="888888"/>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Deviderslide">
    <p:spTree>
      <p:nvGrpSpPr>
        <p:cNvPr id="1" name=""/>
        <p:cNvGrpSpPr/>
        <p:nvPr/>
      </p:nvGrpSpPr>
      <p:grpSpPr>
        <a:xfrm>
          <a:off x="0" y="0"/>
          <a:ext cx="0" cy="0"/>
          <a:chOff x="0" y="0"/>
          <a:chExt cx="0" cy="0"/>
        </a:xfrm>
      </p:grpSpPr>
      <p:sp>
        <p:nvSpPr>
          <p:cNvPr id="193" name="Rectangle 3"/>
          <p:cNvSpPr/>
          <p:nvPr/>
        </p:nvSpPr>
        <p:spPr>
          <a:xfrm>
            <a:off x="0" y="0"/>
            <a:ext cx="9144000" cy="6858000"/>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194" name="Body Level One…"/>
          <p:cNvSpPr txBox="1"/>
          <p:nvPr>
            <p:ph type="body" sz="quarter" idx="1"/>
          </p:nvPr>
        </p:nvSpPr>
        <p:spPr>
          <a:xfrm>
            <a:off x="250825" y="1340767"/>
            <a:ext cx="6985000" cy="504057"/>
          </a:xfrm>
          <a:prstGeom prst="rect">
            <a:avLst/>
          </a:prstGeom>
        </p:spPr>
        <p:txBody>
          <a:bodyPr/>
          <a:lstStyle>
            <a:lvl1pPr>
              <a:defRPr sz="3600">
                <a:solidFill>
                  <a:srgbClr val="FFFFFF"/>
                </a:solidFill>
                <a:latin typeface="Arial Black"/>
                <a:ea typeface="Arial Black"/>
                <a:cs typeface="Arial Black"/>
                <a:sym typeface="Arial Black"/>
              </a:defRPr>
            </a:lvl1pPr>
            <a:lvl2pPr>
              <a:defRPr sz="3600">
                <a:solidFill>
                  <a:srgbClr val="FFFFFF"/>
                </a:solidFill>
                <a:latin typeface="Arial Black"/>
                <a:ea typeface="Arial Black"/>
                <a:cs typeface="Arial Black"/>
                <a:sym typeface="Arial Black"/>
              </a:defRPr>
            </a:lvl2pPr>
            <a:lvl3pPr>
              <a:defRPr sz="3600">
                <a:solidFill>
                  <a:srgbClr val="FFFFFF"/>
                </a:solidFill>
                <a:latin typeface="Arial Black"/>
                <a:ea typeface="Arial Black"/>
                <a:cs typeface="Arial Black"/>
                <a:sym typeface="Arial Black"/>
              </a:defRPr>
            </a:lvl3pPr>
            <a:lvl4pPr>
              <a:defRPr sz="3600">
                <a:solidFill>
                  <a:srgbClr val="FFFFFF"/>
                </a:solidFill>
                <a:latin typeface="Arial Black"/>
                <a:ea typeface="Arial Black"/>
                <a:cs typeface="Arial Black"/>
                <a:sym typeface="Arial Black"/>
              </a:defRPr>
            </a:lvl4pPr>
            <a:lvl5pPr>
              <a:defRPr sz="3600">
                <a:solidFill>
                  <a:srgbClr val="FFFFFF"/>
                </a:solidFill>
                <a:latin typeface="Arial Black"/>
                <a:ea typeface="Arial Black"/>
                <a:cs typeface="Arial Black"/>
                <a:sym typeface="Arial Black"/>
              </a:defRPr>
            </a:lvl5pPr>
          </a:lstStyle>
          <a:p>
            <a:pPr/>
            <a:r>
              <a:t>Body Level One</a:t>
            </a:r>
          </a:p>
          <a:p>
            <a:pPr lvl="1"/>
            <a:r>
              <a:t>Body Level Two</a:t>
            </a:r>
          </a:p>
          <a:p>
            <a:pPr lvl="2"/>
            <a:r>
              <a:t>Body Level Three</a:t>
            </a:r>
          </a:p>
          <a:p>
            <a:pPr lvl="3"/>
            <a:r>
              <a:t>Body Level Four</a:t>
            </a:r>
          </a:p>
          <a:p>
            <a:pPr lvl="4"/>
            <a:r>
              <a:t>Body Level Five</a:t>
            </a:r>
          </a:p>
        </p:txBody>
      </p:sp>
      <p:sp>
        <p:nvSpPr>
          <p:cNvPr id="195" name="Rectangle 5"/>
          <p:cNvSpPr txBox="1"/>
          <p:nvPr/>
        </p:nvSpPr>
        <p:spPr>
          <a:xfrm>
            <a:off x="232915" y="-22225"/>
            <a:ext cx="1674790"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03</a:t>
            </a:r>
          </a:p>
        </p:txBody>
      </p:sp>
      <p:sp>
        <p:nvSpPr>
          <p:cNvPr id="196" name="TextBox 6"/>
          <p:cNvSpPr txBox="1"/>
          <p:nvPr/>
        </p:nvSpPr>
        <p:spPr>
          <a:xfrm>
            <a:off x="232916" y="6165303"/>
            <a:ext cx="858755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defRPr>
            </a:lvl1pPr>
          </a:lstStyle>
          <a:p>
            <a:pPr/>
            <a:r>
              <a:t>Transforming London’s health and care together</a:t>
            </a:r>
          </a:p>
        </p:txBody>
      </p:sp>
      <p:sp>
        <p:nvSpPr>
          <p:cNvPr id="197" name="Straight Connector 7"/>
          <p:cNvSpPr/>
          <p:nvPr/>
        </p:nvSpPr>
        <p:spPr>
          <a:xfrm>
            <a:off x="232916" y="6165303"/>
            <a:ext cx="8587556" cy="1"/>
          </a:xfrm>
          <a:prstGeom prst="line">
            <a:avLst/>
          </a:prstGeom>
          <a:ln>
            <a:solidFill>
              <a:srgbClr val="FFFFFF"/>
            </a:solidFill>
          </a:ln>
        </p:spPr>
        <p:txBody>
          <a:bodyPr lIns="45719" rIns="45719"/>
          <a:lstStyle/>
          <a:p>
            <a:pPr/>
          </a:p>
        </p:txBody>
      </p:sp>
      <p:sp>
        <p:nvSpPr>
          <p:cNvPr id="1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Deviderslide">
    <p:spTree>
      <p:nvGrpSpPr>
        <p:cNvPr id="1" name=""/>
        <p:cNvGrpSpPr/>
        <p:nvPr/>
      </p:nvGrpSpPr>
      <p:grpSpPr>
        <a:xfrm>
          <a:off x="0" y="0"/>
          <a:ext cx="0" cy="0"/>
          <a:chOff x="0" y="0"/>
          <a:chExt cx="0" cy="0"/>
        </a:xfrm>
      </p:grpSpPr>
      <p:sp>
        <p:nvSpPr>
          <p:cNvPr id="1901" name="Rectangle 3"/>
          <p:cNvSpPr/>
          <p:nvPr/>
        </p:nvSpPr>
        <p:spPr>
          <a:xfrm>
            <a:off x="0" y="0"/>
            <a:ext cx="9144000" cy="6858000"/>
          </a:xfrm>
          <a:prstGeom prst="rect">
            <a:avLst/>
          </a:prstGeom>
          <a:solidFill>
            <a:schemeClr val="accent2"/>
          </a:solidFill>
          <a:ln w="12700">
            <a:miter lim="400000"/>
          </a:ln>
        </p:spPr>
        <p:txBody>
          <a:bodyPr lIns="45719" rIns="45719" anchor="ctr"/>
          <a:lstStyle/>
          <a:p>
            <a:pPr algn="ctr">
              <a:defRPr>
                <a:solidFill>
                  <a:srgbClr val="FFFFFF"/>
                </a:solidFill>
                <a:latin typeface="+mn-lt"/>
                <a:ea typeface="+mn-ea"/>
                <a:cs typeface="+mn-cs"/>
                <a:sym typeface="Calibri"/>
              </a:defRPr>
            </a:pPr>
          </a:p>
        </p:txBody>
      </p:sp>
      <p:sp>
        <p:nvSpPr>
          <p:cNvPr id="1902" name="Body Level One…"/>
          <p:cNvSpPr txBox="1"/>
          <p:nvPr>
            <p:ph type="body" sz="quarter" idx="1"/>
          </p:nvPr>
        </p:nvSpPr>
        <p:spPr>
          <a:xfrm>
            <a:off x="250827" y="1340767"/>
            <a:ext cx="6985001" cy="504057"/>
          </a:xfrm>
          <a:prstGeom prst="rect">
            <a:avLst/>
          </a:prstGeom>
        </p:spPr>
        <p:txBody>
          <a:bodyPr lIns="45719" tIns="45719" rIns="45719" bIns="45719"/>
          <a:lstStyle>
            <a:lvl1pPr marL="342900" indent="-342900">
              <a:spcBef>
                <a:spcPts val="800"/>
              </a:spcBef>
              <a:buSzPct val="100000"/>
              <a:buFont typeface="Arial"/>
              <a:buChar char="•"/>
              <a:defRPr sz="3600">
                <a:solidFill>
                  <a:srgbClr val="FFFFFF"/>
                </a:solidFill>
                <a:latin typeface="+mn-lt"/>
                <a:ea typeface="+mn-ea"/>
                <a:cs typeface="+mn-cs"/>
                <a:sym typeface="Calibri"/>
              </a:defRPr>
            </a:lvl1pPr>
            <a:lvl2pPr marL="742950">
              <a:spcBef>
                <a:spcPts val="800"/>
              </a:spcBef>
              <a:buFont typeface="Arial"/>
              <a:buChar char="–"/>
              <a:defRPr sz="3600">
                <a:solidFill>
                  <a:srgbClr val="FFFFFF"/>
                </a:solidFill>
                <a:latin typeface="+mn-lt"/>
                <a:ea typeface="+mn-ea"/>
                <a:cs typeface="+mn-cs"/>
                <a:sym typeface="Calibri"/>
              </a:defRPr>
            </a:lvl2pPr>
            <a:lvl3pPr marL="1143000" indent="-228600">
              <a:spcBef>
                <a:spcPts val="800"/>
              </a:spcBef>
              <a:buFont typeface="Arial"/>
              <a:buChar char="•"/>
              <a:defRPr sz="3600">
                <a:solidFill>
                  <a:srgbClr val="FFFFFF"/>
                </a:solidFill>
                <a:latin typeface="+mn-lt"/>
                <a:ea typeface="+mn-ea"/>
                <a:cs typeface="+mn-cs"/>
                <a:sym typeface="Calibri"/>
              </a:defRPr>
            </a:lvl3pPr>
            <a:lvl4pPr marL="1600200" indent="-228600">
              <a:spcBef>
                <a:spcPts val="800"/>
              </a:spcBef>
              <a:buFont typeface="Arial"/>
              <a:buChar char="–"/>
              <a:defRPr sz="3600">
                <a:solidFill>
                  <a:srgbClr val="FFFFFF"/>
                </a:solidFill>
                <a:latin typeface="+mn-lt"/>
                <a:ea typeface="+mn-ea"/>
                <a:cs typeface="+mn-cs"/>
                <a:sym typeface="Calibri"/>
              </a:defRPr>
            </a:lvl4pPr>
            <a:lvl5pPr marL="2057400" indent="-228600">
              <a:spcBef>
                <a:spcPts val="800"/>
              </a:spcBef>
              <a:buFont typeface="Arial"/>
              <a:buChar char="»"/>
              <a:defRPr sz="3600">
                <a:solidFill>
                  <a:srgbClr val="FFFFFF"/>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903" name="Rectangle 5"/>
          <p:cNvSpPr txBox="1"/>
          <p:nvPr/>
        </p:nvSpPr>
        <p:spPr>
          <a:xfrm>
            <a:off x="232917" y="-22225"/>
            <a:ext cx="1674790"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03</a:t>
            </a:r>
          </a:p>
        </p:txBody>
      </p:sp>
      <p:sp>
        <p:nvSpPr>
          <p:cNvPr id="1904" name="TextBox 6"/>
          <p:cNvSpPr txBox="1"/>
          <p:nvPr/>
        </p:nvSpPr>
        <p:spPr>
          <a:xfrm>
            <a:off x="232918" y="6165303"/>
            <a:ext cx="8587556" cy="3708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latin typeface="+mn-lt"/>
                <a:ea typeface="+mn-ea"/>
                <a:cs typeface="+mn-cs"/>
                <a:sym typeface="Calibri"/>
              </a:defRPr>
            </a:lvl1pPr>
          </a:lstStyle>
          <a:p>
            <a:pPr/>
            <a:r>
              <a:t>Transforming London’s health and care together</a:t>
            </a:r>
          </a:p>
        </p:txBody>
      </p:sp>
      <p:sp>
        <p:nvSpPr>
          <p:cNvPr id="1905" name="Straight Connector 7"/>
          <p:cNvSpPr/>
          <p:nvPr/>
        </p:nvSpPr>
        <p:spPr>
          <a:xfrm>
            <a:off x="232918" y="6165303"/>
            <a:ext cx="8587556" cy="1"/>
          </a:xfrm>
          <a:prstGeom prst="line">
            <a:avLst/>
          </a:prstGeom>
          <a:ln>
            <a:solidFill>
              <a:srgbClr val="FFFFFF"/>
            </a:solidFill>
          </a:ln>
        </p:spPr>
        <p:txBody>
          <a:bodyPr lIns="45719" rIns="45719"/>
          <a:lstStyle/>
          <a:p>
            <a:pPr/>
          </a:p>
        </p:txBody>
      </p:sp>
      <p:sp>
        <p:nvSpPr>
          <p:cNvPr id="1906" name="Slide Number"/>
          <p:cNvSpPr txBox="1"/>
          <p:nvPr>
            <p:ph type="sldNum" sz="quarter" idx="2"/>
          </p:nvPr>
        </p:nvSpPr>
        <p:spPr>
          <a:xfrm>
            <a:off x="8428176" y="6404298"/>
            <a:ext cx="258624" cy="269241"/>
          </a:xfrm>
          <a:prstGeom prst="rect">
            <a:avLst/>
          </a:prstGeom>
        </p:spPr>
        <p:txBody>
          <a:bodyPr/>
          <a:lstStyle>
            <a:lvl1pPr>
              <a:defRPr>
                <a:solidFill>
                  <a:srgbClr val="888888"/>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5_Title and Content">
    <p:spTree>
      <p:nvGrpSpPr>
        <p:cNvPr id="1" name=""/>
        <p:cNvGrpSpPr/>
        <p:nvPr/>
      </p:nvGrpSpPr>
      <p:grpSpPr>
        <a:xfrm>
          <a:off x="0" y="0"/>
          <a:ext cx="0" cy="0"/>
          <a:chOff x="0" y="0"/>
          <a:chExt cx="0" cy="0"/>
        </a:xfrm>
      </p:grpSpPr>
      <p:sp>
        <p:nvSpPr>
          <p:cNvPr id="1913" name="Title Text"/>
          <p:cNvSpPr txBox="1"/>
          <p:nvPr>
            <p:ph type="title"/>
          </p:nvPr>
        </p:nvSpPr>
        <p:spPr>
          <a:xfrm>
            <a:off x="250827" y="188916"/>
            <a:ext cx="8642351" cy="503784"/>
          </a:xfrm>
          <a:prstGeom prst="rect">
            <a:avLst/>
          </a:prstGeom>
          <a:solidFill>
            <a:srgbClr val="0091C9"/>
          </a:solidFill>
        </p:spPr>
        <p:txBody>
          <a:bodyPr anchor="ctr"/>
          <a:lstStyle>
            <a:lvl1pPr indent="95250" algn="ctr">
              <a:spcBef>
                <a:spcPts val="0"/>
              </a:spcBef>
              <a:defRPr sz="4400">
                <a:latin typeface="+mn-lt"/>
                <a:ea typeface="+mn-ea"/>
                <a:cs typeface="+mn-cs"/>
                <a:sym typeface="Calibri"/>
              </a:defRPr>
            </a:lvl1pPr>
          </a:lstStyle>
          <a:p>
            <a:pPr/>
            <a:r>
              <a:t>Title Text</a:t>
            </a:r>
          </a:p>
        </p:txBody>
      </p:sp>
      <p:sp>
        <p:nvSpPr>
          <p:cNvPr id="1914" name="Body Level One…"/>
          <p:cNvSpPr txBox="1"/>
          <p:nvPr>
            <p:ph type="body" sz="quarter" idx="1"/>
          </p:nvPr>
        </p:nvSpPr>
        <p:spPr>
          <a:xfrm>
            <a:off x="250827" y="692697"/>
            <a:ext cx="8642351" cy="432047"/>
          </a:xfrm>
          <a:prstGeom prst="rect">
            <a:avLst/>
          </a:prstGeom>
        </p:spPr>
        <p:txBody>
          <a:bodyPr lIns="45719" tIns="45719" rIns="45719" bIns="45719"/>
          <a:lstStyle>
            <a:lvl1pPr marL="177800">
              <a:spcBef>
                <a:spcPts val="500"/>
              </a:spcBef>
              <a:buSzPct val="100000"/>
              <a:buFont typeface="Arial"/>
              <a:buChar char="•"/>
              <a:defRPr sz="2200">
                <a:solidFill>
                  <a:srgbClr val="4BACC6"/>
                </a:solidFill>
                <a:latin typeface="+mn-lt"/>
                <a:ea typeface="+mn-ea"/>
                <a:cs typeface="+mn-cs"/>
                <a:sym typeface="Calibri"/>
              </a:defRPr>
            </a:lvl1pPr>
            <a:lvl2pPr marL="681717" indent="-224517">
              <a:spcBef>
                <a:spcPts val="500"/>
              </a:spcBef>
              <a:buFont typeface="Arial"/>
              <a:buChar char="–"/>
              <a:defRPr sz="2200">
                <a:solidFill>
                  <a:srgbClr val="4BACC6"/>
                </a:solidFill>
                <a:latin typeface="+mn-lt"/>
                <a:ea typeface="+mn-ea"/>
                <a:cs typeface="+mn-cs"/>
                <a:sym typeface="Calibri"/>
              </a:defRPr>
            </a:lvl2pPr>
            <a:lvl3pPr marL="1123950" indent="-209550">
              <a:spcBef>
                <a:spcPts val="500"/>
              </a:spcBef>
              <a:buFont typeface="Arial"/>
              <a:buChar char="•"/>
              <a:defRPr sz="2200">
                <a:solidFill>
                  <a:srgbClr val="4BACC6"/>
                </a:solidFill>
                <a:latin typeface="+mn-lt"/>
                <a:ea typeface="+mn-ea"/>
                <a:cs typeface="+mn-cs"/>
                <a:sym typeface="Calibri"/>
              </a:defRPr>
            </a:lvl3pPr>
            <a:lvl4pPr marL="1623060" indent="-251460">
              <a:spcBef>
                <a:spcPts val="500"/>
              </a:spcBef>
              <a:buFont typeface="Arial"/>
              <a:buChar char="–"/>
              <a:defRPr sz="2200">
                <a:solidFill>
                  <a:srgbClr val="4BACC6"/>
                </a:solidFill>
                <a:latin typeface="+mn-lt"/>
                <a:ea typeface="+mn-ea"/>
                <a:cs typeface="+mn-cs"/>
                <a:sym typeface="Calibri"/>
              </a:defRPr>
            </a:lvl4pPr>
            <a:lvl5pPr marL="2080260" indent="-251460">
              <a:spcBef>
                <a:spcPts val="500"/>
              </a:spcBef>
              <a:buFont typeface="Arial"/>
              <a:buChar char="»"/>
              <a:defRPr sz="2200">
                <a:solidFill>
                  <a:srgbClr val="4BACC6"/>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915" name="Slide Number"/>
          <p:cNvSpPr txBox="1"/>
          <p:nvPr>
            <p:ph type="sldNum" sz="quarter" idx="2"/>
          </p:nvPr>
        </p:nvSpPr>
        <p:spPr>
          <a:xfrm>
            <a:off x="8428176" y="6404298"/>
            <a:ext cx="258624" cy="269241"/>
          </a:xfrm>
          <a:prstGeom prst="rect">
            <a:avLst/>
          </a:prstGeom>
        </p:spPr>
        <p:txBody>
          <a:bodyPr/>
          <a:lstStyle>
            <a:lvl1pPr>
              <a:defRPr>
                <a:solidFill>
                  <a:srgbClr val="888888"/>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8_Title and Content">
    <p:spTree>
      <p:nvGrpSpPr>
        <p:cNvPr id="1" name=""/>
        <p:cNvGrpSpPr/>
        <p:nvPr/>
      </p:nvGrpSpPr>
      <p:grpSpPr>
        <a:xfrm>
          <a:off x="0" y="0"/>
          <a:ext cx="0" cy="0"/>
          <a:chOff x="0" y="0"/>
          <a:chExt cx="0" cy="0"/>
        </a:xfrm>
      </p:grpSpPr>
      <p:sp>
        <p:nvSpPr>
          <p:cNvPr id="1922" name="Title Text"/>
          <p:cNvSpPr txBox="1"/>
          <p:nvPr>
            <p:ph type="title"/>
          </p:nvPr>
        </p:nvSpPr>
        <p:spPr>
          <a:xfrm>
            <a:off x="250827" y="188916"/>
            <a:ext cx="8642351" cy="503784"/>
          </a:xfrm>
          <a:prstGeom prst="rect">
            <a:avLst/>
          </a:prstGeom>
          <a:solidFill>
            <a:schemeClr val="accent1"/>
          </a:solidFill>
        </p:spPr>
        <p:txBody>
          <a:bodyPr anchor="ctr"/>
          <a:lstStyle>
            <a:lvl1pPr indent="95250" algn="ctr">
              <a:spcBef>
                <a:spcPts val="0"/>
              </a:spcBef>
              <a:defRPr sz="4400">
                <a:latin typeface="+mn-lt"/>
                <a:ea typeface="+mn-ea"/>
                <a:cs typeface="+mn-cs"/>
                <a:sym typeface="Calibri"/>
              </a:defRPr>
            </a:lvl1pPr>
          </a:lstStyle>
          <a:p>
            <a:pPr/>
            <a:r>
              <a:t>Title Text</a:t>
            </a:r>
          </a:p>
        </p:txBody>
      </p:sp>
      <p:sp>
        <p:nvSpPr>
          <p:cNvPr id="1923" name="Body Level One…"/>
          <p:cNvSpPr txBox="1"/>
          <p:nvPr>
            <p:ph type="body" sz="quarter" idx="1"/>
          </p:nvPr>
        </p:nvSpPr>
        <p:spPr>
          <a:xfrm>
            <a:off x="250827" y="692697"/>
            <a:ext cx="8642351" cy="432047"/>
          </a:xfrm>
          <a:prstGeom prst="rect">
            <a:avLst/>
          </a:prstGeom>
        </p:spPr>
        <p:txBody>
          <a:bodyPr lIns="45719" tIns="45719" rIns="45719" bIns="45719"/>
          <a:lstStyle>
            <a:lvl1pPr marL="177800">
              <a:spcBef>
                <a:spcPts val="500"/>
              </a:spcBef>
              <a:buSzPct val="100000"/>
              <a:buFont typeface="Arial"/>
              <a:buChar char="•"/>
              <a:defRPr sz="2200">
                <a:solidFill>
                  <a:srgbClr val="4BACC6"/>
                </a:solidFill>
                <a:latin typeface="+mn-lt"/>
                <a:ea typeface="+mn-ea"/>
                <a:cs typeface="+mn-cs"/>
                <a:sym typeface="Calibri"/>
              </a:defRPr>
            </a:lvl1pPr>
            <a:lvl2pPr marL="681717" indent="-224517">
              <a:spcBef>
                <a:spcPts val="500"/>
              </a:spcBef>
              <a:buFont typeface="Arial"/>
              <a:buChar char="–"/>
              <a:defRPr sz="2200">
                <a:solidFill>
                  <a:srgbClr val="4BACC6"/>
                </a:solidFill>
                <a:latin typeface="+mn-lt"/>
                <a:ea typeface="+mn-ea"/>
                <a:cs typeface="+mn-cs"/>
                <a:sym typeface="Calibri"/>
              </a:defRPr>
            </a:lvl2pPr>
            <a:lvl3pPr marL="1123950" indent="-209550">
              <a:spcBef>
                <a:spcPts val="500"/>
              </a:spcBef>
              <a:buFont typeface="Arial"/>
              <a:buChar char="•"/>
              <a:defRPr sz="2200">
                <a:solidFill>
                  <a:srgbClr val="4BACC6"/>
                </a:solidFill>
                <a:latin typeface="+mn-lt"/>
                <a:ea typeface="+mn-ea"/>
                <a:cs typeface="+mn-cs"/>
                <a:sym typeface="Calibri"/>
              </a:defRPr>
            </a:lvl3pPr>
            <a:lvl4pPr marL="1623060" indent="-251460">
              <a:spcBef>
                <a:spcPts val="500"/>
              </a:spcBef>
              <a:buFont typeface="Arial"/>
              <a:buChar char="–"/>
              <a:defRPr sz="2200">
                <a:solidFill>
                  <a:srgbClr val="4BACC6"/>
                </a:solidFill>
                <a:latin typeface="+mn-lt"/>
                <a:ea typeface="+mn-ea"/>
                <a:cs typeface="+mn-cs"/>
                <a:sym typeface="Calibri"/>
              </a:defRPr>
            </a:lvl4pPr>
            <a:lvl5pPr marL="2080260" indent="-251460">
              <a:spcBef>
                <a:spcPts val="500"/>
              </a:spcBef>
              <a:buFont typeface="Arial"/>
              <a:buChar char="»"/>
              <a:defRPr sz="2200">
                <a:solidFill>
                  <a:srgbClr val="4BACC6"/>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924" name="Slide Number"/>
          <p:cNvSpPr txBox="1"/>
          <p:nvPr>
            <p:ph type="sldNum" sz="quarter" idx="2"/>
          </p:nvPr>
        </p:nvSpPr>
        <p:spPr>
          <a:xfrm>
            <a:off x="8428176" y="6404298"/>
            <a:ext cx="258624" cy="269241"/>
          </a:xfrm>
          <a:prstGeom prst="rect">
            <a:avLst/>
          </a:prstGeom>
        </p:spPr>
        <p:txBody>
          <a:bodyPr/>
          <a:lstStyle>
            <a:lvl1pPr>
              <a:defRPr>
                <a:solidFill>
                  <a:srgbClr val="888888"/>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spTree>
      <p:nvGrpSpPr>
        <p:cNvPr id="1" name=""/>
        <p:cNvGrpSpPr/>
        <p:nvPr/>
      </p:nvGrpSpPr>
      <p:grpSpPr>
        <a:xfrm>
          <a:off x="0" y="0"/>
          <a:ext cx="0" cy="0"/>
          <a:chOff x="0" y="0"/>
          <a:chExt cx="0" cy="0"/>
        </a:xfrm>
      </p:grpSpPr>
      <p:sp>
        <p:nvSpPr>
          <p:cNvPr id="1931" name="Title Text"/>
          <p:cNvSpPr txBox="1"/>
          <p:nvPr>
            <p:ph type="title"/>
          </p:nvPr>
        </p:nvSpPr>
        <p:spPr>
          <a:xfrm>
            <a:off x="685800" y="2130425"/>
            <a:ext cx="7772400" cy="1470025"/>
          </a:xfrm>
          <a:prstGeom prst="rect">
            <a:avLst/>
          </a:prstGeom>
        </p:spPr>
        <p:txBody>
          <a:bodyPr anchor="ctr"/>
          <a:lstStyle>
            <a:lvl1pPr algn="ctr">
              <a:spcBef>
                <a:spcPts val="0"/>
              </a:spcBef>
              <a:defRPr sz="4400">
                <a:solidFill>
                  <a:srgbClr val="000000"/>
                </a:solidFill>
                <a:latin typeface="+mn-lt"/>
                <a:ea typeface="+mn-ea"/>
                <a:cs typeface="+mn-cs"/>
                <a:sym typeface="Calibri"/>
              </a:defRPr>
            </a:lvl1pPr>
          </a:lstStyle>
          <a:p>
            <a:pPr/>
            <a:r>
              <a:t>Title Text</a:t>
            </a:r>
          </a:p>
        </p:txBody>
      </p:sp>
      <p:sp>
        <p:nvSpPr>
          <p:cNvPr id="1932" name="Body Level One…"/>
          <p:cNvSpPr txBox="1"/>
          <p:nvPr>
            <p:ph type="body" sz="quarter" idx="1"/>
          </p:nvPr>
        </p:nvSpPr>
        <p:spPr>
          <a:xfrm>
            <a:off x="1371600" y="3886200"/>
            <a:ext cx="6400800" cy="1752600"/>
          </a:xfrm>
          <a:prstGeom prst="rect">
            <a:avLst/>
          </a:prstGeom>
        </p:spPr>
        <p:txBody>
          <a:bodyPr lIns="45719" tIns="45719" rIns="45719" bIns="45719"/>
          <a:lstStyle>
            <a:lvl1pPr algn="ctr">
              <a:spcBef>
                <a:spcPts val="700"/>
              </a:spcBef>
              <a:defRPr sz="3200">
                <a:solidFill>
                  <a:srgbClr val="888888"/>
                </a:solidFill>
                <a:latin typeface="+mn-lt"/>
                <a:ea typeface="+mn-ea"/>
                <a:cs typeface="+mn-cs"/>
                <a:sym typeface="Calibri"/>
              </a:defRPr>
            </a:lvl1pPr>
            <a:lvl2pPr marL="0" indent="457200" algn="ctr">
              <a:spcBef>
                <a:spcPts val="700"/>
              </a:spcBef>
              <a:buSzTx/>
              <a:buNone/>
              <a:defRPr sz="3200">
                <a:solidFill>
                  <a:srgbClr val="888888"/>
                </a:solidFill>
                <a:latin typeface="+mn-lt"/>
                <a:ea typeface="+mn-ea"/>
                <a:cs typeface="+mn-cs"/>
                <a:sym typeface="Calibri"/>
              </a:defRPr>
            </a:lvl2pPr>
            <a:lvl3pPr marL="0" indent="914400" algn="ctr">
              <a:spcBef>
                <a:spcPts val="700"/>
              </a:spcBef>
              <a:buSzTx/>
              <a:buNone/>
              <a:defRPr sz="3200">
                <a:solidFill>
                  <a:srgbClr val="888888"/>
                </a:solidFill>
                <a:latin typeface="+mn-lt"/>
                <a:ea typeface="+mn-ea"/>
                <a:cs typeface="+mn-cs"/>
                <a:sym typeface="Calibri"/>
              </a:defRPr>
            </a:lvl3pPr>
            <a:lvl4pPr marL="0" indent="1371600" algn="ctr">
              <a:spcBef>
                <a:spcPts val="700"/>
              </a:spcBef>
              <a:buSzTx/>
              <a:buNone/>
              <a:defRPr sz="3200">
                <a:solidFill>
                  <a:srgbClr val="888888"/>
                </a:solidFill>
                <a:latin typeface="+mn-lt"/>
                <a:ea typeface="+mn-ea"/>
                <a:cs typeface="+mn-cs"/>
                <a:sym typeface="Calibri"/>
              </a:defRPr>
            </a:lvl4pPr>
            <a:lvl5pPr marL="0" indent="1828800" algn="ctr">
              <a:spcBef>
                <a:spcPts val="700"/>
              </a:spcBef>
              <a:buSzTx/>
              <a:buNone/>
              <a:defRPr sz="3200">
                <a:solidFill>
                  <a:srgbClr val="888888"/>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933" name="Slide Number"/>
          <p:cNvSpPr txBox="1"/>
          <p:nvPr>
            <p:ph type="sldNum" sz="quarter" idx="2"/>
          </p:nvPr>
        </p:nvSpPr>
        <p:spPr>
          <a:xfrm>
            <a:off x="8428176" y="6404292"/>
            <a:ext cx="258624" cy="269241"/>
          </a:xfrm>
          <a:prstGeom prst="rect">
            <a:avLst/>
          </a:prstGeom>
        </p:spPr>
        <p:txBody>
          <a:bodyPr/>
          <a:lstStyle>
            <a:lvl1pPr>
              <a:defRPr>
                <a:solidFill>
                  <a:srgbClr val="888888"/>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940" name="Title Text"/>
          <p:cNvSpPr txBox="1"/>
          <p:nvPr>
            <p:ph type="title"/>
          </p:nvPr>
        </p:nvSpPr>
        <p:spPr>
          <a:prstGeom prst="rect">
            <a:avLst/>
          </a:prstGeom>
        </p:spPr>
        <p:txBody>
          <a:bodyPr anchor="ctr"/>
          <a:lstStyle>
            <a:lvl1pPr algn="ctr">
              <a:spcBef>
                <a:spcPts val="0"/>
              </a:spcBef>
              <a:defRPr sz="4400">
                <a:solidFill>
                  <a:srgbClr val="000000"/>
                </a:solidFill>
                <a:latin typeface="+mn-lt"/>
                <a:ea typeface="+mn-ea"/>
                <a:cs typeface="+mn-cs"/>
                <a:sym typeface="Calibri"/>
              </a:defRPr>
            </a:lvl1pPr>
          </a:lstStyle>
          <a:p>
            <a:pPr/>
            <a:r>
              <a:t>Title Text</a:t>
            </a:r>
          </a:p>
        </p:txBody>
      </p:sp>
      <p:sp>
        <p:nvSpPr>
          <p:cNvPr id="1941" name="Body Level One…"/>
          <p:cNvSpPr txBox="1"/>
          <p:nvPr>
            <p:ph type="body" idx="1"/>
          </p:nvPr>
        </p:nvSpPr>
        <p:spPr>
          <a:xfrm>
            <a:off x="457200" y="1600200"/>
            <a:ext cx="8229600" cy="4525963"/>
          </a:xfrm>
          <a:prstGeom prst="rect">
            <a:avLst/>
          </a:prstGeom>
        </p:spPr>
        <p:txBody>
          <a:bodyPr lIns="45719" tIns="45719" rIns="45719" bIns="45719"/>
          <a:lstStyle>
            <a:lvl1pPr marL="342900" indent="-342900">
              <a:spcBef>
                <a:spcPts val="700"/>
              </a:spcBef>
              <a:buSzPct val="100000"/>
              <a:buFont typeface="Arial"/>
              <a:buChar char="•"/>
              <a:defRPr sz="3200">
                <a:solidFill>
                  <a:srgbClr val="000000"/>
                </a:solidFill>
                <a:latin typeface="+mn-lt"/>
                <a:ea typeface="+mn-ea"/>
                <a:cs typeface="+mn-cs"/>
                <a:sym typeface="Calibri"/>
              </a:defRPr>
            </a:lvl1pPr>
            <a:lvl2pPr marL="783771" indent="-326571">
              <a:spcBef>
                <a:spcPts val="700"/>
              </a:spcBef>
              <a:buFont typeface="Arial"/>
              <a:buChar char="–"/>
              <a:defRPr sz="3200">
                <a:solidFill>
                  <a:srgbClr val="000000"/>
                </a:solidFill>
                <a:latin typeface="+mn-lt"/>
                <a:ea typeface="+mn-ea"/>
                <a:cs typeface="+mn-cs"/>
                <a:sym typeface="Calibri"/>
              </a:defRPr>
            </a:lvl2pPr>
            <a:lvl3pPr marL="1219200" indent="-304800">
              <a:spcBef>
                <a:spcPts val="700"/>
              </a:spcBef>
              <a:buFont typeface="Arial"/>
              <a:buChar char="•"/>
              <a:defRPr sz="3200">
                <a:solidFill>
                  <a:srgbClr val="000000"/>
                </a:solidFill>
                <a:latin typeface="+mn-lt"/>
                <a:ea typeface="+mn-ea"/>
                <a:cs typeface="+mn-cs"/>
                <a:sym typeface="Calibri"/>
              </a:defRPr>
            </a:lvl3pPr>
            <a:lvl4pPr marL="1737360" indent="-365760">
              <a:spcBef>
                <a:spcPts val="700"/>
              </a:spcBef>
              <a:buFont typeface="Arial"/>
              <a:buChar char="–"/>
              <a:defRPr sz="3200">
                <a:solidFill>
                  <a:srgbClr val="000000"/>
                </a:solidFill>
                <a:latin typeface="+mn-lt"/>
                <a:ea typeface="+mn-ea"/>
                <a:cs typeface="+mn-cs"/>
                <a:sym typeface="Calibri"/>
              </a:defRPr>
            </a:lvl4pPr>
            <a:lvl5pPr marL="2194560" indent="-365760">
              <a:spcBef>
                <a:spcPts val="700"/>
              </a:spcBef>
              <a:buFont typeface="Arial"/>
              <a:buChar char="»"/>
              <a:defRPr sz="3200">
                <a:solidFill>
                  <a:srgbClr val="000000"/>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942" name="Slide Number"/>
          <p:cNvSpPr txBox="1"/>
          <p:nvPr>
            <p:ph type="sldNum" sz="quarter" idx="2"/>
          </p:nvPr>
        </p:nvSpPr>
        <p:spPr>
          <a:xfrm>
            <a:off x="8428176" y="6404292"/>
            <a:ext cx="258624" cy="269241"/>
          </a:xfrm>
          <a:prstGeom prst="rect">
            <a:avLst/>
          </a:prstGeom>
        </p:spPr>
        <p:txBody>
          <a:bodyPr/>
          <a:lstStyle>
            <a:lvl1pPr>
              <a:defRPr>
                <a:solidFill>
                  <a:srgbClr val="888888"/>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1949" name="Title Text"/>
          <p:cNvSpPr txBox="1"/>
          <p:nvPr>
            <p:ph type="title"/>
          </p:nvPr>
        </p:nvSpPr>
        <p:spPr>
          <a:xfrm>
            <a:off x="722312" y="4406900"/>
            <a:ext cx="7772401" cy="1362075"/>
          </a:xfrm>
          <a:prstGeom prst="rect">
            <a:avLst/>
          </a:prstGeom>
        </p:spPr>
        <p:txBody>
          <a:bodyPr/>
          <a:lstStyle>
            <a:lvl1pPr>
              <a:spcBef>
                <a:spcPts val="0"/>
              </a:spcBef>
              <a:defRPr b="1" cap="all" sz="4000">
                <a:solidFill>
                  <a:srgbClr val="000000"/>
                </a:solidFill>
                <a:latin typeface="+mn-lt"/>
                <a:ea typeface="+mn-ea"/>
                <a:cs typeface="+mn-cs"/>
                <a:sym typeface="Calibri"/>
              </a:defRPr>
            </a:lvl1pPr>
          </a:lstStyle>
          <a:p>
            <a:pPr/>
            <a:r>
              <a:t>Title Text</a:t>
            </a:r>
          </a:p>
        </p:txBody>
      </p:sp>
      <p:sp>
        <p:nvSpPr>
          <p:cNvPr id="1950" name="Body Level One…"/>
          <p:cNvSpPr txBox="1"/>
          <p:nvPr>
            <p:ph type="body" sz="quarter" idx="1"/>
          </p:nvPr>
        </p:nvSpPr>
        <p:spPr>
          <a:xfrm>
            <a:off x="722312" y="2906713"/>
            <a:ext cx="7772401" cy="1500188"/>
          </a:xfrm>
          <a:prstGeom prst="rect">
            <a:avLst/>
          </a:prstGeom>
        </p:spPr>
        <p:txBody>
          <a:bodyPr lIns="45719" tIns="45719" rIns="45719" bIns="45719" anchor="b"/>
          <a:lstStyle>
            <a:lvl1pPr>
              <a:spcBef>
                <a:spcPts val="400"/>
              </a:spcBef>
              <a:defRPr sz="2000">
                <a:solidFill>
                  <a:srgbClr val="888888"/>
                </a:solidFill>
                <a:latin typeface="+mn-lt"/>
                <a:ea typeface="+mn-ea"/>
                <a:cs typeface="+mn-cs"/>
                <a:sym typeface="Calibri"/>
              </a:defRPr>
            </a:lvl1pPr>
            <a:lvl2pPr marL="0" indent="457200">
              <a:spcBef>
                <a:spcPts val="400"/>
              </a:spcBef>
              <a:buSzTx/>
              <a:buNone/>
              <a:defRPr sz="2000">
                <a:solidFill>
                  <a:srgbClr val="888888"/>
                </a:solidFill>
                <a:latin typeface="+mn-lt"/>
                <a:ea typeface="+mn-ea"/>
                <a:cs typeface="+mn-cs"/>
                <a:sym typeface="Calibri"/>
              </a:defRPr>
            </a:lvl2pPr>
            <a:lvl3pPr marL="0" indent="914400">
              <a:spcBef>
                <a:spcPts val="400"/>
              </a:spcBef>
              <a:buSzTx/>
              <a:buNone/>
              <a:defRPr sz="2000">
                <a:solidFill>
                  <a:srgbClr val="888888"/>
                </a:solidFill>
                <a:latin typeface="+mn-lt"/>
                <a:ea typeface="+mn-ea"/>
                <a:cs typeface="+mn-cs"/>
                <a:sym typeface="Calibri"/>
              </a:defRPr>
            </a:lvl3pPr>
            <a:lvl4pPr marL="0" indent="1371600">
              <a:spcBef>
                <a:spcPts val="400"/>
              </a:spcBef>
              <a:buSzTx/>
              <a:buNone/>
              <a:defRPr sz="2000">
                <a:solidFill>
                  <a:srgbClr val="888888"/>
                </a:solidFill>
                <a:latin typeface="+mn-lt"/>
                <a:ea typeface="+mn-ea"/>
                <a:cs typeface="+mn-cs"/>
                <a:sym typeface="Calibri"/>
              </a:defRPr>
            </a:lvl4pPr>
            <a:lvl5pPr marL="0" indent="1828800">
              <a:spcBef>
                <a:spcPts val="400"/>
              </a:spcBef>
              <a:buSzTx/>
              <a:buNone/>
              <a:defRPr sz="2000">
                <a:solidFill>
                  <a:srgbClr val="888888"/>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951" name="Slide Number"/>
          <p:cNvSpPr txBox="1"/>
          <p:nvPr>
            <p:ph type="sldNum" sz="quarter" idx="2"/>
          </p:nvPr>
        </p:nvSpPr>
        <p:spPr>
          <a:xfrm>
            <a:off x="8428176" y="6404292"/>
            <a:ext cx="258624" cy="269241"/>
          </a:xfrm>
          <a:prstGeom prst="rect">
            <a:avLst/>
          </a:prstGeom>
        </p:spPr>
        <p:txBody>
          <a:bodyPr/>
          <a:lstStyle>
            <a:lvl1pPr>
              <a:defRPr>
                <a:solidFill>
                  <a:srgbClr val="888888"/>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1958" name="Title Text"/>
          <p:cNvSpPr txBox="1"/>
          <p:nvPr>
            <p:ph type="title"/>
          </p:nvPr>
        </p:nvSpPr>
        <p:spPr>
          <a:prstGeom prst="rect">
            <a:avLst/>
          </a:prstGeom>
        </p:spPr>
        <p:txBody>
          <a:bodyPr anchor="ctr"/>
          <a:lstStyle>
            <a:lvl1pPr algn="ctr">
              <a:spcBef>
                <a:spcPts val="0"/>
              </a:spcBef>
              <a:defRPr sz="4400">
                <a:solidFill>
                  <a:srgbClr val="000000"/>
                </a:solidFill>
                <a:latin typeface="+mn-lt"/>
                <a:ea typeface="+mn-ea"/>
                <a:cs typeface="+mn-cs"/>
                <a:sym typeface="Calibri"/>
              </a:defRPr>
            </a:lvl1pPr>
          </a:lstStyle>
          <a:p>
            <a:pPr/>
            <a:r>
              <a:t>Title Text</a:t>
            </a:r>
          </a:p>
        </p:txBody>
      </p:sp>
      <p:sp>
        <p:nvSpPr>
          <p:cNvPr id="1959" name="Body Level One…"/>
          <p:cNvSpPr txBox="1"/>
          <p:nvPr>
            <p:ph type="body" sz="half" idx="1"/>
          </p:nvPr>
        </p:nvSpPr>
        <p:spPr>
          <a:xfrm>
            <a:off x="457200" y="1600200"/>
            <a:ext cx="4038600" cy="4525963"/>
          </a:xfrm>
          <a:prstGeom prst="rect">
            <a:avLst/>
          </a:prstGeom>
        </p:spPr>
        <p:txBody>
          <a:bodyPr lIns="45719" tIns="45719" rIns="45719" bIns="45719"/>
          <a:lstStyle>
            <a:lvl1pPr marL="342900" indent="-342900">
              <a:buSzPct val="100000"/>
              <a:buFont typeface="Arial"/>
              <a:buChar char="•"/>
              <a:defRPr sz="2800">
                <a:solidFill>
                  <a:srgbClr val="000000"/>
                </a:solidFill>
                <a:latin typeface="+mn-lt"/>
                <a:ea typeface="+mn-ea"/>
                <a:cs typeface="+mn-cs"/>
                <a:sym typeface="Calibri"/>
              </a:defRPr>
            </a:lvl1pPr>
            <a:lvl2pPr marL="790575" indent="-333375">
              <a:buFont typeface="Arial"/>
              <a:buChar char="–"/>
              <a:defRPr sz="2800">
                <a:solidFill>
                  <a:srgbClr val="000000"/>
                </a:solidFill>
                <a:latin typeface="+mn-lt"/>
                <a:ea typeface="+mn-ea"/>
                <a:cs typeface="+mn-cs"/>
                <a:sym typeface="Calibri"/>
              </a:defRPr>
            </a:lvl2pPr>
            <a:lvl3pPr marL="1234439" indent="-320039">
              <a:buFont typeface="Arial"/>
              <a:buChar char="•"/>
              <a:defRPr sz="2800">
                <a:solidFill>
                  <a:srgbClr val="000000"/>
                </a:solidFill>
                <a:latin typeface="+mn-lt"/>
                <a:ea typeface="+mn-ea"/>
                <a:cs typeface="+mn-cs"/>
                <a:sym typeface="Calibri"/>
              </a:defRPr>
            </a:lvl3pPr>
            <a:lvl4pPr marL="1727200" indent="-355600">
              <a:buFont typeface="Arial"/>
              <a:buChar char="–"/>
              <a:defRPr sz="2800">
                <a:solidFill>
                  <a:srgbClr val="000000"/>
                </a:solidFill>
                <a:latin typeface="+mn-lt"/>
                <a:ea typeface="+mn-ea"/>
                <a:cs typeface="+mn-cs"/>
                <a:sym typeface="Calibri"/>
              </a:defRPr>
            </a:lvl4pPr>
            <a:lvl5pPr marL="2184400" indent="-355600">
              <a:buFont typeface="Arial"/>
              <a:buChar char="»"/>
              <a:defRPr sz="2800">
                <a:solidFill>
                  <a:srgbClr val="000000"/>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960" name="Slide Number"/>
          <p:cNvSpPr txBox="1"/>
          <p:nvPr>
            <p:ph type="sldNum" sz="quarter" idx="2"/>
          </p:nvPr>
        </p:nvSpPr>
        <p:spPr>
          <a:xfrm>
            <a:off x="8428176" y="6404292"/>
            <a:ext cx="258624" cy="269241"/>
          </a:xfrm>
          <a:prstGeom prst="rect">
            <a:avLst/>
          </a:prstGeom>
        </p:spPr>
        <p:txBody>
          <a:bodyPr/>
          <a:lstStyle>
            <a:lvl1pPr>
              <a:defRPr>
                <a:solidFill>
                  <a:srgbClr val="888888"/>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1967" name="Title Text"/>
          <p:cNvSpPr txBox="1"/>
          <p:nvPr>
            <p:ph type="title"/>
          </p:nvPr>
        </p:nvSpPr>
        <p:spPr>
          <a:prstGeom prst="rect">
            <a:avLst/>
          </a:prstGeom>
        </p:spPr>
        <p:txBody>
          <a:bodyPr anchor="ctr"/>
          <a:lstStyle>
            <a:lvl1pPr algn="ctr">
              <a:spcBef>
                <a:spcPts val="0"/>
              </a:spcBef>
              <a:defRPr sz="4400">
                <a:solidFill>
                  <a:srgbClr val="000000"/>
                </a:solidFill>
                <a:latin typeface="+mn-lt"/>
                <a:ea typeface="+mn-ea"/>
                <a:cs typeface="+mn-cs"/>
                <a:sym typeface="Calibri"/>
              </a:defRPr>
            </a:lvl1pPr>
          </a:lstStyle>
          <a:p>
            <a:pPr/>
            <a:r>
              <a:t>Title Text</a:t>
            </a:r>
          </a:p>
        </p:txBody>
      </p:sp>
      <p:sp>
        <p:nvSpPr>
          <p:cNvPr id="1968" name="Body Level One…"/>
          <p:cNvSpPr txBox="1"/>
          <p:nvPr>
            <p:ph type="body" sz="quarter" idx="1"/>
          </p:nvPr>
        </p:nvSpPr>
        <p:spPr>
          <a:xfrm>
            <a:off x="457200" y="1535112"/>
            <a:ext cx="4040188" cy="639763"/>
          </a:xfrm>
          <a:prstGeom prst="rect">
            <a:avLst/>
          </a:prstGeom>
        </p:spPr>
        <p:txBody>
          <a:bodyPr lIns="45719" tIns="45719" rIns="45719" bIns="45719" anchor="b"/>
          <a:lstStyle>
            <a:lvl1pPr>
              <a:spcBef>
                <a:spcPts val="500"/>
              </a:spcBef>
              <a:defRPr b="1" sz="2400">
                <a:solidFill>
                  <a:srgbClr val="000000"/>
                </a:solidFill>
                <a:latin typeface="+mn-lt"/>
                <a:ea typeface="+mn-ea"/>
                <a:cs typeface="+mn-cs"/>
                <a:sym typeface="Calibri"/>
              </a:defRPr>
            </a:lvl1pPr>
            <a:lvl2pPr marL="0" indent="457200">
              <a:spcBef>
                <a:spcPts val="500"/>
              </a:spcBef>
              <a:buSzTx/>
              <a:buNone/>
              <a:defRPr b="1" sz="2400">
                <a:solidFill>
                  <a:srgbClr val="000000"/>
                </a:solidFill>
                <a:latin typeface="+mn-lt"/>
                <a:ea typeface="+mn-ea"/>
                <a:cs typeface="+mn-cs"/>
                <a:sym typeface="Calibri"/>
              </a:defRPr>
            </a:lvl2pPr>
            <a:lvl3pPr marL="0" indent="914400">
              <a:spcBef>
                <a:spcPts val="500"/>
              </a:spcBef>
              <a:buSzTx/>
              <a:buNone/>
              <a:defRPr b="1" sz="2400">
                <a:solidFill>
                  <a:srgbClr val="000000"/>
                </a:solidFill>
                <a:latin typeface="+mn-lt"/>
                <a:ea typeface="+mn-ea"/>
                <a:cs typeface="+mn-cs"/>
                <a:sym typeface="Calibri"/>
              </a:defRPr>
            </a:lvl3pPr>
            <a:lvl4pPr marL="0" indent="1371600">
              <a:spcBef>
                <a:spcPts val="500"/>
              </a:spcBef>
              <a:buSzTx/>
              <a:buNone/>
              <a:defRPr b="1" sz="2400">
                <a:solidFill>
                  <a:srgbClr val="000000"/>
                </a:solidFill>
                <a:latin typeface="+mn-lt"/>
                <a:ea typeface="+mn-ea"/>
                <a:cs typeface="+mn-cs"/>
                <a:sym typeface="Calibri"/>
              </a:defRPr>
            </a:lvl4pPr>
            <a:lvl5pPr marL="0" indent="1828800">
              <a:spcBef>
                <a:spcPts val="500"/>
              </a:spcBef>
              <a:buSzTx/>
              <a:buNone/>
              <a:defRPr b="1" sz="2400">
                <a:solidFill>
                  <a:srgbClr val="000000"/>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969" name="Text Placeholder 4"/>
          <p:cNvSpPr/>
          <p:nvPr>
            <p:ph type="body" sz="quarter" idx="13"/>
          </p:nvPr>
        </p:nvSpPr>
        <p:spPr>
          <a:xfrm>
            <a:off x="4645025" y="1535112"/>
            <a:ext cx="4041775" cy="639763"/>
          </a:xfrm>
          <a:prstGeom prst="rect">
            <a:avLst/>
          </a:prstGeom>
        </p:spPr>
        <p:txBody>
          <a:bodyPr lIns="45719" tIns="45719" rIns="45719" bIns="45719" anchor="b"/>
          <a:lstStyle/>
          <a:p>
            <a:pPr>
              <a:spcBef>
                <a:spcPts val="500"/>
              </a:spcBef>
              <a:defRPr b="1" sz="2400">
                <a:solidFill>
                  <a:srgbClr val="000000"/>
                </a:solidFill>
                <a:latin typeface="+mn-lt"/>
                <a:ea typeface="+mn-ea"/>
                <a:cs typeface="+mn-cs"/>
                <a:sym typeface="Calibri"/>
              </a:defRPr>
            </a:pPr>
          </a:p>
        </p:txBody>
      </p:sp>
      <p:sp>
        <p:nvSpPr>
          <p:cNvPr id="1970" name="Slide Number"/>
          <p:cNvSpPr txBox="1"/>
          <p:nvPr>
            <p:ph type="sldNum" sz="quarter" idx="2"/>
          </p:nvPr>
        </p:nvSpPr>
        <p:spPr>
          <a:xfrm>
            <a:off x="8428176" y="6404292"/>
            <a:ext cx="258624" cy="269241"/>
          </a:xfrm>
          <a:prstGeom prst="rect">
            <a:avLst/>
          </a:prstGeom>
        </p:spPr>
        <p:txBody>
          <a:bodyPr/>
          <a:lstStyle>
            <a:lvl1pPr>
              <a:defRPr>
                <a:solidFill>
                  <a:srgbClr val="888888"/>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1977" name="Title Text"/>
          <p:cNvSpPr txBox="1"/>
          <p:nvPr>
            <p:ph type="title"/>
          </p:nvPr>
        </p:nvSpPr>
        <p:spPr>
          <a:prstGeom prst="rect">
            <a:avLst/>
          </a:prstGeom>
        </p:spPr>
        <p:txBody>
          <a:bodyPr anchor="ctr"/>
          <a:lstStyle>
            <a:lvl1pPr algn="ctr">
              <a:spcBef>
                <a:spcPts val="0"/>
              </a:spcBef>
              <a:defRPr sz="4400">
                <a:solidFill>
                  <a:srgbClr val="000000"/>
                </a:solidFill>
                <a:latin typeface="+mn-lt"/>
                <a:ea typeface="+mn-ea"/>
                <a:cs typeface="+mn-cs"/>
                <a:sym typeface="Calibri"/>
              </a:defRPr>
            </a:lvl1pPr>
          </a:lstStyle>
          <a:p>
            <a:pPr/>
            <a:r>
              <a:t>Title Text</a:t>
            </a:r>
          </a:p>
        </p:txBody>
      </p:sp>
      <p:sp>
        <p:nvSpPr>
          <p:cNvPr id="1978" name="Slide Number"/>
          <p:cNvSpPr txBox="1"/>
          <p:nvPr>
            <p:ph type="sldNum" sz="quarter" idx="2"/>
          </p:nvPr>
        </p:nvSpPr>
        <p:spPr>
          <a:xfrm>
            <a:off x="8428176" y="6404292"/>
            <a:ext cx="258624" cy="269241"/>
          </a:xfrm>
          <a:prstGeom prst="rect">
            <a:avLst/>
          </a:prstGeom>
        </p:spPr>
        <p:txBody>
          <a:bodyPr/>
          <a:lstStyle>
            <a:lvl1pPr>
              <a:defRPr>
                <a:solidFill>
                  <a:srgbClr val="888888"/>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985" name="Slide Number"/>
          <p:cNvSpPr txBox="1"/>
          <p:nvPr>
            <p:ph type="sldNum" sz="quarter" idx="2"/>
          </p:nvPr>
        </p:nvSpPr>
        <p:spPr>
          <a:xfrm>
            <a:off x="8428176" y="6404292"/>
            <a:ext cx="258624" cy="269241"/>
          </a:xfrm>
          <a:prstGeom prst="rect">
            <a:avLst/>
          </a:prstGeom>
        </p:spPr>
        <p:txBody>
          <a:bodyPr/>
          <a:lstStyle>
            <a:lvl1pPr>
              <a:defRPr>
                <a:solidFill>
                  <a:srgbClr val="888888"/>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Title and Content">
    <p:spTree>
      <p:nvGrpSpPr>
        <p:cNvPr id="1" name=""/>
        <p:cNvGrpSpPr/>
        <p:nvPr/>
      </p:nvGrpSpPr>
      <p:grpSpPr>
        <a:xfrm>
          <a:off x="0" y="0"/>
          <a:ext cx="0" cy="0"/>
          <a:chOff x="0" y="0"/>
          <a:chExt cx="0" cy="0"/>
        </a:xfrm>
      </p:grpSpPr>
      <p:sp>
        <p:nvSpPr>
          <p:cNvPr id="205" name="Title Text"/>
          <p:cNvSpPr txBox="1"/>
          <p:nvPr>
            <p:ph type="title"/>
          </p:nvPr>
        </p:nvSpPr>
        <p:spPr>
          <a:xfrm>
            <a:off x="250825" y="188912"/>
            <a:ext cx="8642350" cy="503785"/>
          </a:xfrm>
          <a:prstGeom prst="rect">
            <a:avLst/>
          </a:prstGeom>
          <a:solidFill>
            <a:schemeClr val="accent2"/>
          </a:solidFill>
        </p:spPr>
        <p:txBody>
          <a:bodyPr/>
          <a:lstStyle>
            <a:lvl1pPr indent="95250"/>
          </a:lstStyle>
          <a:p>
            <a:pPr/>
            <a:r>
              <a:t>Title Text</a:t>
            </a:r>
          </a:p>
        </p:txBody>
      </p:sp>
      <p:sp>
        <p:nvSpPr>
          <p:cNvPr id="206" name="Body Level One…"/>
          <p:cNvSpPr txBox="1"/>
          <p:nvPr>
            <p:ph type="body" sz="quarter" idx="1"/>
          </p:nvPr>
        </p:nvSpPr>
        <p:spPr>
          <a:xfrm>
            <a:off x="250825" y="692695"/>
            <a:ext cx="8642350" cy="432048"/>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2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1992" name="Title Text"/>
          <p:cNvSpPr txBox="1"/>
          <p:nvPr>
            <p:ph type="title"/>
          </p:nvPr>
        </p:nvSpPr>
        <p:spPr>
          <a:xfrm>
            <a:off x="457200" y="273050"/>
            <a:ext cx="3008314" cy="1162050"/>
          </a:xfrm>
          <a:prstGeom prst="rect">
            <a:avLst/>
          </a:prstGeom>
        </p:spPr>
        <p:txBody>
          <a:bodyPr anchor="b"/>
          <a:lstStyle>
            <a:lvl1pPr>
              <a:spcBef>
                <a:spcPts val="0"/>
              </a:spcBef>
              <a:defRPr b="1" sz="2000">
                <a:solidFill>
                  <a:srgbClr val="000000"/>
                </a:solidFill>
                <a:latin typeface="+mn-lt"/>
                <a:ea typeface="+mn-ea"/>
                <a:cs typeface="+mn-cs"/>
                <a:sym typeface="Calibri"/>
              </a:defRPr>
            </a:lvl1pPr>
          </a:lstStyle>
          <a:p>
            <a:pPr/>
            <a:r>
              <a:t>Title Text</a:t>
            </a:r>
          </a:p>
        </p:txBody>
      </p:sp>
      <p:sp>
        <p:nvSpPr>
          <p:cNvPr id="1993" name="Body Level One…"/>
          <p:cNvSpPr txBox="1"/>
          <p:nvPr>
            <p:ph type="body" idx="1"/>
          </p:nvPr>
        </p:nvSpPr>
        <p:spPr>
          <a:xfrm>
            <a:off x="3575050" y="273050"/>
            <a:ext cx="5111750" cy="5853113"/>
          </a:xfrm>
          <a:prstGeom prst="rect">
            <a:avLst/>
          </a:prstGeom>
        </p:spPr>
        <p:txBody>
          <a:bodyPr lIns="45719" tIns="45719" rIns="45719" bIns="45719"/>
          <a:lstStyle>
            <a:lvl1pPr marL="342900" indent="-342900">
              <a:spcBef>
                <a:spcPts val="700"/>
              </a:spcBef>
              <a:buSzPct val="100000"/>
              <a:buFont typeface="Arial"/>
              <a:buChar char="•"/>
              <a:defRPr sz="3200">
                <a:solidFill>
                  <a:srgbClr val="000000"/>
                </a:solidFill>
                <a:latin typeface="+mn-lt"/>
                <a:ea typeface="+mn-ea"/>
                <a:cs typeface="+mn-cs"/>
                <a:sym typeface="Calibri"/>
              </a:defRPr>
            </a:lvl1pPr>
            <a:lvl2pPr marL="783771" indent="-326571">
              <a:spcBef>
                <a:spcPts val="700"/>
              </a:spcBef>
              <a:buFont typeface="Arial"/>
              <a:buChar char="–"/>
              <a:defRPr sz="3200">
                <a:solidFill>
                  <a:srgbClr val="000000"/>
                </a:solidFill>
                <a:latin typeface="+mn-lt"/>
                <a:ea typeface="+mn-ea"/>
                <a:cs typeface="+mn-cs"/>
                <a:sym typeface="Calibri"/>
              </a:defRPr>
            </a:lvl2pPr>
            <a:lvl3pPr marL="1219200" indent="-304800">
              <a:spcBef>
                <a:spcPts val="700"/>
              </a:spcBef>
              <a:buFont typeface="Arial"/>
              <a:buChar char="•"/>
              <a:defRPr sz="3200">
                <a:solidFill>
                  <a:srgbClr val="000000"/>
                </a:solidFill>
                <a:latin typeface="+mn-lt"/>
                <a:ea typeface="+mn-ea"/>
                <a:cs typeface="+mn-cs"/>
                <a:sym typeface="Calibri"/>
              </a:defRPr>
            </a:lvl3pPr>
            <a:lvl4pPr marL="1737360" indent="-365760">
              <a:spcBef>
                <a:spcPts val="700"/>
              </a:spcBef>
              <a:buFont typeface="Arial"/>
              <a:buChar char="–"/>
              <a:defRPr sz="3200">
                <a:solidFill>
                  <a:srgbClr val="000000"/>
                </a:solidFill>
                <a:latin typeface="+mn-lt"/>
                <a:ea typeface="+mn-ea"/>
                <a:cs typeface="+mn-cs"/>
                <a:sym typeface="Calibri"/>
              </a:defRPr>
            </a:lvl4pPr>
            <a:lvl5pPr marL="2194560" indent="-365760">
              <a:spcBef>
                <a:spcPts val="700"/>
              </a:spcBef>
              <a:buFont typeface="Arial"/>
              <a:buChar char="»"/>
              <a:defRPr sz="3200">
                <a:solidFill>
                  <a:srgbClr val="000000"/>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994" name="Text Placeholder 3"/>
          <p:cNvSpPr/>
          <p:nvPr>
            <p:ph type="body" sz="half" idx="13"/>
          </p:nvPr>
        </p:nvSpPr>
        <p:spPr>
          <a:xfrm>
            <a:off x="457199" y="1435100"/>
            <a:ext cx="3008315" cy="4691063"/>
          </a:xfrm>
          <a:prstGeom prst="rect">
            <a:avLst/>
          </a:prstGeom>
        </p:spPr>
        <p:txBody>
          <a:bodyPr lIns="45719" tIns="45719" rIns="45719" bIns="45719"/>
          <a:lstStyle/>
          <a:p>
            <a:pPr>
              <a:spcBef>
                <a:spcPts val="300"/>
              </a:spcBef>
              <a:defRPr sz="1400">
                <a:solidFill>
                  <a:srgbClr val="000000"/>
                </a:solidFill>
                <a:latin typeface="+mn-lt"/>
                <a:ea typeface="+mn-ea"/>
                <a:cs typeface="+mn-cs"/>
                <a:sym typeface="Calibri"/>
              </a:defRPr>
            </a:pPr>
          </a:p>
        </p:txBody>
      </p:sp>
      <p:sp>
        <p:nvSpPr>
          <p:cNvPr id="1995" name="Slide Number"/>
          <p:cNvSpPr txBox="1"/>
          <p:nvPr>
            <p:ph type="sldNum" sz="quarter" idx="2"/>
          </p:nvPr>
        </p:nvSpPr>
        <p:spPr>
          <a:xfrm>
            <a:off x="8428176" y="6404292"/>
            <a:ext cx="258624" cy="269241"/>
          </a:xfrm>
          <a:prstGeom prst="rect">
            <a:avLst/>
          </a:prstGeom>
        </p:spPr>
        <p:txBody>
          <a:bodyPr/>
          <a:lstStyle>
            <a:lvl1pPr>
              <a:defRPr>
                <a:solidFill>
                  <a:srgbClr val="888888"/>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2002" name="Title Text"/>
          <p:cNvSpPr txBox="1"/>
          <p:nvPr>
            <p:ph type="title"/>
          </p:nvPr>
        </p:nvSpPr>
        <p:spPr>
          <a:xfrm>
            <a:off x="1792288" y="4800600"/>
            <a:ext cx="5486401" cy="566738"/>
          </a:xfrm>
          <a:prstGeom prst="rect">
            <a:avLst/>
          </a:prstGeom>
        </p:spPr>
        <p:txBody>
          <a:bodyPr anchor="b"/>
          <a:lstStyle>
            <a:lvl1pPr>
              <a:spcBef>
                <a:spcPts val="0"/>
              </a:spcBef>
              <a:defRPr b="1" sz="2000">
                <a:solidFill>
                  <a:srgbClr val="000000"/>
                </a:solidFill>
                <a:latin typeface="+mn-lt"/>
                <a:ea typeface="+mn-ea"/>
                <a:cs typeface="+mn-cs"/>
                <a:sym typeface="Calibri"/>
              </a:defRPr>
            </a:lvl1pPr>
          </a:lstStyle>
          <a:p>
            <a:pPr/>
            <a:r>
              <a:t>Title Text</a:t>
            </a:r>
          </a:p>
        </p:txBody>
      </p:sp>
      <p:sp>
        <p:nvSpPr>
          <p:cNvPr id="2003" name="Picture Placeholder 2"/>
          <p:cNvSpPr/>
          <p:nvPr>
            <p:ph type="pic" sz="half" idx="13"/>
          </p:nvPr>
        </p:nvSpPr>
        <p:spPr>
          <a:xfrm>
            <a:off x="1792288" y="612775"/>
            <a:ext cx="5486401" cy="4114800"/>
          </a:xfrm>
          <a:prstGeom prst="rect">
            <a:avLst/>
          </a:prstGeom>
        </p:spPr>
        <p:txBody>
          <a:bodyPr lIns="91439" tIns="45719" rIns="91439" bIns="45719">
            <a:noAutofit/>
          </a:bodyPr>
          <a:lstStyle/>
          <a:p>
            <a:pPr/>
          </a:p>
        </p:txBody>
      </p:sp>
      <p:sp>
        <p:nvSpPr>
          <p:cNvPr id="2004" name="Body Level One…"/>
          <p:cNvSpPr txBox="1"/>
          <p:nvPr>
            <p:ph type="body" sz="quarter" idx="1"/>
          </p:nvPr>
        </p:nvSpPr>
        <p:spPr>
          <a:xfrm>
            <a:off x="1792288" y="5367337"/>
            <a:ext cx="5486401" cy="804863"/>
          </a:xfrm>
          <a:prstGeom prst="rect">
            <a:avLst/>
          </a:prstGeom>
        </p:spPr>
        <p:txBody>
          <a:bodyPr lIns="45719" tIns="45719" rIns="45719" bIns="45719"/>
          <a:lstStyle>
            <a:lvl1pPr>
              <a:spcBef>
                <a:spcPts val="300"/>
              </a:spcBef>
              <a:defRPr sz="1400">
                <a:solidFill>
                  <a:srgbClr val="000000"/>
                </a:solidFill>
                <a:latin typeface="+mn-lt"/>
                <a:ea typeface="+mn-ea"/>
                <a:cs typeface="+mn-cs"/>
                <a:sym typeface="Calibri"/>
              </a:defRPr>
            </a:lvl1pPr>
            <a:lvl2pPr marL="0" indent="457200">
              <a:spcBef>
                <a:spcPts val="300"/>
              </a:spcBef>
              <a:buSzTx/>
              <a:buNone/>
              <a:defRPr sz="1400">
                <a:solidFill>
                  <a:srgbClr val="000000"/>
                </a:solidFill>
                <a:latin typeface="+mn-lt"/>
                <a:ea typeface="+mn-ea"/>
                <a:cs typeface="+mn-cs"/>
                <a:sym typeface="Calibri"/>
              </a:defRPr>
            </a:lvl2pPr>
            <a:lvl3pPr marL="0" indent="914400">
              <a:spcBef>
                <a:spcPts val="300"/>
              </a:spcBef>
              <a:buSzTx/>
              <a:buNone/>
              <a:defRPr sz="1400">
                <a:solidFill>
                  <a:srgbClr val="000000"/>
                </a:solidFill>
                <a:latin typeface="+mn-lt"/>
                <a:ea typeface="+mn-ea"/>
                <a:cs typeface="+mn-cs"/>
                <a:sym typeface="Calibri"/>
              </a:defRPr>
            </a:lvl3pPr>
            <a:lvl4pPr marL="0" indent="1371600">
              <a:spcBef>
                <a:spcPts val="300"/>
              </a:spcBef>
              <a:buSzTx/>
              <a:buNone/>
              <a:defRPr sz="1400">
                <a:solidFill>
                  <a:srgbClr val="000000"/>
                </a:solidFill>
                <a:latin typeface="+mn-lt"/>
                <a:ea typeface="+mn-ea"/>
                <a:cs typeface="+mn-cs"/>
                <a:sym typeface="Calibri"/>
              </a:defRPr>
            </a:lvl4pPr>
            <a:lvl5pPr marL="0" indent="1828800">
              <a:spcBef>
                <a:spcPts val="300"/>
              </a:spcBef>
              <a:buSzTx/>
              <a:buNone/>
              <a:defRPr sz="1400">
                <a:solidFill>
                  <a:srgbClr val="000000"/>
                </a:solidFill>
                <a:latin typeface="+mn-lt"/>
                <a:ea typeface="+mn-ea"/>
                <a:cs typeface="+mn-cs"/>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005" name="Slide Number"/>
          <p:cNvSpPr txBox="1"/>
          <p:nvPr>
            <p:ph type="sldNum" sz="quarter" idx="2"/>
          </p:nvPr>
        </p:nvSpPr>
        <p:spPr>
          <a:xfrm>
            <a:off x="8428176" y="6404292"/>
            <a:ext cx="258624" cy="269241"/>
          </a:xfrm>
          <a:prstGeom prst="rect">
            <a:avLst/>
          </a:prstGeom>
        </p:spPr>
        <p:txBody>
          <a:bodyPr/>
          <a:lstStyle>
            <a:lvl1pPr>
              <a:defRPr>
                <a:solidFill>
                  <a:srgbClr val="888888"/>
                </a:solidFill>
                <a:latin typeface="+mn-lt"/>
                <a:ea typeface="+mn-ea"/>
                <a:cs typeface="+mn-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12" name="Date Placeholder 3"/>
          <p:cNvSpPr txBox="1"/>
          <p:nvPr/>
        </p:nvSpPr>
        <p:spPr>
          <a:xfrm>
            <a:off x="457200" y="6406785"/>
            <a:ext cx="2133600" cy="264255"/>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defTabSz="457200">
              <a:defRPr sz="1200">
                <a:solidFill>
                  <a:srgbClr val="000000"/>
                </a:solidFill>
              </a:defRPr>
            </a:lvl1pPr>
          </a:lstStyle>
          <a:p>
            <a:pPr/>
            <a:r>
              <a:t>www.england.nhs.uk</a:t>
            </a:r>
          </a:p>
        </p:txBody>
      </p:sp>
      <p:pic>
        <p:nvPicPr>
          <p:cNvPr id="2013" name="Picture 1" descr="Picture 1"/>
          <p:cNvPicPr>
            <a:picLocks noChangeAspect="1"/>
          </p:cNvPicPr>
          <p:nvPr/>
        </p:nvPicPr>
        <p:blipFill>
          <a:blip r:embed="rId2">
            <a:extLst/>
          </a:blip>
          <a:stretch>
            <a:fillRect/>
          </a:stretch>
        </p:blipFill>
        <p:spPr>
          <a:xfrm>
            <a:off x="7833630" y="371209"/>
            <a:ext cx="927658" cy="718609"/>
          </a:xfrm>
          <a:prstGeom prst="rect">
            <a:avLst/>
          </a:prstGeom>
          <a:ln w="12700">
            <a:miter lim="400000"/>
          </a:ln>
        </p:spPr>
      </p:pic>
      <p:sp>
        <p:nvSpPr>
          <p:cNvPr id="2014" name="Body Level One…"/>
          <p:cNvSpPr txBox="1"/>
          <p:nvPr>
            <p:ph type="body" idx="1"/>
          </p:nvPr>
        </p:nvSpPr>
        <p:spPr>
          <a:xfrm>
            <a:off x="457200" y="1680294"/>
            <a:ext cx="7841707" cy="3950737"/>
          </a:xfrm>
          <a:prstGeom prst="rect">
            <a:avLst/>
          </a:prstGeom>
        </p:spPr>
        <p:txBody>
          <a:bodyPr lIns="45719" tIns="45719" rIns="45719" bIns="45719"/>
          <a:lstStyle>
            <a:lvl1pPr marL="342900" indent="-342900" defTabSz="457200">
              <a:spcBef>
                <a:spcPts val="500"/>
              </a:spcBef>
              <a:buClr>
                <a:srgbClr val="005EB8"/>
              </a:buClr>
              <a:buSzPct val="100000"/>
              <a:buFont typeface="Arial"/>
              <a:buChar char="•"/>
              <a:defRPr sz="2400">
                <a:solidFill>
                  <a:srgbClr val="000000"/>
                </a:solidFill>
              </a:defRPr>
            </a:lvl1pPr>
            <a:lvl2pPr marL="742950" defTabSz="457200">
              <a:spcBef>
                <a:spcPts val="500"/>
              </a:spcBef>
              <a:buClr>
                <a:srgbClr val="005EB8"/>
              </a:buClr>
              <a:buFont typeface="Arial"/>
              <a:defRPr sz="2400">
                <a:solidFill>
                  <a:srgbClr val="000000"/>
                </a:solidFill>
              </a:defRPr>
            </a:lvl2pPr>
            <a:lvl3pPr marL="1143000" indent="-228600" defTabSz="457200">
              <a:spcBef>
                <a:spcPts val="500"/>
              </a:spcBef>
              <a:buClr>
                <a:srgbClr val="005EB8"/>
              </a:buClr>
              <a:buFont typeface="Arial"/>
              <a:buChar char="•"/>
              <a:defRPr sz="2400">
                <a:solidFill>
                  <a:srgbClr val="000000"/>
                </a:solidFill>
              </a:defRPr>
            </a:lvl3pPr>
            <a:lvl4pPr marL="1600200" indent="-228600" defTabSz="457200">
              <a:spcBef>
                <a:spcPts val="500"/>
              </a:spcBef>
              <a:buClr>
                <a:srgbClr val="005EB8"/>
              </a:buClr>
              <a:buFont typeface="Arial"/>
              <a:defRPr sz="2400">
                <a:solidFill>
                  <a:srgbClr val="000000"/>
                </a:solidFill>
              </a:defRPr>
            </a:lvl4pPr>
            <a:lvl5pPr marL="2057400" indent="-228600" defTabSz="457200">
              <a:spcBef>
                <a:spcPts val="500"/>
              </a:spcBef>
              <a:buClr>
                <a:srgbClr val="005EB8"/>
              </a:buClr>
              <a:buFont typeface="Arial"/>
              <a:buChar char="•"/>
              <a:defRPr sz="2400">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2015" name="Slide Number"/>
          <p:cNvSpPr txBox="1"/>
          <p:nvPr>
            <p:ph type="sldNum" sz="quarter" idx="2"/>
          </p:nvPr>
        </p:nvSpPr>
        <p:spPr>
          <a:xfrm>
            <a:off x="8870344" y="50435"/>
            <a:ext cx="273657" cy="264255"/>
          </a:xfrm>
          <a:prstGeom prst="rect">
            <a:avLst/>
          </a:prstGeom>
        </p:spPr>
        <p:txBody>
          <a:bodyPr/>
          <a:lstStyle>
            <a:lvl1pPr defTabSz="457200">
              <a:defRPr>
                <a:solidFill>
                  <a:srgbClr val="005EB8"/>
                </a:solidFill>
              </a:defRPr>
            </a:lvl1pPr>
          </a:lstStyle>
          <a:p>
            <a:pPr/>
            <a:fld id="{86CB4B4D-7CA3-9044-876B-883B54F8677D}" type="slidenum"/>
          </a:p>
        </p:txBody>
      </p:sp>
      <p:sp>
        <p:nvSpPr>
          <p:cNvPr id="2016" name="Title Text"/>
          <p:cNvSpPr txBox="1"/>
          <p:nvPr>
            <p:ph type="title"/>
          </p:nvPr>
        </p:nvSpPr>
        <p:spPr>
          <a:xfrm>
            <a:off x="457201" y="749911"/>
            <a:ext cx="7356816" cy="667726"/>
          </a:xfrm>
          <a:prstGeom prst="rect">
            <a:avLst/>
          </a:prstGeom>
        </p:spPr>
        <p:txBody>
          <a:bodyPr anchor="ctr"/>
          <a:lstStyle>
            <a:lvl1pPr defTabSz="457200">
              <a:spcBef>
                <a:spcPts val="0"/>
              </a:spcBef>
              <a:defRPr b="1" sz="3600">
                <a:solidFill>
                  <a:srgbClr val="005EB8"/>
                </a:solidFill>
                <a:latin typeface="Arial"/>
                <a:ea typeface="Arial"/>
                <a:cs typeface="Arial"/>
                <a:sym typeface="Arial"/>
              </a:defRPr>
            </a:lvl1pPr>
          </a:lstStyle>
          <a:p>
            <a:pPr/>
            <a:r>
              <a:t>Title Text</a:t>
            </a:r>
          </a:p>
        </p:txBody>
      </p:sp>
      <p:pic>
        <p:nvPicPr>
          <p:cNvPr id="2017" name="Picture 7" descr="Picture 7"/>
          <p:cNvPicPr>
            <a:picLocks noChangeAspect="1"/>
          </p:cNvPicPr>
          <p:nvPr/>
        </p:nvPicPr>
        <p:blipFill>
          <a:blip r:embed="rId3">
            <a:extLst/>
          </a:blip>
          <a:stretch>
            <a:fillRect/>
          </a:stretch>
        </p:blipFill>
        <p:spPr>
          <a:xfrm>
            <a:off x="7538077" y="5517236"/>
            <a:ext cx="1222924" cy="956326"/>
          </a:xfrm>
          <a:prstGeom prst="rect">
            <a:avLst/>
          </a:prstGeom>
          <a:ln w="12700">
            <a:miter lim="400000"/>
          </a:ln>
        </p:spPr>
      </p:pic>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Content and Two Column">
    <p:spTree>
      <p:nvGrpSpPr>
        <p:cNvPr id="1" name=""/>
        <p:cNvGrpSpPr/>
        <p:nvPr/>
      </p:nvGrpSpPr>
      <p:grpSpPr>
        <a:xfrm>
          <a:off x="0" y="0"/>
          <a:ext cx="0" cy="0"/>
          <a:chOff x="0" y="0"/>
          <a:chExt cx="0" cy="0"/>
        </a:xfrm>
      </p:grpSpPr>
      <p:sp>
        <p:nvSpPr>
          <p:cNvPr id="214" name="Title Text"/>
          <p:cNvSpPr txBox="1"/>
          <p:nvPr>
            <p:ph type="title"/>
          </p:nvPr>
        </p:nvSpPr>
        <p:spPr>
          <a:xfrm>
            <a:off x="250825" y="188912"/>
            <a:ext cx="8642350" cy="503785"/>
          </a:xfrm>
          <a:prstGeom prst="rect">
            <a:avLst/>
          </a:prstGeom>
          <a:solidFill>
            <a:schemeClr val="accent2"/>
          </a:solidFill>
        </p:spPr>
        <p:txBody>
          <a:bodyPr/>
          <a:lstStyle>
            <a:lvl1pPr indent="95250"/>
          </a:lstStyle>
          <a:p>
            <a:pPr/>
            <a:r>
              <a:t>Title Text</a:t>
            </a:r>
          </a:p>
        </p:txBody>
      </p:sp>
      <p:sp>
        <p:nvSpPr>
          <p:cNvPr id="215" name="Body Level One…"/>
          <p:cNvSpPr txBox="1"/>
          <p:nvPr>
            <p:ph type="body" sz="quarter" idx="1"/>
          </p:nvPr>
        </p:nvSpPr>
        <p:spPr>
          <a:xfrm>
            <a:off x="250825" y="692697"/>
            <a:ext cx="8642350" cy="360041"/>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2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and Three Column">
    <p:spTree>
      <p:nvGrpSpPr>
        <p:cNvPr id="1" name=""/>
        <p:cNvGrpSpPr/>
        <p:nvPr/>
      </p:nvGrpSpPr>
      <p:grpSpPr>
        <a:xfrm>
          <a:off x="0" y="0"/>
          <a:ext cx="0" cy="0"/>
          <a:chOff x="0" y="0"/>
          <a:chExt cx="0" cy="0"/>
        </a:xfrm>
      </p:grpSpPr>
      <p:sp>
        <p:nvSpPr>
          <p:cNvPr id="223" name="Title Text"/>
          <p:cNvSpPr txBox="1"/>
          <p:nvPr>
            <p:ph type="title"/>
          </p:nvPr>
        </p:nvSpPr>
        <p:spPr>
          <a:xfrm>
            <a:off x="250825" y="188912"/>
            <a:ext cx="8642350" cy="503785"/>
          </a:xfrm>
          <a:prstGeom prst="rect">
            <a:avLst/>
          </a:prstGeom>
        </p:spPr>
        <p:txBody>
          <a:bodyPr/>
          <a:lstStyle/>
          <a:p>
            <a:pPr/>
            <a:r>
              <a:t>Title Text</a:t>
            </a:r>
          </a:p>
        </p:txBody>
      </p:sp>
      <p:sp>
        <p:nvSpPr>
          <p:cNvPr id="224"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5" name="Text Placeholder 11"/>
          <p:cNvSpPr/>
          <p:nvPr>
            <p:ph type="body" sz="half" idx="13"/>
          </p:nvPr>
        </p:nvSpPr>
        <p:spPr>
          <a:xfrm>
            <a:off x="3203575" y="1341437"/>
            <a:ext cx="2736850" cy="5040313"/>
          </a:xfrm>
          <a:prstGeom prst="rect">
            <a:avLst/>
          </a:prstGeom>
        </p:spPr>
        <p:txBody>
          <a:bodyPr/>
          <a:lstStyle/>
          <a:p>
            <a:pPr/>
          </a:p>
        </p:txBody>
      </p:sp>
      <p:sp>
        <p:nvSpPr>
          <p:cNvPr id="226" name="Text Placeholder 13"/>
          <p:cNvSpPr/>
          <p:nvPr>
            <p:ph type="body" sz="half" idx="14"/>
          </p:nvPr>
        </p:nvSpPr>
        <p:spPr>
          <a:xfrm>
            <a:off x="6084887" y="1341437"/>
            <a:ext cx="2808288" cy="5040313"/>
          </a:xfrm>
          <a:prstGeom prst="rect">
            <a:avLst/>
          </a:prstGeom>
        </p:spPr>
        <p:txBody>
          <a:bodyPr/>
          <a:lstStyle/>
          <a:p>
            <a:pPr/>
          </a:p>
        </p:txBody>
      </p:sp>
      <p:sp>
        <p:nvSpPr>
          <p:cNvPr id="227" name="Text Placeholder 7"/>
          <p:cNvSpPr/>
          <p:nvPr>
            <p:ph type="body" sz="quarter" idx="15"/>
          </p:nvPr>
        </p:nvSpPr>
        <p:spPr>
          <a:xfrm>
            <a:off x="250825" y="692697"/>
            <a:ext cx="8642350" cy="360041"/>
          </a:xfrm>
          <a:prstGeom prst="rect">
            <a:avLst/>
          </a:prstGeom>
        </p:spPr>
        <p:txBody>
          <a:bodyPr/>
          <a:lstStyle/>
          <a:p>
            <a:pPr indent="177800">
              <a:defRPr sz="2200"/>
            </a:pPr>
          </a:p>
        </p:txBody>
      </p:sp>
      <p:grpSp>
        <p:nvGrpSpPr>
          <p:cNvPr id="230" name="Title 1"/>
          <p:cNvGrpSpPr/>
          <p:nvPr/>
        </p:nvGrpSpPr>
        <p:grpSpPr>
          <a:xfrm>
            <a:off x="252000" y="190799"/>
            <a:ext cx="8642351" cy="510542"/>
            <a:chOff x="0" y="0"/>
            <a:chExt cx="8642350" cy="510540"/>
          </a:xfrm>
        </p:grpSpPr>
        <p:sp>
          <p:nvSpPr>
            <p:cNvPr id="228" name="Rectangle"/>
            <p:cNvSpPr/>
            <p:nvPr/>
          </p:nvSpPr>
          <p:spPr>
            <a:xfrm>
              <a:off x="0" y="0"/>
              <a:ext cx="8642350" cy="503784"/>
            </a:xfrm>
            <a:prstGeom prst="rect">
              <a:avLst/>
            </a:prstGeom>
            <a:solidFill>
              <a:schemeClr val="accent2"/>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229"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2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8" name="Title Text"/>
          <p:cNvSpPr txBox="1"/>
          <p:nvPr>
            <p:ph type="title"/>
          </p:nvPr>
        </p:nvSpPr>
        <p:spPr>
          <a:xfrm>
            <a:off x="250825" y="188912"/>
            <a:ext cx="8642350" cy="503785"/>
          </a:xfrm>
          <a:prstGeom prst="rect">
            <a:avLst/>
          </a:prstGeom>
          <a:solidFill>
            <a:schemeClr val="accent6"/>
          </a:solidFill>
        </p:spPr>
        <p:txBody>
          <a:bodyPr/>
          <a:lstStyle>
            <a:lvl1pPr indent="95250"/>
          </a:lstStyle>
          <a:p>
            <a:pPr/>
            <a:r>
              <a:t>Title Text</a:t>
            </a:r>
          </a:p>
        </p:txBody>
      </p:sp>
      <p:sp>
        <p:nvSpPr>
          <p:cNvPr id="29" name="Body Level One…"/>
          <p:cNvSpPr txBox="1"/>
          <p:nvPr>
            <p:ph type="body" sz="quarter" idx="1"/>
          </p:nvPr>
        </p:nvSpPr>
        <p:spPr>
          <a:xfrm>
            <a:off x="250825" y="692695"/>
            <a:ext cx="8642350" cy="432048"/>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3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and key message">
    <p:spTree>
      <p:nvGrpSpPr>
        <p:cNvPr id="1" name=""/>
        <p:cNvGrpSpPr/>
        <p:nvPr/>
      </p:nvGrpSpPr>
      <p:grpSpPr>
        <a:xfrm>
          <a:off x="0" y="0"/>
          <a:ext cx="0" cy="0"/>
          <a:chOff x="0" y="0"/>
          <a:chExt cx="0" cy="0"/>
        </a:xfrm>
      </p:grpSpPr>
      <p:sp>
        <p:nvSpPr>
          <p:cNvPr id="238" name="Title Text"/>
          <p:cNvSpPr txBox="1"/>
          <p:nvPr>
            <p:ph type="title"/>
          </p:nvPr>
        </p:nvSpPr>
        <p:spPr>
          <a:xfrm>
            <a:off x="250825" y="188912"/>
            <a:ext cx="8642350" cy="503785"/>
          </a:xfrm>
          <a:prstGeom prst="rect">
            <a:avLst/>
          </a:prstGeom>
        </p:spPr>
        <p:txBody>
          <a:bodyPr/>
          <a:lstStyle/>
          <a:p>
            <a:pPr/>
            <a:r>
              <a:t>Title Text</a:t>
            </a:r>
          </a:p>
        </p:txBody>
      </p:sp>
      <p:sp>
        <p:nvSpPr>
          <p:cNvPr id="239"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40" name="Text Placeholder 6"/>
          <p:cNvSpPr/>
          <p:nvPr>
            <p:ph type="body" idx="13"/>
          </p:nvPr>
        </p:nvSpPr>
        <p:spPr>
          <a:xfrm>
            <a:off x="3203575" y="1341437"/>
            <a:ext cx="5689600" cy="5040313"/>
          </a:xfrm>
          <a:prstGeom prst="rect">
            <a:avLst/>
          </a:prstGeom>
        </p:spPr>
        <p:txBody>
          <a:bodyPr/>
          <a:lstStyle/>
          <a:p>
            <a:pPr/>
          </a:p>
        </p:txBody>
      </p:sp>
      <p:sp>
        <p:nvSpPr>
          <p:cNvPr id="241" name="Text Placeholder 7"/>
          <p:cNvSpPr/>
          <p:nvPr>
            <p:ph type="body" sz="quarter" idx="14"/>
          </p:nvPr>
        </p:nvSpPr>
        <p:spPr>
          <a:xfrm>
            <a:off x="250825" y="692697"/>
            <a:ext cx="8642350" cy="360041"/>
          </a:xfrm>
          <a:prstGeom prst="rect">
            <a:avLst/>
          </a:prstGeom>
        </p:spPr>
        <p:txBody>
          <a:bodyPr/>
          <a:lstStyle/>
          <a:p>
            <a:pPr indent="177800">
              <a:defRPr sz="2200">
                <a:solidFill>
                  <a:schemeClr val="accent6"/>
                </a:solidFill>
              </a:defRPr>
            </a:pPr>
          </a:p>
        </p:txBody>
      </p:sp>
      <p:grpSp>
        <p:nvGrpSpPr>
          <p:cNvPr id="244" name="Title 1"/>
          <p:cNvGrpSpPr/>
          <p:nvPr/>
        </p:nvGrpSpPr>
        <p:grpSpPr>
          <a:xfrm>
            <a:off x="251519" y="190799"/>
            <a:ext cx="8642351" cy="510542"/>
            <a:chOff x="0" y="0"/>
            <a:chExt cx="8642350" cy="510540"/>
          </a:xfrm>
        </p:grpSpPr>
        <p:sp>
          <p:nvSpPr>
            <p:cNvPr id="242" name="Rectangle"/>
            <p:cNvSpPr/>
            <p:nvPr/>
          </p:nvSpPr>
          <p:spPr>
            <a:xfrm>
              <a:off x="0" y="0"/>
              <a:ext cx="8642350" cy="503784"/>
            </a:xfrm>
            <a:prstGeom prst="rect">
              <a:avLst/>
            </a:prstGeom>
            <a:solidFill>
              <a:schemeClr val="accent2"/>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243"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2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Deviderslide">
    <p:spTree>
      <p:nvGrpSpPr>
        <p:cNvPr id="1" name=""/>
        <p:cNvGrpSpPr/>
        <p:nvPr/>
      </p:nvGrpSpPr>
      <p:grpSpPr>
        <a:xfrm>
          <a:off x="0" y="0"/>
          <a:ext cx="0" cy="0"/>
          <a:chOff x="0" y="0"/>
          <a:chExt cx="0" cy="0"/>
        </a:xfrm>
      </p:grpSpPr>
      <p:sp>
        <p:nvSpPr>
          <p:cNvPr id="252" name="Rectangle 3"/>
          <p:cNvSpPr/>
          <p:nvPr/>
        </p:nvSpPr>
        <p:spPr>
          <a:xfrm>
            <a:off x="0" y="0"/>
            <a:ext cx="9144000" cy="6858000"/>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253" name="Body Level One…"/>
          <p:cNvSpPr txBox="1"/>
          <p:nvPr>
            <p:ph type="body" sz="quarter" idx="1"/>
          </p:nvPr>
        </p:nvSpPr>
        <p:spPr>
          <a:xfrm>
            <a:off x="250825" y="1340767"/>
            <a:ext cx="6985000" cy="504057"/>
          </a:xfrm>
          <a:prstGeom prst="rect">
            <a:avLst/>
          </a:prstGeom>
        </p:spPr>
        <p:txBody>
          <a:bodyPr/>
          <a:lstStyle>
            <a:lvl1pPr>
              <a:defRPr sz="3600">
                <a:solidFill>
                  <a:srgbClr val="FFFFFF"/>
                </a:solidFill>
                <a:latin typeface="Arial Black"/>
                <a:ea typeface="Arial Black"/>
                <a:cs typeface="Arial Black"/>
                <a:sym typeface="Arial Black"/>
              </a:defRPr>
            </a:lvl1pPr>
            <a:lvl2pPr>
              <a:defRPr sz="3600">
                <a:solidFill>
                  <a:srgbClr val="FFFFFF"/>
                </a:solidFill>
                <a:latin typeface="Arial Black"/>
                <a:ea typeface="Arial Black"/>
                <a:cs typeface="Arial Black"/>
                <a:sym typeface="Arial Black"/>
              </a:defRPr>
            </a:lvl2pPr>
            <a:lvl3pPr>
              <a:defRPr sz="3600">
                <a:solidFill>
                  <a:srgbClr val="FFFFFF"/>
                </a:solidFill>
                <a:latin typeface="Arial Black"/>
                <a:ea typeface="Arial Black"/>
                <a:cs typeface="Arial Black"/>
                <a:sym typeface="Arial Black"/>
              </a:defRPr>
            </a:lvl3pPr>
            <a:lvl4pPr>
              <a:defRPr sz="3600">
                <a:solidFill>
                  <a:srgbClr val="FFFFFF"/>
                </a:solidFill>
                <a:latin typeface="Arial Black"/>
                <a:ea typeface="Arial Black"/>
                <a:cs typeface="Arial Black"/>
                <a:sym typeface="Arial Black"/>
              </a:defRPr>
            </a:lvl4pPr>
            <a:lvl5pPr>
              <a:defRPr sz="3600">
                <a:solidFill>
                  <a:srgbClr val="FFFFFF"/>
                </a:solidFill>
                <a:latin typeface="Arial Black"/>
                <a:ea typeface="Arial Black"/>
                <a:cs typeface="Arial Black"/>
                <a:sym typeface="Arial Black"/>
              </a:defRPr>
            </a:lvl5pPr>
          </a:lstStyle>
          <a:p>
            <a:pPr/>
            <a:r>
              <a:t>Body Level One</a:t>
            </a:r>
          </a:p>
          <a:p>
            <a:pPr lvl="1"/>
            <a:r>
              <a:t>Body Level Two</a:t>
            </a:r>
          </a:p>
          <a:p>
            <a:pPr lvl="2"/>
            <a:r>
              <a:t>Body Level Three</a:t>
            </a:r>
          </a:p>
          <a:p>
            <a:pPr lvl="3"/>
            <a:r>
              <a:t>Body Level Four</a:t>
            </a:r>
          </a:p>
          <a:p>
            <a:pPr lvl="4"/>
            <a:r>
              <a:t>Body Level Five</a:t>
            </a:r>
          </a:p>
        </p:txBody>
      </p:sp>
      <p:sp>
        <p:nvSpPr>
          <p:cNvPr id="254" name="Rectangle 5"/>
          <p:cNvSpPr txBox="1"/>
          <p:nvPr/>
        </p:nvSpPr>
        <p:spPr>
          <a:xfrm>
            <a:off x="232915" y="-22225"/>
            <a:ext cx="1674790"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04</a:t>
            </a:r>
          </a:p>
        </p:txBody>
      </p:sp>
      <p:sp>
        <p:nvSpPr>
          <p:cNvPr id="255" name="TextBox 6"/>
          <p:cNvSpPr txBox="1"/>
          <p:nvPr/>
        </p:nvSpPr>
        <p:spPr>
          <a:xfrm>
            <a:off x="232916" y="6165303"/>
            <a:ext cx="858755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defRPr>
            </a:lvl1pPr>
          </a:lstStyle>
          <a:p>
            <a:pPr/>
            <a:r>
              <a:t>Transforming London’s health and care together</a:t>
            </a:r>
          </a:p>
        </p:txBody>
      </p:sp>
      <p:sp>
        <p:nvSpPr>
          <p:cNvPr id="256" name="Straight Connector 7"/>
          <p:cNvSpPr/>
          <p:nvPr/>
        </p:nvSpPr>
        <p:spPr>
          <a:xfrm>
            <a:off x="232916" y="6165303"/>
            <a:ext cx="8587556" cy="1"/>
          </a:xfrm>
          <a:prstGeom prst="line">
            <a:avLst/>
          </a:prstGeom>
          <a:ln>
            <a:solidFill>
              <a:srgbClr val="FFFFFF"/>
            </a:solidFill>
          </a:ln>
        </p:spPr>
        <p:txBody>
          <a:bodyPr lIns="45719" rIns="45719"/>
          <a:lstStyle/>
          <a:p>
            <a:pPr/>
          </a:p>
        </p:txBody>
      </p:sp>
      <p:sp>
        <p:nvSpPr>
          <p:cNvPr id="2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Title and Content">
    <p:spTree>
      <p:nvGrpSpPr>
        <p:cNvPr id="1" name=""/>
        <p:cNvGrpSpPr/>
        <p:nvPr/>
      </p:nvGrpSpPr>
      <p:grpSpPr>
        <a:xfrm>
          <a:off x="0" y="0"/>
          <a:ext cx="0" cy="0"/>
          <a:chOff x="0" y="0"/>
          <a:chExt cx="0" cy="0"/>
        </a:xfrm>
      </p:grpSpPr>
      <p:sp>
        <p:nvSpPr>
          <p:cNvPr id="264" name="Title Text"/>
          <p:cNvSpPr txBox="1"/>
          <p:nvPr>
            <p:ph type="title"/>
          </p:nvPr>
        </p:nvSpPr>
        <p:spPr>
          <a:xfrm>
            <a:off x="250825" y="188912"/>
            <a:ext cx="8642350" cy="503785"/>
          </a:xfrm>
          <a:prstGeom prst="rect">
            <a:avLst/>
          </a:prstGeom>
          <a:solidFill>
            <a:schemeClr val="accent3"/>
          </a:solidFill>
        </p:spPr>
        <p:txBody>
          <a:bodyPr/>
          <a:lstStyle>
            <a:lvl1pPr indent="95250"/>
          </a:lstStyle>
          <a:p>
            <a:pPr/>
            <a:r>
              <a:t>Title Text</a:t>
            </a:r>
          </a:p>
        </p:txBody>
      </p:sp>
      <p:sp>
        <p:nvSpPr>
          <p:cNvPr id="265" name="Body Level One…"/>
          <p:cNvSpPr txBox="1"/>
          <p:nvPr>
            <p:ph type="body" sz="quarter" idx="1"/>
          </p:nvPr>
        </p:nvSpPr>
        <p:spPr>
          <a:xfrm>
            <a:off x="250825" y="692695"/>
            <a:ext cx="8642350" cy="432048"/>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2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Content and Two Column">
    <p:spTree>
      <p:nvGrpSpPr>
        <p:cNvPr id="1" name=""/>
        <p:cNvGrpSpPr/>
        <p:nvPr/>
      </p:nvGrpSpPr>
      <p:grpSpPr>
        <a:xfrm>
          <a:off x="0" y="0"/>
          <a:ext cx="0" cy="0"/>
          <a:chOff x="0" y="0"/>
          <a:chExt cx="0" cy="0"/>
        </a:xfrm>
      </p:grpSpPr>
      <p:sp>
        <p:nvSpPr>
          <p:cNvPr id="273" name="Title Text"/>
          <p:cNvSpPr txBox="1"/>
          <p:nvPr>
            <p:ph type="title"/>
          </p:nvPr>
        </p:nvSpPr>
        <p:spPr>
          <a:xfrm>
            <a:off x="250825" y="188912"/>
            <a:ext cx="8642350" cy="503785"/>
          </a:xfrm>
          <a:prstGeom prst="rect">
            <a:avLst/>
          </a:prstGeom>
          <a:solidFill>
            <a:schemeClr val="accent3"/>
          </a:solidFill>
        </p:spPr>
        <p:txBody>
          <a:bodyPr/>
          <a:lstStyle>
            <a:lvl1pPr indent="95250"/>
          </a:lstStyle>
          <a:p>
            <a:pPr/>
            <a:r>
              <a:t>Title Text</a:t>
            </a:r>
          </a:p>
        </p:txBody>
      </p:sp>
      <p:sp>
        <p:nvSpPr>
          <p:cNvPr id="274" name="Body Level One…"/>
          <p:cNvSpPr txBox="1"/>
          <p:nvPr>
            <p:ph type="body" sz="quarter" idx="1"/>
          </p:nvPr>
        </p:nvSpPr>
        <p:spPr>
          <a:xfrm>
            <a:off x="250825" y="692697"/>
            <a:ext cx="8642350" cy="360041"/>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2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and Three Column">
    <p:spTree>
      <p:nvGrpSpPr>
        <p:cNvPr id="1" name=""/>
        <p:cNvGrpSpPr/>
        <p:nvPr/>
      </p:nvGrpSpPr>
      <p:grpSpPr>
        <a:xfrm>
          <a:off x="0" y="0"/>
          <a:ext cx="0" cy="0"/>
          <a:chOff x="0" y="0"/>
          <a:chExt cx="0" cy="0"/>
        </a:xfrm>
      </p:grpSpPr>
      <p:sp>
        <p:nvSpPr>
          <p:cNvPr id="282" name="Title Text"/>
          <p:cNvSpPr txBox="1"/>
          <p:nvPr>
            <p:ph type="title"/>
          </p:nvPr>
        </p:nvSpPr>
        <p:spPr>
          <a:xfrm>
            <a:off x="250825" y="188912"/>
            <a:ext cx="8642350" cy="503785"/>
          </a:xfrm>
          <a:prstGeom prst="rect">
            <a:avLst/>
          </a:prstGeom>
        </p:spPr>
        <p:txBody>
          <a:bodyPr/>
          <a:lstStyle/>
          <a:p>
            <a:pPr/>
            <a:r>
              <a:t>Title Text</a:t>
            </a:r>
          </a:p>
        </p:txBody>
      </p:sp>
      <p:sp>
        <p:nvSpPr>
          <p:cNvPr id="283"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84" name="Text Placeholder 11"/>
          <p:cNvSpPr/>
          <p:nvPr>
            <p:ph type="body" sz="half" idx="13"/>
          </p:nvPr>
        </p:nvSpPr>
        <p:spPr>
          <a:xfrm>
            <a:off x="3203575" y="1341437"/>
            <a:ext cx="2736850" cy="5040313"/>
          </a:xfrm>
          <a:prstGeom prst="rect">
            <a:avLst/>
          </a:prstGeom>
        </p:spPr>
        <p:txBody>
          <a:bodyPr/>
          <a:lstStyle/>
          <a:p>
            <a:pPr/>
          </a:p>
        </p:txBody>
      </p:sp>
      <p:sp>
        <p:nvSpPr>
          <p:cNvPr id="285" name="Text Placeholder 13"/>
          <p:cNvSpPr/>
          <p:nvPr>
            <p:ph type="body" sz="half" idx="14"/>
          </p:nvPr>
        </p:nvSpPr>
        <p:spPr>
          <a:xfrm>
            <a:off x="6084887" y="1341437"/>
            <a:ext cx="2808288" cy="5040313"/>
          </a:xfrm>
          <a:prstGeom prst="rect">
            <a:avLst/>
          </a:prstGeom>
        </p:spPr>
        <p:txBody>
          <a:bodyPr/>
          <a:lstStyle/>
          <a:p>
            <a:pPr/>
          </a:p>
        </p:txBody>
      </p:sp>
      <p:sp>
        <p:nvSpPr>
          <p:cNvPr id="286" name="Text Placeholder 7"/>
          <p:cNvSpPr/>
          <p:nvPr>
            <p:ph type="body" sz="quarter" idx="15"/>
          </p:nvPr>
        </p:nvSpPr>
        <p:spPr>
          <a:xfrm>
            <a:off x="250825" y="692697"/>
            <a:ext cx="8642350" cy="360041"/>
          </a:xfrm>
          <a:prstGeom prst="rect">
            <a:avLst/>
          </a:prstGeom>
        </p:spPr>
        <p:txBody>
          <a:bodyPr/>
          <a:lstStyle/>
          <a:p>
            <a:pPr indent="177800">
              <a:defRPr sz="2200"/>
            </a:pPr>
          </a:p>
        </p:txBody>
      </p:sp>
      <p:grpSp>
        <p:nvGrpSpPr>
          <p:cNvPr id="289" name="Title 1"/>
          <p:cNvGrpSpPr/>
          <p:nvPr/>
        </p:nvGrpSpPr>
        <p:grpSpPr>
          <a:xfrm>
            <a:off x="252000" y="190799"/>
            <a:ext cx="8642351" cy="510542"/>
            <a:chOff x="0" y="0"/>
            <a:chExt cx="8642350" cy="510540"/>
          </a:xfrm>
        </p:grpSpPr>
        <p:sp>
          <p:nvSpPr>
            <p:cNvPr id="287" name="Rectangle"/>
            <p:cNvSpPr/>
            <p:nvPr/>
          </p:nvSpPr>
          <p:spPr>
            <a:xfrm>
              <a:off x="0" y="0"/>
              <a:ext cx="8642350" cy="503784"/>
            </a:xfrm>
            <a:prstGeom prst="rect">
              <a:avLst/>
            </a:prstGeom>
            <a:solidFill>
              <a:schemeClr val="accent3"/>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288"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2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and key message">
    <p:spTree>
      <p:nvGrpSpPr>
        <p:cNvPr id="1" name=""/>
        <p:cNvGrpSpPr/>
        <p:nvPr/>
      </p:nvGrpSpPr>
      <p:grpSpPr>
        <a:xfrm>
          <a:off x="0" y="0"/>
          <a:ext cx="0" cy="0"/>
          <a:chOff x="0" y="0"/>
          <a:chExt cx="0" cy="0"/>
        </a:xfrm>
      </p:grpSpPr>
      <p:sp>
        <p:nvSpPr>
          <p:cNvPr id="297" name="Title Text"/>
          <p:cNvSpPr txBox="1"/>
          <p:nvPr>
            <p:ph type="title"/>
          </p:nvPr>
        </p:nvSpPr>
        <p:spPr>
          <a:xfrm>
            <a:off x="250825" y="188912"/>
            <a:ext cx="8642350" cy="503785"/>
          </a:xfrm>
          <a:prstGeom prst="rect">
            <a:avLst/>
          </a:prstGeom>
        </p:spPr>
        <p:txBody>
          <a:bodyPr/>
          <a:lstStyle/>
          <a:p>
            <a:pPr/>
            <a:r>
              <a:t>Title Text</a:t>
            </a:r>
          </a:p>
        </p:txBody>
      </p:sp>
      <p:sp>
        <p:nvSpPr>
          <p:cNvPr id="298"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99" name="Text Placeholder 6"/>
          <p:cNvSpPr/>
          <p:nvPr>
            <p:ph type="body" idx="13"/>
          </p:nvPr>
        </p:nvSpPr>
        <p:spPr>
          <a:xfrm>
            <a:off x="3203575" y="1341437"/>
            <a:ext cx="5689600" cy="5040313"/>
          </a:xfrm>
          <a:prstGeom prst="rect">
            <a:avLst/>
          </a:prstGeom>
        </p:spPr>
        <p:txBody>
          <a:bodyPr/>
          <a:lstStyle/>
          <a:p>
            <a:pPr/>
          </a:p>
        </p:txBody>
      </p:sp>
      <p:sp>
        <p:nvSpPr>
          <p:cNvPr id="300" name="Text Placeholder 7"/>
          <p:cNvSpPr/>
          <p:nvPr>
            <p:ph type="body" sz="quarter" idx="14"/>
          </p:nvPr>
        </p:nvSpPr>
        <p:spPr>
          <a:xfrm>
            <a:off x="250825" y="692697"/>
            <a:ext cx="8642350" cy="360041"/>
          </a:xfrm>
          <a:prstGeom prst="rect">
            <a:avLst/>
          </a:prstGeom>
        </p:spPr>
        <p:txBody>
          <a:bodyPr/>
          <a:lstStyle/>
          <a:p>
            <a:pPr indent="177800">
              <a:defRPr sz="2200"/>
            </a:pPr>
          </a:p>
        </p:txBody>
      </p:sp>
      <p:grpSp>
        <p:nvGrpSpPr>
          <p:cNvPr id="303" name="Title 1"/>
          <p:cNvGrpSpPr/>
          <p:nvPr/>
        </p:nvGrpSpPr>
        <p:grpSpPr>
          <a:xfrm>
            <a:off x="251519" y="190799"/>
            <a:ext cx="8642351" cy="510542"/>
            <a:chOff x="0" y="0"/>
            <a:chExt cx="8642350" cy="510540"/>
          </a:xfrm>
        </p:grpSpPr>
        <p:sp>
          <p:nvSpPr>
            <p:cNvPr id="301" name="Rectangle"/>
            <p:cNvSpPr/>
            <p:nvPr/>
          </p:nvSpPr>
          <p:spPr>
            <a:xfrm>
              <a:off x="0" y="0"/>
              <a:ext cx="8642350" cy="503784"/>
            </a:xfrm>
            <a:prstGeom prst="rect">
              <a:avLst/>
            </a:prstGeom>
            <a:solidFill>
              <a:schemeClr val="accent3"/>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302"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3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Deviderslide">
    <p:spTree>
      <p:nvGrpSpPr>
        <p:cNvPr id="1" name=""/>
        <p:cNvGrpSpPr/>
        <p:nvPr/>
      </p:nvGrpSpPr>
      <p:grpSpPr>
        <a:xfrm>
          <a:off x="0" y="0"/>
          <a:ext cx="0" cy="0"/>
          <a:chOff x="0" y="0"/>
          <a:chExt cx="0" cy="0"/>
        </a:xfrm>
      </p:grpSpPr>
      <p:sp>
        <p:nvSpPr>
          <p:cNvPr id="311" name="Rectangle 3"/>
          <p:cNvSpPr/>
          <p:nvPr/>
        </p:nvSpPr>
        <p:spPr>
          <a:xfrm>
            <a:off x="0" y="0"/>
            <a:ext cx="9144000" cy="6858000"/>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312" name="Body Level One…"/>
          <p:cNvSpPr txBox="1"/>
          <p:nvPr>
            <p:ph type="body" sz="quarter" idx="1"/>
          </p:nvPr>
        </p:nvSpPr>
        <p:spPr>
          <a:xfrm>
            <a:off x="250825" y="1340767"/>
            <a:ext cx="6985000" cy="504057"/>
          </a:xfrm>
          <a:prstGeom prst="rect">
            <a:avLst/>
          </a:prstGeom>
        </p:spPr>
        <p:txBody>
          <a:bodyPr/>
          <a:lstStyle>
            <a:lvl1pPr>
              <a:defRPr sz="3600">
                <a:solidFill>
                  <a:srgbClr val="FFFFFF"/>
                </a:solidFill>
                <a:latin typeface="Arial Black"/>
                <a:ea typeface="Arial Black"/>
                <a:cs typeface="Arial Black"/>
                <a:sym typeface="Arial Black"/>
              </a:defRPr>
            </a:lvl1pPr>
            <a:lvl2pPr>
              <a:defRPr sz="3600">
                <a:solidFill>
                  <a:srgbClr val="FFFFFF"/>
                </a:solidFill>
                <a:latin typeface="Arial Black"/>
                <a:ea typeface="Arial Black"/>
                <a:cs typeface="Arial Black"/>
                <a:sym typeface="Arial Black"/>
              </a:defRPr>
            </a:lvl2pPr>
            <a:lvl3pPr>
              <a:defRPr sz="3600">
                <a:solidFill>
                  <a:srgbClr val="FFFFFF"/>
                </a:solidFill>
                <a:latin typeface="Arial Black"/>
                <a:ea typeface="Arial Black"/>
                <a:cs typeface="Arial Black"/>
                <a:sym typeface="Arial Black"/>
              </a:defRPr>
            </a:lvl3pPr>
            <a:lvl4pPr>
              <a:defRPr sz="3600">
                <a:solidFill>
                  <a:srgbClr val="FFFFFF"/>
                </a:solidFill>
                <a:latin typeface="Arial Black"/>
                <a:ea typeface="Arial Black"/>
                <a:cs typeface="Arial Black"/>
                <a:sym typeface="Arial Black"/>
              </a:defRPr>
            </a:lvl4pPr>
            <a:lvl5pPr>
              <a:defRPr sz="3600">
                <a:solidFill>
                  <a:srgbClr val="FFFFFF"/>
                </a:solidFill>
                <a:latin typeface="Arial Black"/>
                <a:ea typeface="Arial Black"/>
                <a:cs typeface="Arial Black"/>
                <a:sym typeface="Arial Black"/>
              </a:defRPr>
            </a:lvl5pPr>
          </a:lstStyle>
          <a:p>
            <a:pPr/>
            <a:r>
              <a:t>Body Level One</a:t>
            </a:r>
          </a:p>
          <a:p>
            <a:pPr lvl="1"/>
            <a:r>
              <a:t>Body Level Two</a:t>
            </a:r>
          </a:p>
          <a:p>
            <a:pPr lvl="2"/>
            <a:r>
              <a:t>Body Level Three</a:t>
            </a:r>
          </a:p>
          <a:p>
            <a:pPr lvl="3"/>
            <a:r>
              <a:t>Body Level Four</a:t>
            </a:r>
          </a:p>
          <a:p>
            <a:pPr lvl="4"/>
            <a:r>
              <a:t>Body Level Five</a:t>
            </a:r>
          </a:p>
        </p:txBody>
      </p:sp>
      <p:sp>
        <p:nvSpPr>
          <p:cNvPr id="313" name="Rectangle 5"/>
          <p:cNvSpPr txBox="1"/>
          <p:nvPr/>
        </p:nvSpPr>
        <p:spPr>
          <a:xfrm>
            <a:off x="250824" y="-22225"/>
            <a:ext cx="1656878"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05</a:t>
            </a:r>
          </a:p>
        </p:txBody>
      </p:sp>
      <p:sp>
        <p:nvSpPr>
          <p:cNvPr id="314" name="TextBox 6"/>
          <p:cNvSpPr txBox="1"/>
          <p:nvPr/>
        </p:nvSpPr>
        <p:spPr>
          <a:xfrm>
            <a:off x="232916" y="6165303"/>
            <a:ext cx="858755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defRPr>
            </a:lvl1pPr>
          </a:lstStyle>
          <a:p>
            <a:pPr/>
            <a:r>
              <a:t>Transforming London’s health and care together</a:t>
            </a:r>
          </a:p>
        </p:txBody>
      </p:sp>
      <p:sp>
        <p:nvSpPr>
          <p:cNvPr id="315" name="Straight Connector 7"/>
          <p:cNvSpPr/>
          <p:nvPr/>
        </p:nvSpPr>
        <p:spPr>
          <a:xfrm>
            <a:off x="232916" y="6165303"/>
            <a:ext cx="8587556" cy="1"/>
          </a:xfrm>
          <a:prstGeom prst="line">
            <a:avLst/>
          </a:prstGeom>
          <a:ln>
            <a:solidFill>
              <a:srgbClr val="FFFFFF"/>
            </a:solidFill>
          </a:ln>
        </p:spPr>
        <p:txBody>
          <a:bodyPr lIns="45719" rIns="45719"/>
          <a:lstStyle/>
          <a:p>
            <a:pPr/>
          </a:p>
        </p:txBody>
      </p:sp>
      <p:sp>
        <p:nvSpPr>
          <p:cNvPr id="3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_Title and Content">
    <p:spTree>
      <p:nvGrpSpPr>
        <p:cNvPr id="1" name=""/>
        <p:cNvGrpSpPr/>
        <p:nvPr/>
      </p:nvGrpSpPr>
      <p:grpSpPr>
        <a:xfrm>
          <a:off x="0" y="0"/>
          <a:ext cx="0" cy="0"/>
          <a:chOff x="0" y="0"/>
          <a:chExt cx="0" cy="0"/>
        </a:xfrm>
      </p:grpSpPr>
      <p:sp>
        <p:nvSpPr>
          <p:cNvPr id="323" name="Title Text"/>
          <p:cNvSpPr txBox="1"/>
          <p:nvPr>
            <p:ph type="title"/>
          </p:nvPr>
        </p:nvSpPr>
        <p:spPr>
          <a:xfrm>
            <a:off x="250825" y="188912"/>
            <a:ext cx="8642350" cy="503785"/>
          </a:xfrm>
          <a:prstGeom prst="rect">
            <a:avLst/>
          </a:prstGeom>
          <a:solidFill>
            <a:schemeClr val="accent4"/>
          </a:solidFill>
        </p:spPr>
        <p:txBody>
          <a:bodyPr/>
          <a:lstStyle>
            <a:lvl1pPr indent="95250"/>
          </a:lstStyle>
          <a:p>
            <a:pPr/>
            <a:r>
              <a:t>Title Text</a:t>
            </a:r>
          </a:p>
        </p:txBody>
      </p:sp>
      <p:sp>
        <p:nvSpPr>
          <p:cNvPr id="324" name="Body Level One…"/>
          <p:cNvSpPr txBox="1"/>
          <p:nvPr>
            <p:ph type="body" sz="quarter" idx="1"/>
          </p:nvPr>
        </p:nvSpPr>
        <p:spPr>
          <a:xfrm>
            <a:off x="250825" y="692695"/>
            <a:ext cx="8642350" cy="432048"/>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3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Content and Two Column">
    <p:spTree>
      <p:nvGrpSpPr>
        <p:cNvPr id="1" name=""/>
        <p:cNvGrpSpPr/>
        <p:nvPr/>
      </p:nvGrpSpPr>
      <p:grpSpPr>
        <a:xfrm>
          <a:off x="0" y="0"/>
          <a:ext cx="0" cy="0"/>
          <a:chOff x="0" y="0"/>
          <a:chExt cx="0" cy="0"/>
        </a:xfrm>
      </p:grpSpPr>
      <p:sp>
        <p:nvSpPr>
          <p:cNvPr id="332" name="Title Text"/>
          <p:cNvSpPr txBox="1"/>
          <p:nvPr>
            <p:ph type="title"/>
          </p:nvPr>
        </p:nvSpPr>
        <p:spPr>
          <a:xfrm>
            <a:off x="250825" y="188912"/>
            <a:ext cx="8642350" cy="503785"/>
          </a:xfrm>
          <a:prstGeom prst="rect">
            <a:avLst/>
          </a:prstGeom>
          <a:solidFill>
            <a:schemeClr val="accent4"/>
          </a:solidFill>
        </p:spPr>
        <p:txBody>
          <a:bodyPr/>
          <a:lstStyle>
            <a:lvl1pPr indent="95250"/>
          </a:lstStyle>
          <a:p>
            <a:pPr/>
            <a:r>
              <a:t>Title Text</a:t>
            </a:r>
          </a:p>
        </p:txBody>
      </p:sp>
      <p:sp>
        <p:nvSpPr>
          <p:cNvPr id="333" name="Body Level One…"/>
          <p:cNvSpPr txBox="1"/>
          <p:nvPr>
            <p:ph type="body" sz="quarter" idx="1"/>
          </p:nvPr>
        </p:nvSpPr>
        <p:spPr>
          <a:xfrm>
            <a:off x="250825" y="692697"/>
            <a:ext cx="8642350" cy="360041"/>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3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itle and Three Column">
    <p:spTree>
      <p:nvGrpSpPr>
        <p:cNvPr id="1" name=""/>
        <p:cNvGrpSpPr/>
        <p:nvPr/>
      </p:nvGrpSpPr>
      <p:grpSpPr>
        <a:xfrm>
          <a:off x="0" y="0"/>
          <a:ext cx="0" cy="0"/>
          <a:chOff x="0" y="0"/>
          <a:chExt cx="0" cy="0"/>
        </a:xfrm>
      </p:grpSpPr>
      <p:sp>
        <p:nvSpPr>
          <p:cNvPr id="341" name="Title Text"/>
          <p:cNvSpPr txBox="1"/>
          <p:nvPr>
            <p:ph type="title"/>
          </p:nvPr>
        </p:nvSpPr>
        <p:spPr>
          <a:xfrm>
            <a:off x="250825" y="188912"/>
            <a:ext cx="8642350" cy="503785"/>
          </a:xfrm>
          <a:prstGeom prst="rect">
            <a:avLst/>
          </a:prstGeom>
        </p:spPr>
        <p:txBody>
          <a:bodyPr/>
          <a:lstStyle/>
          <a:p>
            <a:pPr/>
            <a:r>
              <a:t>Title Text</a:t>
            </a:r>
          </a:p>
        </p:txBody>
      </p:sp>
      <p:sp>
        <p:nvSpPr>
          <p:cNvPr id="342"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43" name="Text Placeholder 11"/>
          <p:cNvSpPr/>
          <p:nvPr>
            <p:ph type="body" sz="half" idx="13"/>
          </p:nvPr>
        </p:nvSpPr>
        <p:spPr>
          <a:xfrm>
            <a:off x="3203575" y="1341437"/>
            <a:ext cx="2736850" cy="5040313"/>
          </a:xfrm>
          <a:prstGeom prst="rect">
            <a:avLst/>
          </a:prstGeom>
        </p:spPr>
        <p:txBody>
          <a:bodyPr/>
          <a:lstStyle/>
          <a:p>
            <a:pPr/>
          </a:p>
        </p:txBody>
      </p:sp>
      <p:sp>
        <p:nvSpPr>
          <p:cNvPr id="344" name="Text Placeholder 13"/>
          <p:cNvSpPr/>
          <p:nvPr>
            <p:ph type="body" sz="half" idx="14"/>
          </p:nvPr>
        </p:nvSpPr>
        <p:spPr>
          <a:xfrm>
            <a:off x="6084887" y="1341437"/>
            <a:ext cx="2808288" cy="5040313"/>
          </a:xfrm>
          <a:prstGeom prst="rect">
            <a:avLst/>
          </a:prstGeom>
        </p:spPr>
        <p:txBody>
          <a:bodyPr/>
          <a:lstStyle/>
          <a:p>
            <a:pPr/>
          </a:p>
        </p:txBody>
      </p:sp>
      <p:sp>
        <p:nvSpPr>
          <p:cNvPr id="345" name="Text Placeholder 7"/>
          <p:cNvSpPr/>
          <p:nvPr>
            <p:ph type="body" sz="quarter" idx="15"/>
          </p:nvPr>
        </p:nvSpPr>
        <p:spPr>
          <a:xfrm>
            <a:off x="250825" y="692697"/>
            <a:ext cx="8642350" cy="360041"/>
          </a:xfrm>
          <a:prstGeom prst="rect">
            <a:avLst/>
          </a:prstGeom>
        </p:spPr>
        <p:txBody>
          <a:bodyPr/>
          <a:lstStyle/>
          <a:p>
            <a:pPr indent="177800">
              <a:defRPr sz="2200"/>
            </a:pPr>
          </a:p>
        </p:txBody>
      </p:sp>
      <p:grpSp>
        <p:nvGrpSpPr>
          <p:cNvPr id="348" name="Title 1"/>
          <p:cNvGrpSpPr/>
          <p:nvPr/>
        </p:nvGrpSpPr>
        <p:grpSpPr>
          <a:xfrm>
            <a:off x="252000" y="190799"/>
            <a:ext cx="8642351" cy="510542"/>
            <a:chOff x="0" y="0"/>
            <a:chExt cx="8642350" cy="510540"/>
          </a:xfrm>
        </p:grpSpPr>
        <p:sp>
          <p:nvSpPr>
            <p:cNvPr id="346" name="Rectangle"/>
            <p:cNvSpPr/>
            <p:nvPr/>
          </p:nvSpPr>
          <p:spPr>
            <a:xfrm>
              <a:off x="0" y="0"/>
              <a:ext cx="8642350" cy="503784"/>
            </a:xfrm>
            <a:prstGeom prst="rect">
              <a:avLst/>
            </a:prstGeom>
            <a:solidFill>
              <a:schemeClr val="accent4"/>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347"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3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and Two Column">
    <p:spTree>
      <p:nvGrpSpPr>
        <p:cNvPr id="1" name=""/>
        <p:cNvGrpSpPr/>
        <p:nvPr/>
      </p:nvGrpSpPr>
      <p:grpSpPr>
        <a:xfrm>
          <a:off x="0" y="0"/>
          <a:ext cx="0" cy="0"/>
          <a:chOff x="0" y="0"/>
          <a:chExt cx="0" cy="0"/>
        </a:xfrm>
      </p:grpSpPr>
      <p:sp>
        <p:nvSpPr>
          <p:cNvPr id="37" name="Title Text"/>
          <p:cNvSpPr txBox="1"/>
          <p:nvPr>
            <p:ph type="title"/>
          </p:nvPr>
        </p:nvSpPr>
        <p:spPr>
          <a:xfrm>
            <a:off x="250825" y="188912"/>
            <a:ext cx="8642350" cy="503785"/>
          </a:xfrm>
          <a:prstGeom prst="rect">
            <a:avLst/>
          </a:prstGeom>
          <a:solidFill>
            <a:schemeClr val="accent6"/>
          </a:solidFill>
        </p:spPr>
        <p:txBody>
          <a:bodyPr/>
          <a:lstStyle>
            <a:lvl1pPr indent="95250"/>
          </a:lstStyle>
          <a:p>
            <a:pPr/>
            <a:r>
              <a:t>Title Text</a:t>
            </a:r>
          </a:p>
        </p:txBody>
      </p:sp>
      <p:sp>
        <p:nvSpPr>
          <p:cNvPr id="38" name="Body Level One…"/>
          <p:cNvSpPr txBox="1"/>
          <p:nvPr>
            <p:ph type="body" sz="quarter" idx="1"/>
          </p:nvPr>
        </p:nvSpPr>
        <p:spPr>
          <a:xfrm>
            <a:off x="250825" y="692697"/>
            <a:ext cx="8642350" cy="360041"/>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itle and key message">
    <p:spTree>
      <p:nvGrpSpPr>
        <p:cNvPr id="1" name=""/>
        <p:cNvGrpSpPr/>
        <p:nvPr/>
      </p:nvGrpSpPr>
      <p:grpSpPr>
        <a:xfrm>
          <a:off x="0" y="0"/>
          <a:ext cx="0" cy="0"/>
          <a:chOff x="0" y="0"/>
          <a:chExt cx="0" cy="0"/>
        </a:xfrm>
      </p:grpSpPr>
      <p:sp>
        <p:nvSpPr>
          <p:cNvPr id="356" name="Title Text"/>
          <p:cNvSpPr txBox="1"/>
          <p:nvPr>
            <p:ph type="title"/>
          </p:nvPr>
        </p:nvSpPr>
        <p:spPr>
          <a:xfrm>
            <a:off x="250825" y="188912"/>
            <a:ext cx="8642350" cy="503785"/>
          </a:xfrm>
          <a:prstGeom prst="rect">
            <a:avLst/>
          </a:prstGeom>
        </p:spPr>
        <p:txBody>
          <a:bodyPr/>
          <a:lstStyle/>
          <a:p>
            <a:pPr/>
            <a:r>
              <a:t>Title Text</a:t>
            </a:r>
          </a:p>
        </p:txBody>
      </p:sp>
      <p:sp>
        <p:nvSpPr>
          <p:cNvPr id="357"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358" name="Text Placeholder 6"/>
          <p:cNvSpPr/>
          <p:nvPr>
            <p:ph type="body" idx="13"/>
          </p:nvPr>
        </p:nvSpPr>
        <p:spPr>
          <a:xfrm>
            <a:off x="3203575" y="1341437"/>
            <a:ext cx="5689600" cy="5040313"/>
          </a:xfrm>
          <a:prstGeom prst="rect">
            <a:avLst/>
          </a:prstGeom>
        </p:spPr>
        <p:txBody>
          <a:bodyPr/>
          <a:lstStyle/>
          <a:p>
            <a:pPr/>
          </a:p>
        </p:txBody>
      </p:sp>
      <p:sp>
        <p:nvSpPr>
          <p:cNvPr id="359" name="Text Placeholder 7"/>
          <p:cNvSpPr/>
          <p:nvPr>
            <p:ph type="body" sz="quarter" idx="14"/>
          </p:nvPr>
        </p:nvSpPr>
        <p:spPr>
          <a:xfrm>
            <a:off x="250825" y="692697"/>
            <a:ext cx="8642350" cy="360041"/>
          </a:xfrm>
          <a:prstGeom prst="rect">
            <a:avLst/>
          </a:prstGeom>
        </p:spPr>
        <p:txBody>
          <a:bodyPr/>
          <a:lstStyle/>
          <a:p>
            <a:pPr indent="177800">
              <a:defRPr sz="2200"/>
            </a:pPr>
          </a:p>
        </p:txBody>
      </p:sp>
      <p:grpSp>
        <p:nvGrpSpPr>
          <p:cNvPr id="362" name="Title 1"/>
          <p:cNvGrpSpPr/>
          <p:nvPr/>
        </p:nvGrpSpPr>
        <p:grpSpPr>
          <a:xfrm>
            <a:off x="251519" y="190799"/>
            <a:ext cx="8642351" cy="510542"/>
            <a:chOff x="0" y="0"/>
            <a:chExt cx="8642350" cy="510540"/>
          </a:xfrm>
        </p:grpSpPr>
        <p:sp>
          <p:nvSpPr>
            <p:cNvPr id="360" name="Rectangle"/>
            <p:cNvSpPr/>
            <p:nvPr/>
          </p:nvSpPr>
          <p:spPr>
            <a:xfrm>
              <a:off x="0" y="0"/>
              <a:ext cx="8642350" cy="503784"/>
            </a:xfrm>
            <a:prstGeom prst="rect">
              <a:avLst/>
            </a:prstGeom>
            <a:solidFill>
              <a:schemeClr val="accent4"/>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361"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3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Deviderslide">
    <p:spTree>
      <p:nvGrpSpPr>
        <p:cNvPr id="1" name=""/>
        <p:cNvGrpSpPr/>
        <p:nvPr/>
      </p:nvGrpSpPr>
      <p:grpSpPr>
        <a:xfrm>
          <a:off x="0" y="0"/>
          <a:ext cx="0" cy="0"/>
          <a:chOff x="0" y="0"/>
          <a:chExt cx="0" cy="0"/>
        </a:xfrm>
      </p:grpSpPr>
      <p:sp>
        <p:nvSpPr>
          <p:cNvPr id="370" name="Rectangle 3"/>
          <p:cNvSpPr/>
          <p:nvPr/>
        </p:nvSpPr>
        <p:spPr>
          <a:xfrm>
            <a:off x="0" y="0"/>
            <a:ext cx="9144000" cy="68580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71" name="Body Level One…"/>
          <p:cNvSpPr txBox="1"/>
          <p:nvPr>
            <p:ph type="body" sz="quarter" idx="1"/>
          </p:nvPr>
        </p:nvSpPr>
        <p:spPr>
          <a:xfrm>
            <a:off x="250825" y="1340767"/>
            <a:ext cx="6985000" cy="504057"/>
          </a:xfrm>
          <a:prstGeom prst="rect">
            <a:avLst/>
          </a:prstGeom>
        </p:spPr>
        <p:txBody>
          <a:bodyPr/>
          <a:lstStyle>
            <a:lvl1pPr>
              <a:defRPr sz="3600">
                <a:solidFill>
                  <a:srgbClr val="FFFFFF"/>
                </a:solidFill>
                <a:latin typeface="Arial Black"/>
                <a:ea typeface="Arial Black"/>
                <a:cs typeface="Arial Black"/>
                <a:sym typeface="Arial Black"/>
              </a:defRPr>
            </a:lvl1pPr>
            <a:lvl2pPr>
              <a:defRPr sz="3600">
                <a:solidFill>
                  <a:srgbClr val="FFFFFF"/>
                </a:solidFill>
                <a:latin typeface="Arial Black"/>
                <a:ea typeface="Arial Black"/>
                <a:cs typeface="Arial Black"/>
                <a:sym typeface="Arial Black"/>
              </a:defRPr>
            </a:lvl2pPr>
            <a:lvl3pPr>
              <a:defRPr sz="3600">
                <a:solidFill>
                  <a:srgbClr val="FFFFFF"/>
                </a:solidFill>
                <a:latin typeface="Arial Black"/>
                <a:ea typeface="Arial Black"/>
                <a:cs typeface="Arial Black"/>
                <a:sym typeface="Arial Black"/>
              </a:defRPr>
            </a:lvl3pPr>
            <a:lvl4pPr>
              <a:defRPr sz="3600">
                <a:solidFill>
                  <a:srgbClr val="FFFFFF"/>
                </a:solidFill>
                <a:latin typeface="Arial Black"/>
                <a:ea typeface="Arial Black"/>
                <a:cs typeface="Arial Black"/>
                <a:sym typeface="Arial Black"/>
              </a:defRPr>
            </a:lvl4pPr>
            <a:lvl5pPr>
              <a:defRPr sz="3600">
                <a:solidFill>
                  <a:srgbClr val="FFFFFF"/>
                </a:solidFill>
                <a:latin typeface="Arial Black"/>
                <a:ea typeface="Arial Black"/>
                <a:cs typeface="Arial Black"/>
                <a:sym typeface="Arial Black"/>
              </a:defRPr>
            </a:lvl5pPr>
          </a:lstStyle>
          <a:p>
            <a:pPr/>
            <a:r>
              <a:t>Body Level One</a:t>
            </a:r>
          </a:p>
          <a:p>
            <a:pPr lvl="1"/>
            <a:r>
              <a:t>Body Level Two</a:t>
            </a:r>
          </a:p>
          <a:p>
            <a:pPr lvl="2"/>
            <a:r>
              <a:t>Body Level Three</a:t>
            </a:r>
          </a:p>
          <a:p>
            <a:pPr lvl="3"/>
            <a:r>
              <a:t>Body Level Four</a:t>
            </a:r>
          </a:p>
          <a:p>
            <a:pPr lvl="4"/>
            <a:r>
              <a:t>Body Level Five</a:t>
            </a:r>
          </a:p>
        </p:txBody>
      </p:sp>
      <p:sp>
        <p:nvSpPr>
          <p:cNvPr id="372" name="Rectangle 5"/>
          <p:cNvSpPr txBox="1"/>
          <p:nvPr/>
        </p:nvSpPr>
        <p:spPr>
          <a:xfrm>
            <a:off x="250824" y="-22225"/>
            <a:ext cx="1656878"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06</a:t>
            </a:r>
          </a:p>
        </p:txBody>
      </p:sp>
      <p:sp>
        <p:nvSpPr>
          <p:cNvPr id="373" name="TextBox 6"/>
          <p:cNvSpPr txBox="1"/>
          <p:nvPr/>
        </p:nvSpPr>
        <p:spPr>
          <a:xfrm>
            <a:off x="232916" y="6165303"/>
            <a:ext cx="858755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defRPr>
            </a:lvl1pPr>
          </a:lstStyle>
          <a:p>
            <a:pPr/>
            <a:r>
              <a:t>Transforming London’s health and care together</a:t>
            </a:r>
          </a:p>
        </p:txBody>
      </p:sp>
      <p:sp>
        <p:nvSpPr>
          <p:cNvPr id="374" name="Straight Connector 7"/>
          <p:cNvSpPr/>
          <p:nvPr/>
        </p:nvSpPr>
        <p:spPr>
          <a:xfrm>
            <a:off x="232916" y="6165303"/>
            <a:ext cx="8587556" cy="1"/>
          </a:xfrm>
          <a:prstGeom prst="line">
            <a:avLst/>
          </a:prstGeom>
          <a:ln>
            <a:solidFill>
              <a:srgbClr val="FFFFFF"/>
            </a:solidFill>
          </a:ln>
        </p:spPr>
        <p:txBody>
          <a:bodyPr lIns="45719" rIns="45719"/>
          <a:lstStyle/>
          <a:p>
            <a:pPr/>
          </a:p>
        </p:txBody>
      </p:sp>
      <p:sp>
        <p:nvSpPr>
          <p:cNvPr id="3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Deviderslide">
    <p:spTree>
      <p:nvGrpSpPr>
        <p:cNvPr id="1" name=""/>
        <p:cNvGrpSpPr/>
        <p:nvPr/>
      </p:nvGrpSpPr>
      <p:grpSpPr>
        <a:xfrm>
          <a:off x="0" y="0"/>
          <a:ext cx="0" cy="0"/>
          <a:chOff x="0" y="0"/>
          <a:chExt cx="0" cy="0"/>
        </a:xfrm>
      </p:grpSpPr>
      <p:sp>
        <p:nvSpPr>
          <p:cNvPr id="382" name="Rectangle 3"/>
          <p:cNvSpPr/>
          <p:nvPr/>
        </p:nvSpPr>
        <p:spPr>
          <a:xfrm>
            <a:off x="0" y="0"/>
            <a:ext cx="9144000" cy="6858000"/>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383" name="Body Level One…"/>
          <p:cNvSpPr txBox="1"/>
          <p:nvPr>
            <p:ph type="body" sz="quarter" idx="1"/>
          </p:nvPr>
        </p:nvSpPr>
        <p:spPr>
          <a:xfrm>
            <a:off x="250825" y="1340767"/>
            <a:ext cx="6985000" cy="504057"/>
          </a:xfrm>
          <a:prstGeom prst="rect">
            <a:avLst/>
          </a:prstGeom>
        </p:spPr>
        <p:txBody>
          <a:bodyPr/>
          <a:lstStyle>
            <a:lvl1pPr>
              <a:defRPr sz="3600">
                <a:solidFill>
                  <a:srgbClr val="FFFFFF"/>
                </a:solidFill>
                <a:latin typeface="Arial Black"/>
                <a:ea typeface="Arial Black"/>
                <a:cs typeface="Arial Black"/>
                <a:sym typeface="Arial Black"/>
              </a:defRPr>
            </a:lvl1pPr>
            <a:lvl2pPr>
              <a:defRPr sz="3600">
                <a:solidFill>
                  <a:srgbClr val="FFFFFF"/>
                </a:solidFill>
                <a:latin typeface="Arial Black"/>
                <a:ea typeface="Arial Black"/>
                <a:cs typeface="Arial Black"/>
                <a:sym typeface="Arial Black"/>
              </a:defRPr>
            </a:lvl2pPr>
            <a:lvl3pPr>
              <a:defRPr sz="3600">
                <a:solidFill>
                  <a:srgbClr val="FFFFFF"/>
                </a:solidFill>
                <a:latin typeface="Arial Black"/>
                <a:ea typeface="Arial Black"/>
                <a:cs typeface="Arial Black"/>
                <a:sym typeface="Arial Black"/>
              </a:defRPr>
            </a:lvl3pPr>
            <a:lvl4pPr>
              <a:defRPr sz="3600">
                <a:solidFill>
                  <a:srgbClr val="FFFFFF"/>
                </a:solidFill>
                <a:latin typeface="Arial Black"/>
                <a:ea typeface="Arial Black"/>
                <a:cs typeface="Arial Black"/>
                <a:sym typeface="Arial Black"/>
              </a:defRPr>
            </a:lvl4pPr>
            <a:lvl5pPr>
              <a:defRPr sz="3600">
                <a:solidFill>
                  <a:srgbClr val="FFFFFF"/>
                </a:solidFill>
                <a:latin typeface="Arial Black"/>
                <a:ea typeface="Arial Black"/>
                <a:cs typeface="Arial Black"/>
                <a:sym typeface="Arial Black"/>
              </a:defRPr>
            </a:lvl5pPr>
          </a:lstStyle>
          <a:p>
            <a:pPr/>
            <a:r>
              <a:t>Body Level One</a:t>
            </a:r>
          </a:p>
          <a:p>
            <a:pPr lvl="1"/>
            <a:r>
              <a:t>Body Level Two</a:t>
            </a:r>
          </a:p>
          <a:p>
            <a:pPr lvl="2"/>
            <a:r>
              <a:t>Body Level Three</a:t>
            </a:r>
          </a:p>
          <a:p>
            <a:pPr lvl="3"/>
            <a:r>
              <a:t>Body Level Four</a:t>
            </a:r>
          </a:p>
          <a:p>
            <a:pPr lvl="4"/>
            <a:r>
              <a:t>Body Level Five</a:t>
            </a:r>
          </a:p>
        </p:txBody>
      </p:sp>
      <p:sp>
        <p:nvSpPr>
          <p:cNvPr id="384" name="Rectangle 5"/>
          <p:cNvSpPr txBox="1"/>
          <p:nvPr/>
        </p:nvSpPr>
        <p:spPr>
          <a:xfrm>
            <a:off x="232915" y="-22225"/>
            <a:ext cx="1674790"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07</a:t>
            </a:r>
          </a:p>
        </p:txBody>
      </p:sp>
      <p:sp>
        <p:nvSpPr>
          <p:cNvPr id="385" name="TextBox 6"/>
          <p:cNvSpPr txBox="1"/>
          <p:nvPr/>
        </p:nvSpPr>
        <p:spPr>
          <a:xfrm>
            <a:off x="232916" y="6165303"/>
            <a:ext cx="858755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defRPr>
            </a:lvl1pPr>
          </a:lstStyle>
          <a:p>
            <a:pPr/>
            <a:r>
              <a:t>Transforming London’s health and care together</a:t>
            </a:r>
          </a:p>
        </p:txBody>
      </p:sp>
      <p:sp>
        <p:nvSpPr>
          <p:cNvPr id="386" name="Straight Connector 7"/>
          <p:cNvSpPr/>
          <p:nvPr/>
        </p:nvSpPr>
        <p:spPr>
          <a:xfrm>
            <a:off x="232916" y="6165303"/>
            <a:ext cx="8587556" cy="1"/>
          </a:xfrm>
          <a:prstGeom prst="line">
            <a:avLst/>
          </a:prstGeom>
          <a:ln>
            <a:solidFill>
              <a:srgbClr val="FFFFFF"/>
            </a:solidFill>
          </a:ln>
        </p:spPr>
        <p:txBody>
          <a:bodyPr lIns="45719" rIns="45719"/>
          <a:lstStyle/>
          <a:p>
            <a:pPr/>
          </a:p>
        </p:txBody>
      </p:sp>
      <p:sp>
        <p:nvSpPr>
          <p:cNvPr id="3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_Deviderslide">
    <p:spTree>
      <p:nvGrpSpPr>
        <p:cNvPr id="1" name=""/>
        <p:cNvGrpSpPr/>
        <p:nvPr/>
      </p:nvGrpSpPr>
      <p:grpSpPr>
        <a:xfrm>
          <a:off x="0" y="0"/>
          <a:ext cx="0" cy="0"/>
          <a:chOff x="0" y="0"/>
          <a:chExt cx="0" cy="0"/>
        </a:xfrm>
      </p:grpSpPr>
      <p:sp>
        <p:nvSpPr>
          <p:cNvPr id="394" name="Rectangle 3"/>
          <p:cNvSpPr/>
          <p:nvPr/>
        </p:nvSpPr>
        <p:spPr>
          <a:xfrm>
            <a:off x="0" y="0"/>
            <a:ext cx="9144000" cy="6858000"/>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395" name="Body Level One…"/>
          <p:cNvSpPr txBox="1"/>
          <p:nvPr>
            <p:ph type="body" sz="quarter" idx="1"/>
          </p:nvPr>
        </p:nvSpPr>
        <p:spPr>
          <a:xfrm>
            <a:off x="250825" y="1340767"/>
            <a:ext cx="6985000" cy="504057"/>
          </a:xfrm>
          <a:prstGeom prst="rect">
            <a:avLst/>
          </a:prstGeom>
        </p:spPr>
        <p:txBody>
          <a:bodyPr/>
          <a:lstStyle>
            <a:lvl1pPr>
              <a:defRPr sz="3600">
                <a:solidFill>
                  <a:srgbClr val="FFFFFF"/>
                </a:solidFill>
                <a:latin typeface="Arial Black"/>
                <a:ea typeface="Arial Black"/>
                <a:cs typeface="Arial Black"/>
                <a:sym typeface="Arial Black"/>
              </a:defRPr>
            </a:lvl1pPr>
            <a:lvl2pPr>
              <a:defRPr sz="3600">
                <a:solidFill>
                  <a:srgbClr val="FFFFFF"/>
                </a:solidFill>
                <a:latin typeface="Arial Black"/>
                <a:ea typeface="Arial Black"/>
                <a:cs typeface="Arial Black"/>
                <a:sym typeface="Arial Black"/>
              </a:defRPr>
            </a:lvl2pPr>
            <a:lvl3pPr>
              <a:defRPr sz="3600">
                <a:solidFill>
                  <a:srgbClr val="FFFFFF"/>
                </a:solidFill>
                <a:latin typeface="Arial Black"/>
                <a:ea typeface="Arial Black"/>
                <a:cs typeface="Arial Black"/>
                <a:sym typeface="Arial Black"/>
              </a:defRPr>
            </a:lvl3pPr>
            <a:lvl4pPr>
              <a:defRPr sz="3600">
                <a:solidFill>
                  <a:srgbClr val="FFFFFF"/>
                </a:solidFill>
                <a:latin typeface="Arial Black"/>
                <a:ea typeface="Arial Black"/>
                <a:cs typeface="Arial Black"/>
                <a:sym typeface="Arial Black"/>
              </a:defRPr>
            </a:lvl4pPr>
            <a:lvl5pPr>
              <a:defRPr sz="3600">
                <a:solidFill>
                  <a:srgbClr val="FFFFFF"/>
                </a:solidFill>
                <a:latin typeface="Arial Black"/>
                <a:ea typeface="Arial Black"/>
                <a:cs typeface="Arial Black"/>
                <a:sym typeface="Arial Black"/>
              </a:defRPr>
            </a:lvl5pPr>
          </a:lstStyle>
          <a:p>
            <a:pPr/>
            <a:r>
              <a:t>Body Level One</a:t>
            </a:r>
          </a:p>
          <a:p>
            <a:pPr lvl="1"/>
            <a:r>
              <a:t>Body Level Two</a:t>
            </a:r>
          </a:p>
          <a:p>
            <a:pPr lvl="2"/>
            <a:r>
              <a:t>Body Level Three</a:t>
            </a:r>
          </a:p>
          <a:p>
            <a:pPr lvl="3"/>
            <a:r>
              <a:t>Body Level Four</a:t>
            </a:r>
          </a:p>
          <a:p>
            <a:pPr lvl="4"/>
            <a:r>
              <a:t>Body Level Five</a:t>
            </a:r>
          </a:p>
        </p:txBody>
      </p:sp>
      <p:sp>
        <p:nvSpPr>
          <p:cNvPr id="396" name="Rectangle 5"/>
          <p:cNvSpPr txBox="1"/>
          <p:nvPr/>
        </p:nvSpPr>
        <p:spPr>
          <a:xfrm>
            <a:off x="232915" y="-22225"/>
            <a:ext cx="1674790"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09</a:t>
            </a:r>
          </a:p>
        </p:txBody>
      </p:sp>
      <p:sp>
        <p:nvSpPr>
          <p:cNvPr id="397" name="TextBox 6"/>
          <p:cNvSpPr txBox="1"/>
          <p:nvPr/>
        </p:nvSpPr>
        <p:spPr>
          <a:xfrm>
            <a:off x="232916" y="6165303"/>
            <a:ext cx="858755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defRPr>
            </a:lvl1pPr>
          </a:lstStyle>
          <a:p>
            <a:pPr/>
            <a:r>
              <a:t>Transforming London’s health and care together</a:t>
            </a:r>
          </a:p>
        </p:txBody>
      </p:sp>
      <p:sp>
        <p:nvSpPr>
          <p:cNvPr id="398" name="Straight Connector 7"/>
          <p:cNvSpPr/>
          <p:nvPr/>
        </p:nvSpPr>
        <p:spPr>
          <a:xfrm>
            <a:off x="232916" y="6165303"/>
            <a:ext cx="8587556" cy="1"/>
          </a:xfrm>
          <a:prstGeom prst="line">
            <a:avLst/>
          </a:prstGeom>
          <a:ln>
            <a:solidFill>
              <a:srgbClr val="FFFFFF"/>
            </a:solidFill>
          </a:ln>
        </p:spPr>
        <p:txBody>
          <a:bodyPr lIns="45719" rIns="45719"/>
          <a:lstStyle/>
          <a:p>
            <a:pPr/>
          </a:p>
        </p:txBody>
      </p:sp>
      <p:sp>
        <p:nvSpPr>
          <p:cNvPr id="3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Blank">
    <p:spTree>
      <p:nvGrpSpPr>
        <p:cNvPr id="1" name=""/>
        <p:cNvGrpSpPr/>
        <p:nvPr/>
      </p:nvGrpSpPr>
      <p:grpSpPr>
        <a:xfrm>
          <a:off x="0" y="0"/>
          <a:ext cx="0" cy="0"/>
          <a:chOff x="0" y="0"/>
          <a:chExt cx="0" cy="0"/>
        </a:xfrm>
      </p:grpSpPr>
      <p:sp>
        <p:nvSpPr>
          <p:cNvPr id="406" name="Body Level One…"/>
          <p:cNvSpPr txBox="1"/>
          <p:nvPr>
            <p:ph type="body" sz="quarter" idx="1"/>
          </p:nvPr>
        </p:nvSpPr>
        <p:spPr>
          <a:xfrm>
            <a:off x="251791" y="1660326"/>
            <a:ext cx="7848601" cy="576649"/>
          </a:xfrm>
          <a:prstGeom prst="rect">
            <a:avLst/>
          </a:prstGeom>
        </p:spPr>
        <p:txBody>
          <a:bodyPr/>
          <a:lstStyle>
            <a:lvl1pPr>
              <a:defRPr b="1" sz="2400">
                <a:solidFill>
                  <a:schemeClr val="accent6"/>
                </a:solidFill>
              </a:defRPr>
            </a:lvl1pPr>
            <a:lvl2pPr marL="381000" indent="-381000">
              <a:defRPr b="1" sz="2400">
                <a:solidFill>
                  <a:schemeClr val="accent6"/>
                </a:solidFill>
              </a:defRPr>
            </a:lvl2pPr>
            <a:lvl3pPr marL="629708" indent="-359833">
              <a:defRPr b="1" sz="2400">
                <a:solidFill>
                  <a:schemeClr val="accent6"/>
                </a:solidFill>
              </a:defRPr>
            </a:lvl3pPr>
            <a:lvl4pPr marL="899583" indent="-359833">
              <a:defRPr b="1" sz="2400">
                <a:solidFill>
                  <a:schemeClr val="accent6"/>
                </a:solidFill>
              </a:defRPr>
            </a:lvl4pPr>
            <a:lvl5pPr marL="1169458" indent="-359833">
              <a:defRPr b="1" sz="2400">
                <a:solidFill>
                  <a:schemeClr val="accent6"/>
                </a:solidFill>
              </a:defRPr>
            </a:lvl5pPr>
          </a:lstStyle>
          <a:p>
            <a:pPr/>
            <a:r>
              <a:t>Body Level One</a:t>
            </a:r>
          </a:p>
          <a:p>
            <a:pPr lvl="1"/>
            <a:r>
              <a:t>Body Level Two</a:t>
            </a:r>
          </a:p>
          <a:p>
            <a:pPr lvl="2"/>
            <a:r>
              <a:t>Body Level Three</a:t>
            </a:r>
          </a:p>
          <a:p>
            <a:pPr lvl="3"/>
            <a:r>
              <a:t>Body Level Four</a:t>
            </a:r>
          </a:p>
          <a:p>
            <a:pPr lvl="4"/>
            <a:r>
              <a:t>Body Level Five</a:t>
            </a:r>
          </a:p>
        </p:txBody>
      </p:sp>
      <p:sp>
        <p:nvSpPr>
          <p:cNvPr id="407" name="Slide Number"/>
          <p:cNvSpPr txBox="1"/>
          <p:nvPr>
            <p:ph type="sldNum" sz="quarter" idx="2"/>
          </p:nvPr>
        </p:nvSpPr>
        <p:spPr>
          <a:prstGeom prst="rect">
            <a:avLst/>
          </a:prstGeom>
        </p:spPr>
        <p:txBody>
          <a:bodyPr/>
          <a:lstStyle/>
          <a:p>
            <a:pPr/>
            <a:fld id="{86CB4B4D-7CA3-9044-876B-883B54F8677D}" type="slidenum"/>
          </a:p>
        </p:txBody>
      </p:sp>
      <p:pic>
        <p:nvPicPr>
          <p:cNvPr id="408" name="Picture 2" descr="Picture 2"/>
          <p:cNvPicPr>
            <a:picLocks noChangeAspect="1"/>
          </p:cNvPicPr>
          <p:nvPr/>
        </p:nvPicPr>
        <p:blipFill>
          <a:blip r:embed="rId2">
            <a:extLst/>
          </a:blip>
          <a:stretch>
            <a:fillRect/>
          </a:stretch>
        </p:blipFill>
        <p:spPr>
          <a:xfrm>
            <a:off x="36512" y="-244801"/>
            <a:ext cx="9144001" cy="1780722"/>
          </a:xfrm>
          <a:prstGeom prst="rect">
            <a:avLst/>
          </a:prstGeom>
          <a:ln w="12700">
            <a:miter lim="400000"/>
          </a:ln>
        </p:spPr>
      </p:pic>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ver Slide">
    <p:spTree>
      <p:nvGrpSpPr>
        <p:cNvPr id="1" name=""/>
        <p:cNvGrpSpPr/>
        <p:nvPr/>
      </p:nvGrpSpPr>
      <p:grpSpPr>
        <a:xfrm>
          <a:off x="0" y="0"/>
          <a:ext cx="0" cy="0"/>
          <a:chOff x="0" y="0"/>
          <a:chExt cx="0" cy="0"/>
        </a:xfrm>
      </p:grpSpPr>
      <p:sp>
        <p:nvSpPr>
          <p:cNvPr id="415" name="Title Text"/>
          <p:cNvSpPr txBox="1"/>
          <p:nvPr>
            <p:ph type="title"/>
          </p:nvPr>
        </p:nvSpPr>
        <p:spPr>
          <a:xfrm>
            <a:off x="251519" y="1780720"/>
            <a:ext cx="8241689" cy="1647512"/>
          </a:xfrm>
          <a:prstGeom prst="rect">
            <a:avLst/>
          </a:prstGeom>
        </p:spPr>
        <p:txBody>
          <a:bodyPr lIns="0" tIns="0" rIns="0" bIns="0"/>
          <a:lstStyle>
            <a:lvl1pPr>
              <a:defRPr sz="3600">
                <a:solidFill>
                  <a:schemeClr val="accent6"/>
                </a:solidFill>
              </a:defRPr>
            </a:lvl1pPr>
          </a:lstStyle>
          <a:p>
            <a:pPr/>
            <a:r>
              <a:t>Title Text</a:t>
            </a:r>
          </a:p>
        </p:txBody>
      </p:sp>
      <p:sp>
        <p:nvSpPr>
          <p:cNvPr id="416" name="Body Level One…"/>
          <p:cNvSpPr txBox="1"/>
          <p:nvPr>
            <p:ph type="body" sz="quarter" idx="1"/>
          </p:nvPr>
        </p:nvSpPr>
        <p:spPr>
          <a:xfrm>
            <a:off x="264045" y="3500239"/>
            <a:ext cx="7344817" cy="936874"/>
          </a:xfrm>
          <a:prstGeom prst="rect">
            <a:avLst/>
          </a:prstGeom>
        </p:spPr>
        <p:txBody>
          <a:bodyPr/>
          <a:lstStyle>
            <a:lvl1pPr>
              <a:defRPr sz="2400">
                <a:solidFill>
                  <a:schemeClr val="accent6"/>
                </a:solidFill>
              </a:defRPr>
            </a:lvl1pPr>
            <a:lvl2pPr marL="381000" indent="-381000">
              <a:defRPr sz="2400">
                <a:solidFill>
                  <a:schemeClr val="accent6"/>
                </a:solidFill>
              </a:defRPr>
            </a:lvl2pPr>
            <a:lvl3pPr marL="629708" indent="-359833">
              <a:defRPr sz="2400">
                <a:solidFill>
                  <a:schemeClr val="accent6"/>
                </a:solidFill>
              </a:defRPr>
            </a:lvl3pPr>
            <a:lvl4pPr marL="899583" indent="-359833">
              <a:defRPr sz="2400">
                <a:solidFill>
                  <a:schemeClr val="accent6"/>
                </a:solidFill>
              </a:defRPr>
            </a:lvl4pPr>
            <a:lvl5pPr marL="1169458" indent="-359833">
              <a:defRPr sz="2400">
                <a:solidFill>
                  <a:schemeClr val="accent6"/>
                </a:solidFill>
              </a:defRPr>
            </a:lvl5pPr>
          </a:lstStyle>
          <a:p>
            <a:pPr/>
            <a:r>
              <a:t>Body Level One</a:t>
            </a:r>
          </a:p>
          <a:p>
            <a:pPr lvl="1"/>
            <a:r>
              <a:t>Body Level Two</a:t>
            </a:r>
          </a:p>
          <a:p>
            <a:pPr lvl="2"/>
            <a:r>
              <a:t>Body Level Three</a:t>
            </a:r>
          </a:p>
          <a:p>
            <a:pPr lvl="3"/>
            <a:r>
              <a:t>Body Level Four</a:t>
            </a:r>
          </a:p>
          <a:p>
            <a:pPr lvl="4"/>
            <a:r>
              <a:t>Body Level Five</a:t>
            </a:r>
          </a:p>
        </p:txBody>
      </p:sp>
      <p:sp>
        <p:nvSpPr>
          <p:cNvPr id="417" name="Slide Number"/>
          <p:cNvSpPr txBox="1"/>
          <p:nvPr>
            <p:ph type="sldNum" sz="quarter" idx="2"/>
          </p:nvPr>
        </p:nvSpPr>
        <p:spPr>
          <a:prstGeom prst="rect">
            <a:avLst/>
          </a:prstGeom>
        </p:spPr>
        <p:txBody>
          <a:bodyPr/>
          <a:lstStyle/>
          <a:p>
            <a:pPr/>
            <a:fld id="{86CB4B4D-7CA3-9044-876B-883B54F8677D}" type="slidenum"/>
          </a:p>
        </p:txBody>
      </p:sp>
      <p:sp>
        <p:nvSpPr>
          <p:cNvPr id="418" name="TextBox 12"/>
          <p:cNvSpPr txBox="1"/>
          <p:nvPr/>
        </p:nvSpPr>
        <p:spPr>
          <a:xfrm>
            <a:off x="146736" y="5085184"/>
            <a:ext cx="8313695" cy="2888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solidFill>
                  <a:srgbClr val="8C8C8C"/>
                </a:solidFill>
              </a:defRPr>
            </a:lvl1pPr>
          </a:lstStyle>
          <a:p>
            <a:pPr/>
            <a:r>
              <a:t>Supported by and delivering for:</a:t>
            </a:r>
          </a:p>
        </p:txBody>
      </p:sp>
      <p:pic>
        <p:nvPicPr>
          <p:cNvPr id="419" name="Picture 13" descr="Picture 13"/>
          <p:cNvPicPr>
            <a:picLocks noChangeAspect="1"/>
          </p:cNvPicPr>
          <p:nvPr/>
        </p:nvPicPr>
        <p:blipFill>
          <a:blip r:embed="rId2">
            <a:extLst/>
          </a:blip>
          <a:stretch>
            <a:fillRect/>
          </a:stretch>
        </p:blipFill>
        <p:spPr>
          <a:xfrm>
            <a:off x="35496" y="-243409"/>
            <a:ext cx="9144001" cy="1780722"/>
          </a:xfrm>
          <a:prstGeom prst="rect">
            <a:avLst/>
          </a:prstGeom>
          <a:ln w="12700">
            <a:miter lim="400000"/>
          </a:ln>
        </p:spPr>
      </p:pic>
      <p:sp>
        <p:nvSpPr>
          <p:cNvPr id="420" name="Rectangle 15"/>
          <p:cNvSpPr/>
          <p:nvPr/>
        </p:nvSpPr>
        <p:spPr>
          <a:xfrm>
            <a:off x="0" y="6381329"/>
            <a:ext cx="9144000" cy="476672"/>
          </a:xfrm>
          <a:prstGeom prst="rect">
            <a:avLst/>
          </a:prstGeom>
          <a:solidFill>
            <a:srgbClr val="0070C0"/>
          </a:solidFill>
          <a:ln w="12700">
            <a:miter lim="400000"/>
          </a:ln>
        </p:spPr>
        <p:txBody>
          <a:bodyPr lIns="45719" rIns="45719" anchor="ctr"/>
          <a:lstStyle/>
          <a:p>
            <a:pPr algn="ctr">
              <a:defRPr>
                <a:solidFill>
                  <a:srgbClr val="FFFFFF"/>
                </a:solidFill>
              </a:defRPr>
            </a:pPr>
          </a:p>
        </p:txBody>
      </p:sp>
      <p:sp>
        <p:nvSpPr>
          <p:cNvPr id="421" name="TextBox 21"/>
          <p:cNvSpPr txBox="1"/>
          <p:nvPr/>
        </p:nvSpPr>
        <p:spPr>
          <a:xfrm>
            <a:off x="107504" y="6486754"/>
            <a:ext cx="8956724" cy="2888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400">
                <a:solidFill>
                  <a:srgbClr val="FFFFFF"/>
                </a:solidFill>
              </a:defRPr>
            </a:lvl1pPr>
          </a:lstStyle>
          <a:p>
            <a:pPr/>
            <a:r>
              <a:t>London’s NHS organisations include all of London’s CCGs, NHS England and Health Education England </a:t>
            </a:r>
          </a:p>
        </p:txBody>
      </p:sp>
      <p:pic>
        <p:nvPicPr>
          <p:cNvPr id="422" name="Picture 6" descr="Picture 6"/>
          <p:cNvPicPr>
            <a:picLocks noChangeAspect="1"/>
          </p:cNvPicPr>
          <p:nvPr/>
        </p:nvPicPr>
        <p:blipFill>
          <a:blip r:embed="rId3">
            <a:extLst/>
          </a:blip>
          <a:stretch>
            <a:fillRect/>
          </a:stretch>
        </p:blipFill>
        <p:spPr>
          <a:xfrm>
            <a:off x="251519" y="5497488"/>
            <a:ext cx="1225162" cy="762280"/>
          </a:xfrm>
          <a:prstGeom prst="rect">
            <a:avLst/>
          </a:prstGeom>
          <a:ln w="12700">
            <a:miter lim="400000"/>
          </a:ln>
        </p:spPr>
      </p:pic>
      <p:pic>
        <p:nvPicPr>
          <p:cNvPr id="423" name="Picture 9" descr="Picture 9"/>
          <p:cNvPicPr>
            <a:picLocks noChangeAspect="1"/>
          </p:cNvPicPr>
          <p:nvPr/>
        </p:nvPicPr>
        <p:blipFill>
          <a:blip r:embed="rId4">
            <a:extLst/>
          </a:blip>
          <a:srcRect l="25238" t="39907" r="24588" b="34095"/>
          <a:stretch>
            <a:fillRect/>
          </a:stretch>
        </p:blipFill>
        <p:spPr>
          <a:xfrm>
            <a:off x="6532474" y="5497486"/>
            <a:ext cx="2260397" cy="658234"/>
          </a:xfrm>
          <a:prstGeom prst="rect">
            <a:avLst/>
          </a:prstGeom>
          <a:ln w="12700">
            <a:miter lim="400000"/>
          </a:ln>
        </p:spPr>
      </p:pic>
      <p:pic>
        <p:nvPicPr>
          <p:cNvPr id="424" name="Picture 14" descr="Picture 14"/>
          <p:cNvPicPr>
            <a:picLocks noChangeAspect="1"/>
          </p:cNvPicPr>
          <p:nvPr/>
        </p:nvPicPr>
        <p:blipFill>
          <a:blip r:embed="rId5">
            <a:extLst/>
          </a:blip>
          <a:srcRect l="0" t="24871" r="0" b="16200"/>
          <a:stretch>
            <a:fillRect/>
          </a:stretch>
        </p:blipFill>
        <p:spPr>
          <a:xfrm>
            <a:off x="2427029" y="5596128"/>
            <a:ext cx="992843" cy="424283"/>
          </a:xfrm>
          <a:prstGeom prst="rect">
            <a:avLst/>
          </a:prstGeom>
          <a:ln w="12700">
            <a:miter lim="400000"/>
          </a:ln>
        </p:spPr>
      </p:pic>
      <p:pic>
        <p:nvPicPr>
          <p:cNvPr id="425" name="Picture 1" descr="Picture 1"/>
          <p:cNvPicPr>
            <a:picLocks noChangeAspect="1"/>
          </p:cNvPicPr>
          <p:nvPr/>
        </p:nvPicPr>
        <p:blipFill>
          <a:blip r:embed="rId6">
            <a:extLst/>
          </a:blip>
          <a:stretch>
            <a:fillRect/>
          </a:stretch>
        </p:blipFill>
        <p:spPr>
          <a:xfrm>
            <a:off x="4427983" y="5532963"/>
            <a:ext cx="1296146" cy="622757"/>
          </a:xfrm>
          <a:prstGeom prst="rect">
            <a:avLst/>
          </a:prstGeom>
          <a:ln w="12700">
            <a:miter lim="400000"/>
          </a:ln>
        </p:spPr>
      </p:pic>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432" name="Title Text"/>
          <p:cNvSpPr txBox="1"/>
          <p:nvPr>
            <p:ph type="title"/>
          </p:nvPr>
        </p:nvSpPr>
        <p:spPr>
          <a:xfrm>
            <a:off x="250825" y="188912"/>
            <a:ext cx="8642350" cy="503785"/>
          </a:xfrm>
          <a:prstGeom prst="rect">
            <a:avLst/>
          </a:prstGeom>
          <a:solidFill>
            <a:schemeClr val="accent6"/>
          </a:solidFill>
        </p:spPr>
        <p:txBody>
          <a:bodyPr/>
          <a:lstStyle>
            <a:lvl1pPr indent="95250"/>
          </a:lstStyle>
          <a:p>
            <a:pPr/>
            <a:r>
              <a:t>Title Text</a:t>
            </a:r>
          </a:p>
        </p:txBody>
      </p:sp>
      <p:sp>
        <p:nvSpPr>
          <p:cNvPr id="433" name="Body Level One…"/>
          <p:cNvSpPr txBox="1"/>
          <p:nvPr>
            <p:ph type="body" sz="quarter" idx="1"/>
          </p:nvPr>
        </p:nvSpPr>
        <p:spPr>
          <a:xfrm>
            <a:off x="250825" y="692695"/>
            <a:ext cx="8642350" cy="432048"/>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4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and Two Column">
    <p:spTree>
      <p:nvGrpSpPr>
        <p:cNvPr id="1" name=""/>
        <p:cNvGrpSpPr/>
        <p:nvPr/>
      </p:nvGrpSpPr>
      <p:grpSpPr>
        <a:xfrm>
          <a:off x="0" y="0"/>
          <a:ext cx="0" cy="0"/>
          <a:chOff x="0" y="0"/>
          <a:chExt cx="0" cy="0"/>
        </a:xfrm>
      </p:grpSpPr>
      <p:sp>
        <p:nvSpPr>
          <p:cNvPr id="441" name="Title Text"/>
          <p:cNvSpPr txBox="1"/>
          <p:nvPr>
            <p:ph type="title"/>
          </p:nvPr>
        </p:nvSpPr>
        <p:spPr>
          <a:xfrm>
            <a:off x="250825" y="188912"/>
            <a:ext cx="8642350" cy="503785"/>
          </a:xfrm>
          <a:prstGeom prst="rect">
            <a:avLst/>
          </a:prstGeom>
          <a:solidFill>
            <a:schemeClr val="accent6"/>
          </a:solidFill>
        </p:spPr>
        <p:txBody>
          <a:bodyPr/>
          <a:lstStyle>
            <a:lvl1pPr indent="95250"/>
          </a:lstStyle>
          <a:p>
            <a:pPr/>
            <a:r>
              <a:t>Title Text</a:t>
            </a:r>
          </a:p>
        </p:txBody>
      </p:sp>
      <p:sp>
        <p:nvSpPr>
          <p:cNvPr id="442" name="Body Level One…"/>
          <p:cNvSpPr txBox="1"/>
          <p:nvPr>
            <p:ph type="body" sz="quarter" idx="1"/>
          </p:nvPr>
        </p:nvSpPr>
        <p:spPr>
          <a:xfrm>
            <a:off x="250825" y="692697"/>
            <a:ext cx="8642350" cy="360041"/>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4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Three Column">
    <p:spTree>
      <p:nvGrpSpPr>
        <p:cNvPr id="1" name=""/>
        <p:cNvGrpSpPr/>
        <p:nvPr/>
      </p:nvGrpSpPr>
      <p:grpSpPr>
        <a:xfrm>
          <a:off x="0" y="0"/>
          <a:ext cx="0" cy="0"/>
          <a:chOff x="0" y="0"/>
          <a:chExt cx="0" cy="0"/>
        </a:xfrm>
      </p:grpSpPr>
      <p:sp>
        <p:nvSpPr>
          <p:cNvPr id="450" name="Title Text"/>
          <p:cNvSpPr txBox="1"/>
          <p:nvPr>
            <p:ph type="title"/>
          </p:nvPr>
        </p:nvSpPr>
        <p:spPr>
          <a:xfrm>
            <a:off x="250825" y="188912"/>
            <a:ext cx="8642350" cy="503785"/>
          </a:xfrm>
          <a:prstGeom prst="rect">
            <a:avLst/>
          </a:prstGeom>
        </p:spPr>
        <p:txBody>
          <a:bodyPr/>
          <a:lstStyle/>
          <a:p>
            <a:pPr/>
            <a:r>
              <a:t>Title Text</a:t>
            </a:r>
          </a:p>
        </p:txBody>
      </p:sp>
      <p:sp>
        <p:nvSpPr>
          <p:cNvPr id="451"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52" name="Text Placeholder 11"/>
          <p:cNvSpPr/>
          <p:nvPr>
            <p:ph type="body" sz="half" idx="13"/>
          </p:nvPr>
        </p:nvSpPr>
        <p:spPr>
          <a:xfrm>
            <a:off x="3203575" y="1341437"/>
            <a:ext cx="2736850" cy="5040313"/>
          </a:xfrm>
          <a:prstGeom prst="rect">
            <a:avLst/>
          </a:prstGeom>
        </p:spPr>
        <p:txBody>
          <a:bodyPr/>
          <a:lstStyle/>
          <a:p>
            <a:pPr/>
          </a:p>
        </p:txBody>
      </p:sp>
      <p:sp>
        <p:nvSpPr>
          <p:cNvPr id="453" name="Text Placeholder 13"/>
          <p:cNvSpPr/>
          <p:nvPr>
            <p:ph type="body" sz="half" idx="14"/>
          </p:nvPr>
        </p:nvSpPr>
        <p:spPr>
          <a:xfrm>
            <a:off x="6084887" y="1341437"/>
            <a:ext cx="2808288" cy="5040313"/>
          </a:xfrm>
          <a:prstGeom prst="rect">
            <a:avLst/>
          </a:prstGeom>
        </p:spPr>
        <p:txBody>
          <a:bodyPr/>
          <a:lstStyle/>
          <a:p>
            <a:pPr/>
          </a:p>
        </p:txBody>
      </p:sp>
      <p:sp>
        <p:nvSpPr>
          <p:cNvPr id="454" name="Text Placeholder 7"/>
          <p:cNvSpPr/>
          <p:nvPr>
            <p:ph type="body" sz="quarter" idx="15"/>
          </p:nvPr>
        </p:nvSpPr>
        <p:spPr>
          <a:xfrm>
            <a:off x="250825" y="692697"/>
            <a:ext cx="8642350" cy="360041"/>
          </a:xfrm>
          <a:prstGeom prst="rect">
            <a:avLst/>
          </a:prstGeom>
        </p:spPr>
        <p:txBody>
          <a:bodyPr/>
          <a:lstStyle/>
          <a:p>
            <a:pPr indent="177800">
              <a:defRPr sz="2200"/>
            </a:pPr>
          </a:p>
        </p:txBody>
      </p:sp>
      <p:grpSp>
        <p:nvGrpSpPr>
          <p:cNvPr id="457" name="Title 1"/>
          <p:cNvGrpSpPr/>
          <p:nvPr/>
        </p:nvGrpSpPr>
        <p:grpSpPr>
          <a:xfrm>
            <a:off x="252000" y="190799"/>
            <a:ext cx="8642351" cy="510542"/>
            <a:chOff x="0" y="0"/>
            <a:chExt cx="8642350" cy="510540"/>
          </a:xfrm>
        </p:grpSpPr>
        <p:sp>
          <p:nvSpPr>
            <p:cNvPr id="455" name="Rectangle"/>
            <p:cNvSpPr/>
            <p:nvPr/>
          </p:nvSpPr>
          <p:spPr>
            <a:xfrm>
              <a:off x="0" y="0"/>
              <a:ext cx="8642350" cy="503784"/>
            </a:xfrm>
            <a:prstGeom prst="rect">
              <a:avLst/>
            </a:prstGeom>
            <a:solidFill>
              <a:schemeClr val="accent6"/>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456"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4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key message">
    <p:spTree>
      <p:nvGrpSpPr>
        <p:cNvPr id="1" name=""/>
        <p:cNvGrpSpPr/>
        <p:nvPr/>
      </p:nvGrpSpPr>
      <p:grpSpPr>
        <a:xfrm>
          <a:off x="0" y="0"/>
          <a:ext cx="0" cy="0"/>
          <a:chOff x="0" y="0"/>
          <a:chExt cx="0" cy="0"/>
        </a:xfrm>
      </p:grpSpPr>
      <p:sp>
        <p:nvSpPr>
          <p:cNvPr id="465" name="Title Text"/>
          <p:cNvSpPr txBox="1"/>
          <p:nvPr>
            <p:ph type="title"/>
          </p:nvPr>
        </p:nvSpPr>
        <p:spPr>
          <a:xfrm>
            <a:off x="250825" y="188912"/>
            <a:ext cx="8642350" cy="503785"/>
          </a:xfrm>
          <a:prstGeom prst="rect">
            <a:avLst/>
          </a:prstGeom>
        </p:spPr>
        <p:txBody>
          <a:bodyPr/>
          <a:lstStyle/>
          <a:p>
            <a:pPr/>
            <a:r>
              <a:t>Title Text</a:t>
            </a:r>
          </a:p>
        </p:txBody>
      </p:sp>
      <p:sp>
        <p:nvSpPr>
          <p:cNvPr id="466"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67" name="Text Placeholder 6"/>
          <p:cNvSpPr/>
          <p:nvPr>
            <p:ph type="body" idx="13"/>
          </p:nvPr>
        </p:nvSpPr>
        <p:spPr>
          <a:xfrm>
            <a:off x="3203575" y="1341437"/>
            <a:ext cx="5689600" cy="5040313"/>
          </a:xfrm>
          <a:prstGeom prst="rect">
            <a:avLst/>
          </a:prstGeom>
        </p:spPr>
        <p:txBody>
          <a:bodyPr/>
          <a:lstStyle/>
          <a:p>
            <a:pPr/>
          </a:p>
        </p:txBody>
      </p:sp>
      <p:sp>
        <p:nvSpPr>
          <p:cNvPr id="468" name="Text Placeholder 7"/>
          <p:cNvSpPr/>
          <p:nvPr>
            <p:ph type="body" sz="quarter" idx="14"/>
          </p:nvPr>
        </p:nvSpPr>
        <p:spPr>
          <a:xfrm>
            <a:off x="250825" y="692697"/>
            <a:ext cx="8642350" cy="360041"/>
          </a:xfrm>
          <a:prstGeom prst="rect">
            <a:avLst/>
          </a:prstGeom>
        </p:spPr>
        <p:txBody>
          <a:bodyPr/>
          <a:lstStyle/>
          <a:p>
            <a:pPr indent="177800">
              <a:defRPr sz="2200"/>
            </a:pPr>
          </a:p>
        </p:txBody>
      </p:sp>
      <p:grpSp>
        <p:nvGrpSpPr>
          <p:cNvPr id="471" name="Title 1"/>
          <p:cNvGrpSpPr/>
          <p:nvPr/>
        </p:nvGrpSpPr>
        <p:grpSpPr>
          <a:xfrm>
            <a:off x="251519" y="190799"/>
            <a:ext cx="8642351" cy="510542"/>
            <a:chOff x="0" y="0"/>
            <a:chExt cx="8642350" cy="510540"/>
          </a:xfrm>
        </p:grpSpPr>
        <p:sp>
          <p:nvSpPr>
            <p:cNvPr id="469" name="Rectangle"/>
            <p:cNvSpPr/>
            <p:nvPr/>
          </p:nvSpPr>
          <p:spPr>
            <a:xfrm>
              <a:off x="0" y="0"/>
              <a:ext cx="8642350" cy="503784"/>
            </a:xfrm>
            <a:prstGeom prst="rect">
              <a:avLst/>
            </a:prstGeom>
            <a:solidFill>
              <a:schemeClr val="accent6"/>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470"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4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Three Column">
    <p:spTree>
      <p:nvGrpSpPr>
        <p:cNvPr id="1" name=""/>
        <p:cNvGrpSpPr/>
        <p:nvPr/>
      </p:nvGrpSpPr>
      <p:grpSpPr>
        <a:xfrm>
          <a:off x="0" y="0"/>
          <a:ext cx="0" cy="0"/>
          <a:chOff x="0" y="0"/>
          <a:chExt cx="0" cy="0"/>
        </a:xfrm>
      </p:grpSpPr>
      <p:sp>
        <p:nvSpPr>
          <p:cNvPr id="46" name="Title Text"/>
          <p:cNvSpPr txBox="1"/>
          <p:nvPr>
            <p:ph type="title"/>
          </p:nvPr>
        </p:nvSpPr>
        <p:spPr>
          <a:xfrm>
            <a:off x="250825" y="188912"/>
            <a:ext cx="8642350" cy="503785"/>
          </a:xfrm>
          <a:prstGeom prst="rect">
            <a:avLst/>
          </a:prstGeom>
        </p:spPr>
        <p:txBody>
          <a:bodyPr/>
          <a:lstStyle/>
          <a:p>
            <a:pPr/>
            <a:r>
              <a:t>Title Text</a:t>
            </a:r>
          </a:p>
        </p:txBody>
      </p:sp>
      <p:sp>
        <p:nvSpPr>
          <p:cNvPr id="47"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8" name="Text Placeholder 11"/>
          <p:cNvSpPr/>
          <p:nvPr>
            <p:ph type="body" sz="half" idx="13"/>
          </p:nvPr>
        </p:nvSpPr>
        <p:spPr>
          <a:xfrm>
            <a:off x="3203575" y="1341437"/>
            <a:ext cx="2736850" cy="5040313"/>
          </a:xfrm>
          <a:prstGeom prst="rect">
            <a:avLst/>
          </a:prstGeom>
        </p:spPr>
        <p:txBody>
          <a:bodyPr/>
          <a:lstStyle/>
          <a:p>
            <a:pPr/>
          </a:p>
        </p:txBody>
      </p:sp>
      <p:sp>
        <p:nvSpPr>
          <p:cNvPr id="49" name="Text Placeholder 13"/>
          <p:cNvSpPr/>
          <p:nvPr>
            <p:ph type="body" sz="half" idx="14"/>
          </p:nvPr>
        </p:nvSpPr>
        <p:spPr>
          <a:xfrm>
            <a:off x="6084887" y="1341437"/>
            <a:ext cx="2808288" cy="5040313"/>
          </a:xfrm>
          <a:prstGeom prst="rect">
            <a:avLst/>
          </a:prstGeom>
        </p:spPr>
        <p:txBody>
          <a:bodyPr/>
          <a:lstStyle/>
          <a:p>
            <a:pPr/>
          </a:p>
        </p:txBody>
      </p:sp>
      <p:sp>
        <p:nvSpPr>
          <p:cNvPr id="50" name="Text Placeholder 7"/>
          <p:cNvSpPr/>
          <p:nvPr>
            <p:ph type="body" sz="quarter" idx="15"/>
          </p:nvPr>
        </p:nvSpPr>
        <p:spPr>
          <a:xfrm>
            <a:off x="250825" y="692697"/>
            <a:ext cx="8642350" cy="360041"/>
          </a:xfrm>
          <a:prstGeom prst="rect">
            <a:avLst/>
          </a:prstGeom>
        </p:spPr>
        <p:txBody>
          <a:bodyPr/>
          <a:lstStyle/>
          <a:p>
            <a:pPr indent="177800">
              <a:defRPr sz="2200"/>
            </a:pPr>
          </a:p>
        </p:txBody>
      </p:sp>
      <p:grpSp>
        <p:nvGrpSpPr>
          <p:cNvPr id="53" name="Title 1"/>
          <p:cNvGrpSpPr/>
          <p:nvPr/>
        </p:nvGrpSpPr>
        <p:grpSpPr>
          <a:xfrm>
            <a:off x="252000" y="190799"/>
            <a:ext cx="8642351" cy="510542"/>
            <a:chOff x="0" y="0"/>
            <a:chExt cx="8642350" cy="510540"/>
          </a:xfrm>
        </p:grpSpPr>
        <p:sp>
          <p:nvSpPr>
            <p:cNvPr id="51" name="Rectangle"/>
            <p:cNvSpPr/>
            <p:nvPr/>
          </p:nvSpPr>
          <p:spPr>
            <a:xfrm>
              <a:off x="0" y="0"/>
              <a:ext cx="8642350" cy="503784"/>
            </a:xfrm>
            <a:prstGeom prst="rect">
              <a:avLst/>
            </a:prstGeom>
            <a:solidFill>
              <a:schemeClr val="accent6"/>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52"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5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viderslide">
    <p:spTree>
      <p:nvGrpSpPr>
        <p:cNvPr id="1" name=""/>
        <p:cNvGrpSpPr/>
        <p:nvPr/>
      </p:nvGrpSpPr>
      <p:grpSpPr>
        <a:xfrm>
          <a:off x="0" y="0"/>
          <a:ext cx="0" cy="0"/>
          <a:chOff x="0" y="0"/>
          <a:chExt cx="0" cy="0"/>
        </a:xfrm>
      </p:grpSpPr>
      <p:sp>
        <p:nvSpPr>
          <p:cNvPr id="479" name="Rectangle 3"/>
          <p:cNvSpPr/>
          <p:nvPr/>
        </p:nvSpPr>
        <p:spPr>
          <a:xfrm>
            <a:off x="0" y="0"/>
            <a:ext cx="9144000" cy="6858000"/>
          </a:xfrm>
          <a:prstGeom prst="rect">
            <a:avLst/>
          </a:prstGeom>
          <a:solidFill>
            <a:srgbClr val="0091C9"/>
          </a:solidFill>
          <a:ln w="12700">
            <a:miter lim="400000"/>
          </a:ln>
        </p:spPr>
        <p:txBody>
          <a:bodyPr lIns="45719" rIns="45719" anchor="ctr"/>
          <a:lstStyle/>
          <a:p>
            <a:pPr algn="ctr">
              <a:defRPr>
                <a:solidFill>
                  <a:srgbClr val="FFFFFF"/>
                </a:solidFill>
              </a:defRPr>
            </a:pPr>
          </a:p>
        </p:txBody>
      </p:sp>
      <p:sp>
        <p:nvSpPr>
          <p:cNvPr id="480" name="Body Level One…"/>
          <p:cNvSpPr txBox="1"/>
          <p:nvPr>
            <p:ph type="body" sz="quarter" idx="1"/>
          </p:nvPr>
        </p:nvSpPr>
        <p:spPr>
          <a:xfrm>
            <a:off x="250825" y="1340767"/>
            <a:ext cx="6985000" cy="504057"/>
          </a:xfrm>
          <a:prstGeom prst="rect">
            <a:avLst/>
          </a:prstGeom>
        </p:spPr>
        <p:txBody>
          <a:bodyPr/>
          <a:lstStyle>
            <a:lvl1pPr>
              <a:defRPr sz="3600">
                <a:solidFill>
                  <a:srgbClr val="FFFFFF"/>
                </a:solidFill>
                <a:latin typeface="Arial Black"/>
                <a:ea typeface="Arial Black"/>
                <a:cs typeface="Arial Black"/>
                <a:sym typeface="Arial Black"/>
              </a:defRPr>
            </a:lvl1pPr>
            <a:lvl2pPr>
              <a:defRPr sz="3600">
                <a:solidFill>
                  <a:srgbClr val="FFFFFF"/>
                </a:solidFill>
                <a:latin typeface="Arial Black"/>
                <a:ea typeface="Arial Black"/>
                <a:cs typeface="Arial Black"/>
                <a:sym typeface="Arial Black"/>
              </a:defRPr>
            </a:lvl2pPr>
            <a:lvl3pPr>
              <a:defRPr sz="3600">
                <a:solidFill>
                  <a:srgbClr val="FFFFFF"/>
                </a:solidFill>
                <a:latin typeface="Arial Black"/>
                <a:ea typeface="Arial Black"/>
                <a:cs typeface="Arial Black"/>
                <a:sym typeface="Arial Black"/>
              </a:defRPr>
            </a:lvl3pPr>
            <a:lvl4pPr>
              <a:defRPr sz="3600">
                <a:solidFill>
                  <a:srgbClr val="FFFFFF"/>
                </a:solidFill>
                <a:latin typeface="Arial Black"/>
                <a:ea typeface="Arial Black"/>
                <a:cs typeface="Arial Black"/>
                <a:sym typeface="Arial Black"/>
              </a:defRPr>
            </a:lvl4pPr>
            <a:lvl5pPr>
              <a:defRPr sz="3600">
                <a:solidFill>
                  <a:srgbClr val="FFFFFF"/>
                </a:solidFill>
                <a:latin typeface="Arial Black"/>
                <a:ea typeface="Arial Black"/>
                <a:cs typeface="Arial Black"/>
                <a:sym typeface="Arial Black"/>
              </a:defRPr>
            </a:lvl5pPr>
          </a:lstStyle>
          <a:p>
            <a:pPr/>
            <a:r>
              <a:t>Body Level One</a:t>
            </a:r>
          </a:p>
          <a:p>
            <a:pPr lvl="1"/>
            <a:r>
              <a:t>Body Level Two</a:t>
            </a:r>
          </a:p>
          <a:p>
            <a:pPr lvl="2"/>
            <a:r>
              <a:t>Body Level Three</a:t>
            </a:r>
          </a:p>
          <a:p>
            <a:pPr lvl="3"/>
            <a:r>
              <a:t>Body Level Four</a:t>
            </a:r>
          </a:p>
          <a:p>
            <a:pPr lvl="4"/>
            <a:r>
              <a:t>Body Level Five</a:t>
            </a:r>
          </a:p>
        </p:txBody>
      </p:sp>
      <p:sp>
        <p:nvSpPr>
          <p:cNvPr id="481" name="Rectangle 14"/>
          <p:cNvSpPr txBox="1"/>
          <p:nvPr/>
        </p:nvSpPr>
        <p:spPr>
          <a:xfrm>
            <a:off x="232915" y="-22225"/>
            <a:ext cx="1674790"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01</a:t>
            </a:r>
          </a:p>
        </p:txBody>
      </p:sp>
      <p:sp>
        <p:nvSpPr>
          <p:cNvPr id="482" name="TextBox 1"/>
          <p:cNvSpPr txBox="1"/>
          <p:nvPr/>
        </p:nvSpPr>
        <p:spPr>
          <a:xfrm>
            <a:off x="232916" y="6165303"/>
            <a:ext cx="858755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defRPr>
            </a:lvl1pPr>
          </a:lstStyle>
          <a:p>
            <a:pPr/>
            <a:r>
              <a:t>Transforming London’s health and care together</a:t>
            </a:r>
          </a:p>
        </p:txBody>
      </p:sp>
      <p:sp>
        <p:nvSpPr>
          <p:cNvPr id="483" name="Straight Connector 5"/>
          <p:cNvSpPr/>
          <p:nvPr/>
        </p:nvSpPr>
        <p:spPr>
          <a:xfrm>
            <a:off x="232916" y="6165303"/>
            <a:ext cx="8587556" cy="1"/>
          </a:xfrm>
          <a:prstGeom prst="line">
            <a:avLst/>
          </a:prstGeom>
          <a:ln>
            <a:solidFill>
              <a:srgbClr val="FFFFFF"/>
            </a:solidFill>
          </a:ln>
        </p:spPr>
        <p:txBody>
          <a:bodyPr lIns="45719" rIns="45719"/>
          <a:lstStyle/>
          <a:p>
            <a:pPr/>
          </a:p>
        </p:txBody>
      </p:sp>
      <p:sp>
        <p:nvSpPr>
          <p:cNvPr id="4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and Content">
    <p:spTree>
      <p:nvGrpSpPr>
        <p:cNvPr id="1" name=""/>
        <p:cNvGrpSpPr/>
        <p:nvPr/>
      </p:nvGrpSpPr>
      <p:grpSpPr>
        <a:xfrm>
          <a:off x="0" y="0"/>
          <a:ext cx="0" cy="0"/>
          <a:chOff x="0" y="0"/>
          <a:chExt cx="0" cy="0"/>
        </a:xfrm>
      </p:grpSpPr>
      <p:sp>
        <p:nvSpPr>
          <p:cNvPr id="491" name="Title Text"/>
          <p:cNvSpPr txBox="1"/>
          <p:nvPr>
            <p:ph type="title"/>
          </p:nvPr>
        </p:nvSpPr>
        <p:spPr>
          <a:xfrm>
            <a:off x="250825" y="188912"/>
            <a:ext cx="8642350" cy="503785"/>
          </a:xfrm>
          <a:prstGeom prst="rect">
            <a:avLst/>
          </a:prstGeom>
          <a:solidFill>
            <a:srgbClr val="0091C9"/>
          </a:solidFill>
        </p:spPr>
        <p:txBody>
          <a:bodyPr/>
          <a:lstStyle>
            <a:lvl1pPr indent="95250"/>
          </a:lstStyle>
          <a:p>
            <a:pPr/>
            <a:r>
              <a:t>Title Text</a:t>
            </a:r>
          </a:p>
        </p:txBody>
      </p:sp>
      <p:sp>
        <p:nvSpPr>
          <p:cNvPr id="492" name="Body Level One…"/>
          <p:cNvSpPr txBox="1"/>
          <p:nvPr>
            <p:ph type="body" sz="quarter" idx="1"/>
          </p:nvPr>
        </p:nvSpPr>
        <p:spPr>
          <a:xfrm>
            <a:off x="250825" y="692695"/>
            <a:ext cx="8642350" cy="432048"/>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4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ontent and Two Column">
    <p:spTree>
      <p:nvGrpSpPr>
        <p:cNvPr id="1" name=""/>
        <p:cNvGrpSpPr/>
        <p:nvPr/>
      </p:nvGrpSpPr>
      <p:grpSpPr>
        <a:xfrm>
          <a:off x="0" y="0"/>
          <a:ext cx="0" cy="0"/>
          <a:chOff x="0" y="0"/>
          <a:chExt cx="0" cy="0"/>
        </a:xfrm>
      </p:grpSpPr>
      <p:sp>
        <p:nvSpPr>
          <p:cNvPr id="500" name="Title Text"/>
          <p:cNvSpPr txBox="1"/>
          <p:nvPr>
            <p:ph type="title"/>
          </p:nvPr>
        </p:nvSpPr>
        <p:spPr>
          <a:xfrm>
            <a:off x="250825" y="188912"/>
            <a:ext cx="8642350" cy="503785"/>
          </a:xfrm>
          <a:prstGeom prst="rect">
            <a:avLst/>
          </a:prstGeom>
          <a:solidFill>
            <a:srgbClr val="0091C9"/>
          </a:solidFill>
        </p:spPr>
        <p:txBody>
          <a:bodyPr/>
          <a:lstStyle>
            <a:lvl1pPr indent="95250"/>
          </a:lstStyle>
          <a:p>
            <a:pPr/>
            <a:r>
              <a:t>Title Text</a:t>
            </a:r>
          </a:p>
        </p:txBody>
      </p:sp>
      <p:sp>
        <p:nvSpPr>
          <p:cNvPr id="501" name="Body Level One…"/>
          <p:cNvSpPr txBox="1"/>
          <p:nvPr>
            <p:ph type="body" sz="quarter" idx="1"/>
          </p:nvPr>
        </p:nvSpPr>
        <p:spPr>
          <a:xfrm>
            <a:off x="250825" y="692697"/>
            <a:ext cx="8642350" cy="360041"/>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5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nd Three Column">
    <p:spTree>
      <p:nvGrpSpPr>
        <p:cNvPr id="1" name=""/>
        <p:cNvGrpSpPr/>
        <p:nvPr/>
      </p:nvGrpSpPr>
      <p:grpSpPr>
        <a:xfrm>
          <a:off x="0" y="0"/>
          <a:ext cx="0" cy="0"/>
          <a:chOff x="0" y="0"/>
          <a:chExt cx="0" cy="0"/>
        </a:xfrm>
      </p:grpSpPr>
      <p:sp>
        <p:nvSpPr>
          <p:cNvPr id="509" name="Title Text"/>
          <p:cNvSpPr txBox="1"/>
          <p:nvPr>
            <p:ph type="title"/>
          </p:nvPr>
        </p:nvSpPr>
        <p:spPr>
          <a:xfrm>
            <a:off x="250825" y="188912"/>
            <a:ext cx="8642350" cy="503785"/>
          </a:xfrm>
          <a:prstGeom prst="rect">
            <a:avLst/>
          </a:prstGeom>
        </p:spPr>
        <p:txBody>
          <a:bodyPr/>
          <a:lstStyle/>
          <a:p>
            <a:pPr/>
            <a:r>
              <a:t>Title Text</a:t>
            </a:r>
          </a:p>
        </p:txBody>
      </p:sp>
      <p:sp>
        <p:nvSpPr>
          <p:cNvPr id="510"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11" name="Text Placeholder 11"/>
          <p:cNvSpPr/>
          <p:nvPr>
            <p:ph type="body" sz="half" idx="13"/>
          </p:nvPr>
        </p:nvSpPr>
        <p:spPr>
          <a:xfrm>
            <a:off x="3203575" y="1341437"/>
            <a:ext cx="2736850" cy="5040313"/>
          </a:xfrm>
          <a:prstGeom prst="rect">
            <a:avLst/>
          </a:prstGeom>
        </p:spPr>
        <p:txBody>
          <a:bodyPr/>
          <a:lstStyle/>
          <a:p>
            <a:pPr/>
          </a:p>
        </p:txBody>
      </p:sp>
      <p:sp>
        <p:nvSpPr>
          <p:cNvPr id="512" name="Text Placeholder 13"/>
          <p:cNvSpPr/>
          <p:nvPr>
            <p:ph type="body" sz="half" idx="14"/>
          </p:nvPr>
        </p:nvSpPr>
        <p:spPr>
          <a:xfrm>
            <a:off x="6084887" y="1341437"/>
            <a:ext cx="2808288" cy="5040313"/>
          </a:xfrm>
          <a:prstGeom prst="rect">
            <a:avLst/>
          </a:prstGeom>
        </p:spPr>
        <p:txBody>
          <a:bodyPr/>
          <a:lstStyle/>
          <a:p>
            <a:pPr/>
          </a:p>
        </p:txBody>
      </p:sp>
      <p:sp>
        <p:nvSpPr>
          <p:cNvPr id="513" name="Text Placeholder 7"/>
          <p:cNvSpPr/>
          <p:nvPr>
            <p:ph type="body" sz="quarter" idx="15"/>
          </p:nvPr>
        </p:nvSpPr>
        <p:spPr>
          <a:xfrm>
            <a:off x="250825" y="692697"/>
            <a:ext cx="8642350" cy="360041"/>
          </a:xfrm>
          <a:prstGeom prst="rect">
            <a:avLst/>
          </a:prstGeom>
        </p:spPr>
        <p:txBody>
          <a:bodyPr/>
          <a:lstStyle/>
          <a:p>
            <a:pPr indent="177800">
              <a:defRPr sz="2200"/>
            </a:pPr>
          </a:p>
        </p:txBody>
      </p:sp>
      <p:grpSp>
        <p:nvGrpSpPr>
          <p:cNvPr id="516" name="Title 1"/>
          <p:cNvGrpSpPr/>
          <p:nvPr/>
        </p:nvGrpSpPr>
        <p:grpSpPr>
          <a:xfrm>
            <a:off x="252000" y="190799"/>
            <a:ext cx="8642351" cy="510542"/>
            <a:chOff x="0" y="0"/>
            <a:chExt cx="8642350" cy="510540"/>
          </a:xfrm>
        </p:grpSpPr>
        <p:sp>
          <p:nvSpPr>
            <p:cNvPr id="514" name="Rectangle"/>
            <p:cNvSpPr/>
            <p:nvPr/>
          </p:nvSpPr>
          <p:spPr>
            <a:xfrm>
              <a:off x="0" y="0"/>
              <a:ext cx="8642350" cy="503784"/>
            </a:xfrm>
            <a:prstGeom prst="rect">
              <a:avLst/>
            </a:prstGeom>
            <a:solidFill>
              <a:srgbClr val="0091C9"/>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515"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5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nd key message">
    <p:spTree>
      <p:nvGrpSpPr>
        <p:cNvPr id="1" name=""/>
        <p:cNvGrpSpPr/>
        <p:nvPr/>
      </p:nvGrpSpPr>
      <p:grpSpPr>
        <a:xfrm>
          <a:off x="0" y="0"/>
          <a:ext cx="0" cy="0"/>
          <a:chOff x="0" y="0"/>
          <a:chExt cx="0" cy="0"/>
        </a:xfrm>
      </p:grpSpPr>
      <p:sp>
        <p:nvSpPr>
          <p:cNvPr id="524" name="Title Text"/>
          <p:cNvSpPr txBox="1"/>
          <p:nvPr>
            <p:ph type="title"/>
          </p:nvPr>
        </p:nvSpPr>
        <p:spPr>
          <a:xfrm>
            <a:off x="250825" y="188912"/>
            <a:ext cx="8642350" cy="503785"/>
          </a:xfrm>
          <a:prstGeom prst="rect">
            <a:avLst/>
          </a:prstGeom>
        </p:spPr>
        <p:txBody>
          <a:bodyPr/>
          <a:lstStyle/>
          <a:p>
            <a:pPr/>
            <a:r>
              <a:t>Title Text</a:t>
            </a:r>
          </a:p>
        </p:txBody>
      </p:sp>
      <p:sp>
        <p:nvSpPr>
          <p:cNvPr id="525"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26" name="Text Placeholder 6"/>
          <p:cNvSpPr/>
          <p:nvPr>
            <p:ph type="body" idx="13"/>
          </p:nvPr>
        </p:nvSpPr>
        <p:spPr>
          <a:xfrm>
            <a:off x="3203575" y="1341437"/>
            <a:ext cx="5689600" cy="5040313"/>
          </a:xfrm>
          <a:prstGeom prst="rect">
            <a:avLst/>
          </a:prstGeom>
        </p:spPr>
        <p:txBody>
          <a:bodyPr/>
          <a:lstStyle/>
          <a:p>
            <a:pPr/>
          </a:p>
        </p:txBody>
      </p:sp>
      <p:sp>
        <p:nvSpPr>
          <p:cNvPr id="527" name="Text Placeholder 7"/>
          <p:cNvSpPr/>
          <p:nvPr>
            <p:ph type="body" sz="quarter" idx="14"/>
          </p:nvPr>
        </p:nvSpPr>
        <p:spPr>
          <a:xfrm>
            <a:off x="250825" y="692697"/>
            <a:ext cx="8642350" cy="360041"/>
          </a:xfrm>
          <a:prstGeom prst="rect">
            <a:avLst/>
          </a:prstGeom>
        </p:spPr>
        <p:txBody>
          <a:bodyPr/>
          <a:lstStyle/>
          <a:p>
            <a:pPr indent="177800">
              <a:defRPr sz="2200"/>
            </a:pPr>
          </a:p>
        </p:txBody>
      </p:sp>
      <p:grpSp>
        <p:nvGrpSpPr>
          <p:cNvPr id="530" name="Title 1"/>
          <p:cNvGrpSpPr/>
          <p:nvPr/>
        </p:nvGrpSpPr>
        <p:grpSpPr>
          <a:xfrm>
            <a:off x="251519" y="190799"/>
            <a:ext cx="8642351" cy="510542"/>
            <a:chOff x="0" y="0"/>
            <a:chExt cx="8642350" cy="510540"/>
          </a:xfrm>
        </p:grpSpPr>
        <p:sp>
          <p:nvSpPr>
            <p:cNvPr id="528" name="Rectangle"/>
            <p:cNvSpPr/>
            <p:nvPr/>
          </p:nvSpPr>
          <p:spPr>
            <a:xfrm>
              <a:off x="0" y="0"/>
              <a:ext cx="8642350" cy="503784"/>
            </a:xfrm>
            <a:prstGeom prst="rect">
              <a:avLst/>
            </a:prstGeom>
            <a:solidFill>
              <a:srgbClr val="0091C9"/>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529"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5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Deviderslide">
    <p:spTree>
      <p:nvGrpSpPr>
        <p:cNvPr id="1" name=""/>
        <p:cNvGrpSpPr/>
        <p:nvPr/>
      </p:nvGrpSpPr>
      <p:grpSpPr>
        <a:xfrm>
          <a:off x="0" y="0"/>
          <a:ext cx="0" cy="0"/>
          <a:chOff x="0" y="0"/>
          <a:chExt cx="0" cy="0"/>
        </a:xfrm>
      </p:grpSpPr>
      <p:sp>
        <p:nvSpPr>
          <p:cNvPr id="538" name="Rectangle 3"/>
          <p:cNvSpPr/>
          <p:nvPr/>
        </p:nvSpPr>
        <p:spPr>
          <a:xfrm>
            <a:off x="0" y="0"/>
            <a:ext cx="9144000" cy="68580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39" name="Body Level One…"/>
          <p:cNvSpPr txBox="1"/>
          <p:nvPr>
            <p:ph type="body" sz="quarter" idx="1"/>
          </p:nvPr>
        </p:nvSpPr>
        <p:spPr>
          <a:xfrm>
            <a:off x="250825" y="1340767"/>
            <a:ext cx="6985000" cy="504057"/>
          </a:xfrm>
          <a:prstGeom prst="rect">
            <a:avLst/>
          </a:prstGeom>
        </p:spPr>
        <p:txBody>
          <a:bodyPr/>
          <a:lstStyle>
            <a:lvl1pPr>
              <a:defRPr sz="3600">
                <a:solidFill>
                  <a:srgbClr val="FFFFFF"/>
                </a:solidFill>
                <a:latin typeface="Arial Black"/>
                <a:ea typeface="Arial Black"/>
                <a:cs typeface="Arial Black"/>
                <a:sym typeface="Arial Black"/>
              </a:defRPr>
            </a:lvl1pPr>
            <a:lvl2pPr>
              <a:defRPr sz="3600">
                <a:solidFill>
                  <a:srgbClr val="FFFFFF"/>
                </a:solidFill>
                <a:latin typeface="Arial Black"/>
                <a:ea typeface="Arial Black"/>
                <a:cs typeface="Arial Black"/>
                <a:sym typeface="Arial Black"/>
              </a:defRPr>
            </a:lvl2pPr>
            <a:lvl3pPr>
              <a:defRPr sz="3600">
                <a:solidFill>
                  <a:srgbClr val="FFFFFF"/>
                </a:solidFill>
                <a:latin typeface="Arial Black"/>
                <a:ea typeface="Arial Black"/>
                <a:cs typeface="Arial Black"/>
                <a:sym typeface="Arial Black"/>
              </a:defRPr>
            </a:lvl3pPr>
            <a:lvl4pPr>
              <a:defRPr sz="3600">
                <a:solidFill>
                  <a:srgbClr val="FFFFFF"/>
                </a:solidFill>
                <a:latin typeface="Arial Black"/>
                <a:ea typeface="Arial Black"/>
                <a:cs typeface="Arial Black"/>
                <a:sym typeface="Arial Black"/>
              </a:defRPr>
            </a:lvl4pPr>
            <a:lvl5pPr>
              <a:defRPr sz="3600">
                <a:solidFill>
                  <a:srgbClr val="FFFFFF"/>
                </a:solidFill>
                <a:latin typeface="Arial Black"/>
                <a:ea typeface="Arial Black"/>
                <a:cs typeface="Arial Black"/>
                <a:sym typeface="Arial Black"/>
              </a:defRPr>
            </a:lvl5pPr>
          </a:lstStyle>
          <a:p>
            <a:pPr/>
            <a:r>
              <a:t>Body Level One</a:t>
            </a:r>
          </a:p>
          <a:p>
            <a:pPr lvl="1"/>
            <a:r>
              <a:t>Body Level Two</a:t>
            </a:r>
          </a:p>
          <a:p>
            <a:pPr lvl="2"/>
            <a:r>
              <a:t>Body Level Three</a:t>
            </a:r>
          </a:p>
          <a:p>
            <a:pPr lvl="3"/>
            <a:r>
              <a:t>Body Level Four</a:t>
            </a:r>
          </a:p>
          <a:p>
            <a:pPr lvl="4"/>
            <a:r>
              <a:t>Body Level Five</a:t>
            </a:r>
          </a:p>
        </p:txBody>
      </p:sp>
      <p:sp>
        <p:nvSpPr>
          <p:cNvPr id="540" name="Rectangle 5"/>
          <p:cNvSpPr txBox="1"/>
          <p:nvPr/>
        </p:nvSpPr>
        <p:spPr>
          <a:xfrm>
            <a:off x="232915" y="-22225"/>
            <a:ext cx="1674790"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02</a:t>
            </a:r>
          </a:p>
        </p:txBody>
      </p:sp>
      <p:sp>
        <p:nvSpPr>
          <p:cNvPr id="541" name="TextBox 6"/>
          <p:cNvSpPr txBox="1"/>
          <p:nvPr/>
        </p:nvSpPr>
        <p:spPr>
          <a:xfrm>
            <a:off x="232916" y="6165303"/>
            <a:ext cx="858755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defRPr>
            </a:lvl1pPr>
          </a:lstStyle>
          <a:p>
            <a:pPr/>
            <a:r>
              <a:t>Transforming London’s health and care together</a:t>
            </a:r>
          </a:p>
        </p:txBody>
      </p:sp>
      <p:sp>
        <p:nvSpPr>
          <p:cNvPr id="542" name="Straight Connector 7"/>
          <p:cNvSpPr/>
          <p:nvPr/>
        </p:nvSpPr>
        <p:spPr>
          <a:xfrm>
            <a:off x="232916" y="6165303"/>
            <a:ext cx="8587556" cy="1"/>
          </a:xfrm>
          <a:prstGeom prst="line">
            <a:avLst/>
          </a:prstGeom>
          <a:ln>
            <a:solidFill>
              <a:srgbClr val="FFFFFF"/>
            </a:solidFill>
          </a:ln>
        </p:spPr>
        <p:txBody>
          <a:bodyPr lIns="45719" rIns="45719"/>
          <a:lstStyle/>
          <a:p>
            <a:pPr/>
          </a:p>
        </p:txBody>
      </p:sp>
      <p:sp>
        <p:nvSpPr>
          <p:cNvPr id="5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nd Content">
    <p:spTree>
      <p:nvGrpSpPr>
        <p:cNvPr id="1" name=""/>
        <p:cNvGrpSpPr/>
        <p:nvPr/>
      </p:nvGrpSpPr>
      <p:grpSpPr>
        <a:xfrm>
          <a:off x="0" y="0"/>
          <a:ext cx="0" cy="0"/>
          <a:chOff x="0" y="0"/>
          <a:chExt cx="0" cy="0"/>
        </a:xfrm>
      </p:grpSpPr>
      <p:sp>
        <p:nvSpPr>
          <p:cNvPr id="550" name="Title Text"/>
          <p:cNvSpPr txBox="1"/>
          <p:nvPr>
            <p:ph type="title"/>
          </p:nvPr>
        </p:nvSpPr>
        <p:spPr>
          <a:xfrm>
            <a:off x="250825" y="188912"/>
            <a:ext cx="8642350" cy="503785"/>
          </a:xfrm>
          <a:prstGeom prst="rect">
            <a:avLst/>
          </a:prstGeom>
          <a:solidFill>
            <a:schemeClr val="accent1"/>
          </a:solidFill>
        </p:spPr>
        <p:txBody>
          <a:bodyPr/>
          <a:lstStyle>
            <a:lvl1pPr indent="95250"/>
          </a:lstStyle>
          <a:p>
            <a:pPr/>
            <a:r>
              <a:t>Title Text</a:t>
            </a:r>
          </a:p>
        </p:txBody>
      </p:sp>
      <p:sp>
        <p:nvSpPr>
          <p:cNvPr id="551" name="Body Level One…"/>
          <p:cNvSpPr txBox="1"/>
          <p:nvPr>
            <p:ph type="body" sz="quarter" idx="1"/>
          </p:nvPr>
        </p:nvSpPr>
        <p:spPr>
          <a:xfrm>
            <a:off x="250825" y="692695"/>
            <a:ext cx="8642350" cy="432048"/>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5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Content and Two Column">
    <p:spTree>
      <p:nvGrpSpPr>
        <p:cNvPr id="1" name=""/>
        <p:cNvGrpSpPr/>
        <p:nvPr/>
      </p:nvGrpSpPr>
      <p:grpSpPr>
        <a:xfrm>
          <a:off x="0" y="0"/>
          <a:ext cx="0" cy="0"/>
          <a:chOff x="0" y="0"/>
          <a:chExt cx="0" cy="0"/>
        </a:xfrm>
      </p:grpSpPr>
      <p:sp>
        <p:nvSpPr>
          <p:cNvPr id="559" name="Title Text"/>
          <p:cNvSpPr txBox="1"/>
          <p:nvPr>
            <p:ph type="title"/>
          </p:nvPr>
        </p:nvSpPr>
        <p:spPr>
          <a:xfrm>
            <a:off x="250825" y="188912"/>
            <a:ext cx="8642350" cy="503785"/>
          </a:xfrm>
          <a:prstGeom prst="rect">
            <a:avLst/>
          </a:prstGeom>
          <a:solidFill>
            <a:schemeClr val="accent1"/>
          </a:solidFill>
        </p:spPr>
        <p:txBody>
          <a:bodyPr/>
          <a:lstStyle>
            <a:lvl1pPr indent="95250"/>
          </a:lstStyle>
          <a:p>
            <a:pPr/>
            <a:r>
              <a:t>Title Text</a:t>
            </a:r>
          </a:p>
        </p:txBody>
      </p:sp>
      <p:sp>
        <p:nvSpPr>
          <p:cNvPr id="560" name="Body Level One…"/>
          <p:cNvSpPr txBox="1"/>
          <p:nvPr>
            <p:ph type="body" sz="quarter" idx="1"/>
          </p:nvPr>
        </p:nvSpPr>
        <p:spPr>
          <a:xfrm>
            <a:off x="250825" y="692697"/>
            <a:ext cx="8642350" cy="360041"/>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5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Title and Three Column">
    <p:spTree>
      <p:nvGrpSpPr>
        <p:cNvPr id="1" name=""/>
        <p:cNvGrpSpPr/>
        <p:nvPr/>
      </p:nvGrpSpPr>
      <p:grpSpPr>
        <a:xfrm>
          <a:off x="0" y="0"/>
          <a:ext cx="0" cy="0"/>
          <a:chOff x="0" y="0"/>
          <a:chExt cx="0" cy="0"/>
        </a:xfrm>
      </p:grpSpPr>
      <p:sp>
        <p:nvSpPr>
          <p:cNvPr id="568" name="Title Text"/>
          <p:cNvSpPr txBox="1"/>
          <p:nvPr>
            <p:ph type="title"/>
          </p:nvPr>
        </p:nvSpPr>
        <p:spPr>
          <a:xfrm>
            <a:off x="250825" y="188912"/>
            <a:ext cx="8642350" cy="503785"/>
          </a:xfrm>
          <a:prstGeom prst="rect">
            <a:avLst/>
          </a:prstGeom>
        </p:spPr>
        <p:txBody>
          <a:bodyPr/>
          <a:lstStyle/>
          <a:p>
            <a:pPr/>
            <a:r>
              <a:t>Title Text</a:t>
            </a:r>
          </a:p>
        </p:txBody>
      </p:sp>
      <p:sp>
        <p:nvSpPr>
          <p:cNvPr id="569"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70" name="Text Placeholder 11"/>
          <p:cNvSpPr/>
          <p:nvPr>
            <p:ph type="body" sz="half" idx="13"/>
          </p:nvPr>
        </p:nvSpPr>
        <p:spPr>
          <a:xfrm>
            <a:off x="3203575" y="1341437"/>
            <a:ext cx="2736850" cy="5040313"/>
          </a:xfrm>
          <a:prstGeom prst="rect">
            <a:avLst/>
          </a:prstGeom>
        </p:spPr>
        <p:txBody>
          <a:bodyPr/>
          <a:lstStyle/>
          <a:p>
            <a:pPr/>
          </a:p>
        </p:txBody>
      </p:sp>
      <p:sp>
        <p:nvSpPr>
          <p:cNvPr id="571" name="Text Placeholder 13"/>
          <p:cNvSpPr/>
          <p:nvPr>
            <p:ph type="body" sz="half" idx="14"/>
          </p:nvPr>
        </p:nvSpPr>
        <p:spPr>
          <a:xfrm>
            <a:off x="6084887" y="1341437"/>
            <a:ext cx="2808288" cy="5040313"/>
          </a:xfrm>
          <a:prstGeom prst="rect">
            <a:avLst/>
          </a:prstGeom>
        </p:spPr>
        <p:txBody>
          <a:bodyPr/>
          <a:lstStyle/>
          <a:p>
            <a:pPr/>
          </a:p>
        </p:txBody>
      </p:sp>
      <p:sp>
        <p:nvSpPr>
          <p:cNvPr id="572" name="Text Placeholder 7"/>
          <p:cNvSpPr/>
          <p:nvPr>
            <p:ph type="body" sz="quarter" idx="15"/>
          </p:nvPr>
        </p:nvSpPr>
        <p:spPr>
          <a:xfrm>
            <a:off x="250825" y="692697"/>
            <a:ext cx="8642350" cy="360041"/>
          </a:xfrm>
          <a:prstGeom prst="rect">
            <a:avLst/>
          </a:prstGeom>
        </p:spPr>
        <p:txBody>
          <a:bodyPr/>
          <a:lstStyle/>
          <a:p>
            <a:pPr indent="177800">
              <a:defRPr sz="2200"/>
            </a:pPr>
          </a:p>
        </p:txBody>
      </p:sp>
      <p:grpSp>
        <p:nvGrpSpPr>
          <p:cNvPr id="575" name="Title 1"/>
          <p:cNvGrpSpPr/>
          <p:nvPr/>
        </p:nvGrpSpPr>
        <p:grpSpPr>
          <a:xfrm>
            <a:off x="252000" y="190799"/>
            <a:ext cx="8642351" cy="510542"/>
            <a:chOff x="0" y="0"/>
            <a:chExt cx="8642350" cy="510540"/>
          </a:xfrm>
        </p:grpSpPr>
        <p:sp>
          <p:nvSpPr>
            <p:cNvPr id="573" name="Rectangle"/>
            <p:cNvSpPr/>
            <p:nvPr/>
          </p:nvSpPr>
          <p:spPr>
            <a:xfrm>
              <a:off x="0" y="0"/>
              <a:ext cx="8642350" cy="503784"/>
            </a:xfrm>
            <a:prstGeom prst="rect">
              <a:avLst/>
            </a:prstGeom>
            <a:solidFill>
              <a:schemeClr val="accent1"/>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574"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5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Title and key message">
    <p:spTree>
      <p:nvGrpSpPr>
        <p:cNvPr id="1" name=""/>
        <p:cNvGrpSpPr/>
        <p:nvPr/>
      </p:nvGrpSpPr>
      <p:grpSpPr>
        <a:xfrm>
          <a:off x="0" y="0"/>
          <a:ext cx="0" cy="0"/>
          <a:chOff x="0" y="0"/>
          <a:chExt cx="0" cy="0"/>
        </a:xfrm>
      </p:grpSpPr>
      <p:sp>
        <p:nvSpPr>
          <p:cNvPr id="583" name="Title Text"/>
          <p:cNvSpPr txBox="1"/>
          <p:nvPr>
            <p:ph type="title"/>
          </p:nvPr>
        </p:nvSpPr>
        <p:spPr>
          <a:xfrm>
            <a:off x="250825" y="188912"/>
            <a:ext cx="8642350" cy="503785"/>
          </a:xfrm>
          <a:prstGeom prst="rect">
            <a:avLst/>
          </a:prstGeom>
        </p:spPr>
        <p:txBody>
          <a:bodyPr/>
          <a:lstStyle/>
          <a:p>
            <a:pPr/>
            <a:r>
              <a:t>Title Text</a:t>
            </a:r>
          </a:p>
        </p:txBody>
      </p:sp>
      <p:sp>
        <p:nvSpPr>
          <p:cNvPr id="584"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5" name="Text Placeholder 6"/>
          <p:cNvSpPr/>
          <p:nvPr>
            <p:ph type="body" idx="13"/>
          </p:nvPr>
        </p:nvSpPr>
        <p:spPr>
          <a:xfrm>
            <a:off x="3203575" y="1341437"/>
            <a:ext cx="5689600" cy="5040313"/>
          </a:xfrm>
          <a:prstGeom prst="rect">
            <a:avLst/>
          </a:prstGeom>
        </p:spPr>
        <p:txBody>
          <a:bodyPr/>
          <a:lstStyle/>
          <a:p>
            <a:pPr/>
          </a:p>
        </p:txBody>
      </p:sp>
      <p:sp>
        <p:nvSpPr>
          <p:cNvPr id="586" name="Text Placeholder 7"/>
          <p:cNvSpPr/>
          <p:nvPr>
            <p:ph type="body" sz="quarter" idx="14"/>
          </p:nvPr>
        </p:nvSpPr>
        <p:spPr>
          <a:xfrm>
            <a:off x="250825" y="692697"/>
            <a:ext cx="8642350" cy="360041"/>
          </a:xfrm>
          <a:prstGeom prst="rect">
            <a:avLst/>
          </a:prstGeom>
        </p:spPr>
        <p:txBody>
          <a:bodyPr/>
          <a:lstStyle/>
          <a:p>
            <a:pPr indent="177800">
              <a:defRPr sz="2200"/>
            </a:pPr>
          </a:p>
        </p:txBody>
      </p:sp>
      <p:grpSp>
        <p:nvGrpSpPr>
          <p:cNvPr id="589" name="Title 1"/>
          <p:cNvGrpSpPr/>
          <p:nvPr/>
        </p:nvGrpSpPr>
        <p:grpSpPr>
          <a:xfrm>
            <a:off x="251519" y="190799"/>
            <a:ext cx="8642351" cy="510542"/>
            <a:chOff x="0" y="0"/>
            <a:chExt cx="8642350" cy="510540"/>
          </a:xfrm>
        </p:grpSpPr>
        <p:sp>
          <p:nvSpPr>
            <p:cNvPr id="587" name="Rectangle"/>
            <p:cNvSpPr/>
            <p:nvPr/>
          </p:nvSpPr>
          <p:spPr>
            <a:xfrm>
              <a:off x="0" y="0"/>
              <a:ext cx="8642350" cy="503784"/>
            </a:xfrm>
            <a:prstGeom prst="rect">
              <a:avLst/>
            </a:prstGeom>
            <a:solidFill>
              <a:schemeClr val="accent1"/>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588"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59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key message">
    <p:spTree>
      <p:nvGrpSpPr>
        <p:cNvPr id="1" name=""/>
        <p:cNvGrpSpPr/>
        <p:nvPr/>
      </p:nvGrpSpPr>
      <p:grpSpPr>
        <a:xfrm>
          <a:off x="0" y="0"/>
          <a:ext cx="0" cy="0"/>
          <a:chOff x="0" y="0"/>
          <a:chExt cx="0" cy="0"/>
        </a:xfrm>
      </p:grpSpPr>
      <p:sp>
        <p:nvSpPr>
          <p:cNvPr id="61" name="Title Text"/>
          <p:cNvSpPr txBox="1"/>
          <p:nvPr>
            <p:ph type="title"/>
          </p:nvPr>
        </p:nvSpPr>
        <p:spPr>
          <a:xfrm>
            <a:off x="250825" y="188912"/>
            <a:ext cx="8642350" cy="503785"/>
          </a:xfrm>
          <a:prstGeom prst="rect">
            <a:avLst/>
          </a:prstGeom>
        </p:spPr>
        <p:txBody>
          <a:bodyPr/>
          <a:lstStyle/>
          <a:p>
            <a:pPr/>
            <a:r>
              <a:t>Title Text</a:t>
            </a:r>
          </a:p>
        </p:txBody>
      </p:sp>
      <p:sp>
        <p:nvSpPr>
          <p:cNvPr id="62"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3" name="Text Placeholder 6"/>
          <p:cNvSpPr/>
          <p:nvPr>
            <p:ph type="body" idx="13"/>
          </p:nvPr>
        </p:nvSpPr>
        <p:spPr>
          <a:xfrm>
            <a:off x="3203575" y="1341437"/>
            <a:ext cx="5689600" cy="5040313"/>
          </a:xfrm>
          <a:prstGeom prst="rect">
            <a:avLst/>
          </a:prstGeom>
        </p:spPr>
        <p:txBody>
          <a:bodyPr/>
          <a:lstStyle/>
          <a:p>
            <a:pPr/>
          </a:p>
        </p:txBody>
      </p:sp>
      <p:sp>
        <p:nvSpPr>
          <p:cNvPr id="64" name="Text Placeholder 7"/>
          <p:cNvSpPr/>
          <p:nvPr>
            <p:ph type="body" sz="quarter" idx="14"/>
          </p:nvPr>
        </p:nvSpPr>
        <p:spPr>
          <a:xfrm>
            <a:off x="250825" y="692697"/>
            <a:ext cx="8642350" cy="360041"/>
          </a:xfrm>
          <a:prstGeom prst="rect">
            <a:avLst/>
          </a:prstGeom>
        </p:spPr>
        <p:txBody>
          <a:bodyPr/>
          <a:lstStyle/>
          <a:p>
            <a:pPr indent="177800">
              <a:defRPr sz="2200"/>
            </a:pPr>
          </a:p>
        </p:txBody>
      </p:sp>
      <p:grpSp>
        <p:nvGrpSpPr>
          <p:cNvPr id="67" name="Title 1"/>
          <p:cNvGrpSpPr/>
          <p:nvPr/>
        </p:nvGrpSpPr>
        <p:grpSpPr>
          <a:xfrm>
            <a:off x="251519" y="190799"/>
            <a:ext cx="8642351" cy="510542"/>
            <a:chOff x="0" y="0"/>
            <a:chExt cx="8642350" cy="510540"/>
          </a:xfrm>
        </p:grpSpPr>
        <p:sp>
          <p:nvSpPr>
            <p:cNvPr id="65" name="Rectangle"/>
            <p:cNvSpPr/>
            <p:nvPr/>
          </p:nvSpPr>
          <p:spPr>
            <a:xfrm>
              <a:off x="0" y="0"/>
              <a:ext cx="8642350" cy="503784"/>
            </a:xfrm>
            <a:prstGeom prst="rect">
              <a:avLst/>
            </a:prstGeom>
            <a:solidFill>
              <a:schemeClr val="accent6"/>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66"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Deviderslide">
    <p:spTree>
      <p:nvGrpSpPr>
        <p:cNvPr id="1" name=""/>
        <p:cNvGrpSpPr/>
        <p:nvPr/>
      </p:nvGrpSpPr>
      <p:grpSpPr>
        <a:xfrm>
          <a:off x="0" y="0"/>
          <a:ext cx="0" cy="0"/>
          <a:chOff x="0" y="0"/>
          <a:chExt cx="0" cy="0"/>
        </a:xfrm>
      </p:grpSpPr>
      <p:sp>
        <p:nvSpPr>
          <p:cNvPr id="597" name="Rectangle 3"/>
          <p:cNvSpPr/>
          <p:nvPr/>
        </p:nvSpPr>
        <p:spPr>
          <a:xfrm>
            <a:off x="0" y="0"/>
            <a:ext cx="9144000" cy="6858000"/>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598" name="Body Level One…"/>
          <p:cNvSpPr txBox="1"/>
          <p:nvPr>
            <p:ph type="body" sz="quarter" idx="1"/>
          </p:nvPr>
        </p:nvSpPr>
        <p:spPr>
          <a:xfrm>
            <a:off x="250825" y="1340767"/>
            <a:ext cx="6985000" cy="504057"/>
          </a:xfrm>
          <a:prstGeom prst="rect">
            <a:avLst/>
          </a:prstGeom>
        </p:spPr>
        <p:txBody>
          <a:bodyPr/>
          <a:lstStyle>
            <a:lvl1pPr>
              <a:defRPr sz="3600">
                <a:solidFill>
                  <a:srgbClr val="FFFFFF"/>
                </a:solidFill>
                <a:latin typeface="Arial Black"/>
                <a:ea typeface="Arial Black"/>
                <a:cs typeface="Arial Black"/>
                <a:sym typeface="Arial Black"/>
              </a:defRPr>
            </a:lvl1pPr>
            <a:lvl2pPr>
              <a:defRPr sz="3600">
                <a:solidFill>
                  <a:srgbClr val="FFFFFF"/>
                </a:solidFill>
                <a:latin typeface="Arial Black"/>
                <a:ea typeface="Arial Black"/>
                <a:cs typeface="Arial Black"/>
                <a:sym typeface="Arial Black"/>
              </a:defRPr>
            </a:lvl2pPr>
            <a:lvl3pPr>
              <a:defRPr sz="3600">
                <a:solidFill>
                  <a:srgbClr val="FFFFFF"/>
                </a:solidFill>
                <a:latin typeface="Arial Black"/>
                <a:ea typeface="Arial Black"/>
                <a:cs typeface="Arial Black"/>
                <a:sym typeface="Arial Black"/>
              </a:defRPr>
            </a:lvl3pPr>
            <a:lvl4pPr>
              <a:defRPr sz="3600">
                <a:solidFill>
                  <a:srgbClr val="FFFFFF"/>
                </a:solidFill>
                <a:latin typeface="Arial Black"/>
                <a:ea typeface="Arial Black"/>
                <a:cs typeface="Arial Black"/>
                <a:sym typeface="Arial Black"/>
              </a:defRPr>
            </a:lvl4pPr>
            <a:lvl5pPr>
              <a:defRPr sz="3600">
                <a:solidFill>
                  <a:srgbClr val="FFFFFF"/>
                </a:solidFill>
                <a:latin typeface="Arial Black"/>
                <a:ea typeface="Arial Black"/>
                <a:cs typeface="Arial Black"/>
                <a:sym typeface="Arial Black"/>
              </a:defRPr>
            </a:lvl5pPr>
          </a:lstStyle>
          <a:p>
            <a:pPr/>
            <a:r>
              <a:t>Body Level One</a:t>
            </a:r>
          </a:p>
          <a:p>
            <a:pPr lvl="1"/>
            <a:r>
              <a:t>Body Level Two</a:t>
            </a:r>
          </a:p>
          <a:p>
            <a:pPr lvl="2"/>
            <a:r>
              <a:t>Body Level Three</a:t>
            </a:r>
          </a:p>
          <a:p>
            <a:pPr lvl="3"/>
            <a:r>
              <a:t>Body Level Four</a:t>
            </a:r>
          </a:p>
          <a:p>
            <a:pPr lvl="4"/>
            <a:r>
              <a:t>Body Level Five</a:t>
            </a:r>
          </a:p>
        </p:txBody>
      </p:sp>
      <p:sp>
        <p:nvSpPr>
          <p:cNvPr id="599" name="Rectangle 5"/>
          <p:cNvSpPr txBox="1"/>
          <p:nvPr/>
        </p:nvSpPr>
        <p:spPr>
          <a:xfrm>
            <a:off x="232915" y="-22225"/>
            <a:ext cx="1674790"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03</a:t>
            </a:r>
          </a:p>
        </p:txBody>
      </p:sp>
      <p:sp>
        <p:nvSpPr>
          <p:cNvPr id="600" name="TextBox 6"/>
          <p:cNvSpPr txBox="1"/>
          <p:nvPr/>
        </p:nvSpPr>
        <p:spPr>
          <a:xfrm>
            <a:off x="232916" y="6165303"/>
            <a:ext cx="858755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defRPr>
            </a:lvl1pPr>
          </a:lstStyle>
          <a:p>
            <a:pPr/>
            <a:r>
              <a:t>Transforming London’s health and care together</a:t>
            </a:r>
          </a:p>
        </p:txBody>
      </p:sp>
      <p:sp>
        <p:nvSpPr>
          <p:cNvPr id="601" name="Straight Connector 7"/>
          <p:cNvSpPr/>
          <p:nvPr/>
        </p:nvSpPr>
        <p:spPr>
          <a:xfrm>
            <a:off x="232916" y="6165303"/>
            <a:ext cx="8587556" cy="1"/>
          </a:xfrm>
          <a:prstGeom prst="line">
            <a:avLst/>
          </a:prstGeom>
          <a:ln>
            <a:solidFill>
              <a:srgbClr val="FFFFFF"/>
            </a:solidFill>
          </a:ln>
        </p:spPr>
        <p:txBody>
          <a:bodyPr lIns="45719" rIns="45719"/>
          <a:lstStyle/>
          <a:p>
            <a:pPr/>
          </a:p>
        </p:txBody>
      </p:sp>
      <p:sp>
        <p:nvSpPr>
          <p:cNvPr id="60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Title and Content">
    <p:spTree>
      <p:nvGrpSpPr>
        <p:cNvPr id="1" name=""/>
        <p:cNvGrpSpPr/>
        <p:nvPr/>
      </p:nvGrpSpPr>
      <p:grpSpPr>
        <a:xfrm>
          <a:off x="0" y="0"/>
          <a:ext cx="0" cy="0"/>
          <a:chOff x="0" y="0"/>
          <a:chExt cx="0" cy="0"/>
        </a:xfrm>
      </p:grpSpPr>
      <p:sp>
        <p:nvSpPr>
          <p:cNvPr id="609" name="Title Text"/>
          <p:cNvSpPr txBox="1"/>
          <p:nvPr>
            <p:ph type="title"/>
          </p:nvPr>
        </p:nvSpPr>
        <p:spPr>
          <a:xfrm>
            <a:off x="250825" y="188912"/>
            <a:ext cx="8642350" cy="503785"/>
          </a:xfrm>
          <a:prstGeom prst="rect">
            <a:avLst/>
          </a:prstGeom>
          <a:solidFill>
            <a:schemeClr val="accent2"/>
          </a:solidFill>
        </p:spPr>
        <p:txBody>
          <a:bodyPr/>
          <a:lstStyle>
            <a:lvl1pPr indent="95250"/>
          </a:lstStyle>
          <a:p>
            <a:pPr/>
            <a:r>
              <a:t>Title Text</a:t>
            </a:r>
          </a:p>
        </p:txBody>
      </p:sp>
      <p:sp>
        <p:nvSpPr>
          <p:cNvPr id="610" name="Body Level One…"/>
          <p:cNvSpPr txBox="1"/>
          <p:nvPr>
            <p:ph type="body" sz="quarter" idx="1"/>
          </p:nvPr>
        </p:nvSpPr>
        <p:spPr>
          <a:xfrm>
            <a:off x="250825" y="692695"/>
            <a:ext cx="8642350" cy="432048"/>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6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Content and Two Column">
    <p:spTree>
      <p:nvGrpSpPr>
        <p:cNvPr id="1" name=""/>
        <p:cNvGrpSpPr/>
        <p:nvPr/>
      </p:nvGrpSpPr>
      <p:grpSpPr>
        <a:xfrm>
          <a:off x="0" y="0"/>
          <a:ext cx="0" cy="0"/>
          <a:chOff x="0" y="0"/>
          <a:chExt cx="0" cy="0"/>
        </a:xfrm>
      </p:grpSpPr>
      <p:sp>
        <p:nvSpPr>
          <p:cNvPr id="618" name="Title Text"/>
          <p:cNvSpPr txBox="1"/>
          <p:nvPr>
            <p:ph type="title"/>
          </p:nvPr>
        </p:nvSpPr>
        <p:spPr>
          <a:xfrm>
            <a:off x="250825" y="188912"/>
            <a:ext cx="8642350" cy="503785"/>
          </a:xfrm>
          <a:prstGeom prst="rect">
            <a:avLst/>
          </a:prstGeom>
          <a:solidFill>
            <a:schemeClr val="accent2"/>
          </a:solidFill>
        </p:spPr>
        <p:txBody>
          <a:bodyPr/>
          <a:lstStyle>
            <a:lvl1pPr indent="95250"/>
          </a:lstStyle>
          <a:p>
            <a:pPr/>
            <a:r>
              <a:t>Title Text</a:t>
            </a:r>
          </a:p>
        </p:txBody>
      </p:sp>
      <p:sp>
        <p:nvSpPr>
          <p:cNvPr id="619" name="Body Level One…"/>
          <p:cNvSpPr txBox="1"/>
          <p:nvPr>
            <p:ph type="body" sz="quarter" idx="1"/>
          </p:nvPr>
        </p:nvSpPr>
        <p:spPr>
          <a:xfrm>
            <a:off x="250825" y="692697"/>
            <a:ext cx="8642350" cy="360041"/>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6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and Three Column">
    <p:spTree>
      <p:nvGrpSpPr>
        <p:cNvPr id="1" name=""/>
        <p:cNvGrpSpPr/>
        <p:nvPr/>
      </p:nvGrpSpPr>
      <p:grpSpPr>
        <a:xfrm>
          <a:off x="0" y="0"/>
          <a:ext cx="0" cy="0"/>
          <a:chOff x="0" y="0"/>
          <a:chExt cx="0" cy="0"/>
        </a:xfrm>
      </p:grpSpPr>
      <p:sp>
        <p:nvSpPr>
          <p:cNvPr id="627" name="Title Text"/>
          <p:cNvSpPr txBox="1"/>
          <p:nvPr>
            <p:ph type="title"/>
          </p:nvPr>
        </p:nvSpPr>
        <p:spPr>
          <a:xfrm>
            <a:off x="250825" y="188912"/>
            <a:ext cx="8642350" cy="503785"/>
          </a:xfrm>
          <a:prstGeom prst="rect">
            <a:avLst/>
          </a:prstGeom>
        </p:spPr>
        <p:txBody>
          <a:bodyPr/>
          <a:lstStyle/>
          <a:p>
            <a:pPr/>
            <a:r>
              <a:t>Title Text</a:t>
            </a:r>
          </a:p>
        </p:txBody>
      </p:sp>
      <p:sp>
        <p:nvSpPr>
          <p:cNvPr id="628"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29" name="Text Placeholder 11"/>
          <p:cNvSpPr/>
          <p:nvPr>
            <p:ph type="body" sz="half" idx="13"/>
          </p:nvPr>
        </p:nvSpPr>
        <p:spPr>
          <a:xfrm>
            <a:off x="3203575" y="1341437"/>
            <a:ext cx="2736850" cy="5040313"/>
          </a:xfrm>
          <a:prstGeom prst="rect">
            <a:avLst/>
          </a:prstGeom>
        </p:spPr>
        <p:txBody>
          <a:bodyPr/>
          <a:lstStyle/>
          <a:p>
            <a:pPr/>
          </a:p>
        </p:txBody>
      </p:sp>
      <p:sp>
        <p:nvSpPr>
          <p:cNvPr id="630" name="Text Placeholder 13"/>
          <p:cNvSpPr/>
          <p:nvPr>
            <p:ph type="body" sz="half" idx="14"/>
          </p:nvPr>
        </p:nvSpPr>
        <p:spPr>
          <a:xfrm>
            <a:off x="6084887" y="1341437"/>
            <a:ext cx="2808288" cy="5040313"/>
          </a:xfrm>
          <a:prstGeom prst="rect">
            <a:avLst/>
          </a:prstGeom>
        </p:spPr>
        <p:txBody>
          <a:bodyPr/>
          <a:lstStyle/>
          <a:p>
            <a:pPr/>
          </a:p>
        </p:txBody>
      </p:sp>
      <p:sp>
        <p:nvSpPr>
          <p:cNvPr id="631" name="Text Placeholder 7"/>
          <p:cNvSpPr/>
          <p:nvPr>
            <p:ph type="body" sz="quarter" idx="15"/>
          </p:nvPr>
        </p:nvSpPr>
        <p:spPr>
          <a:xfrm>
            <a:off x="250825" y="692697"/>
            <a:ext cx="8642350" cy="360041"/>
          </a:xfrm>
          <a:prstGeom prst="rect">
            <a:avLst/>
          </a:prstGeom>
        </p:spPr>
        <p:txBody>
          <a:bodyPr/>
          <a:lstStyle/>
          <a:p>
            <a:pPr indent="177800">
              <a:defRPr sz="2200"/>
            </a:pPr>
          </a:p>
        </p:txBody>
      </p:sp>
      <p:grpSp>
        <p:nvGrpSpPr>
          <p:cNvPr id="634" name="Title 1"/>
          <p:cNvGrpSpPr/>
          <p:nvPr/>
        </p:nvGrpSpPr>
        <p:grpSpPr>
          <a:xfrm>
            <a:off x="252000" y="190799"/>
            <a:ext cx="8642351" cy="510542"/>
            <a:chOff x="0" y="0"/>
            <a:chExt cx="8642350" cy="510540"/>
          </a:xfrm>
        </p:grpSpPr>
        <p:sp>
          <p:nvSpPr>
            <p:cNvPr id="632" name="Rectangle"/>
            <p:cNvSpPr/>
            <p:nvPr/>
          </p:nvSpPr>
          <p:spPr>
            <a:xfrm>
              <a:off x="0" y="0"/>
              <a:ext cx="8642350" cy="503784"/>
            </a:xfrm>
            <a:prstGeom prst="rect">
              <a:avLst/>
            </a:prstGeom>
            <a:solidFill>
              <a:schemeClr val="accent2"/>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633"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6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and key message">
    <p:spTree>
      <p:nvGrpSpPr>
        <p:cNvPr id="1" name=""/>
        <p:cNvGrpSpPr/>
        <p:nvPr/>
      </p:nvGrpSpPr>
      <p:grpSpPr>
        <a:xfrm>
          <a:off x="0" y="0"/>
          <a:ext cx="0" cy="0"/>
          <a:chOff x="0" y="0"/>
          <a:chExt cx="0" cy="0"/>
        </a:xfrm>
      </p:grpSpPr>
      <p:sp>
        <p:nvSpPr>
          <p:cNvPr id="642" name="Title Text"/>
          <p:cNvSpPr txBox="1"/>
          <p:nvPr>
            <p:ph type="title"/>
          </p:nvPr>
        </p:nvSpPr>
        <p:spPr>
          <a:xfrm>
            <a:off x="250825" y="188912"/>
            <a:ext cx="8642350" cy="503785"/>
          </a:xfrm>
          <a:prstGeom prst="rect">
            <a:avLst/>
          </a:prstGeom>
        </p:spPr>
        <p:txBody>
          <a:bodyPr/>
          <a:lstStyle/>
          <a:p>
            <a:pPr/>
            <a:r>
              <a:t>Title Text</a:t>
            </a:r>
          </a:p>
        </p:txBody>
      </p:sp>
      <p:sp>
        <p:nvSpPr>
          <p:cNvPr id="643"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44" name="Text Placeholder 6"/>
          <p:cNvSpPr/>
          <p:nvPr>
            <p:ph type="body" idx="13"/>
          </p:nvPr>
        </p:nvSpPr>
        <p:spPr>
          <a:xfrm>
            <a:off x="3203575" y="1341437"/>
            <a:ext cx="5689600" cy="5040313"/>
          </a:xfrm>
          <a:prstGeom prst="rect">
            <a:avLst/>
          </a:prstGeom>
        </p:spPr>
        <p:txBody>
          <a:bodyPr/>
          <a:lstStyle/>
          <a:p>
            <a:pPr/>
          </a:p>
        </p:txBody>
      </p:sp>
      <p:sp>
        <p:nvSpPr>
          <p:cNvPr id="645" name="Text Placeholder 7"/>
          <p:cNvSpPr/>
          <p:nvPr>
            <p:ph type="body" sz="quarter" idx="14"/>
          </p:nvPr>
        </p:nvSpPr>
        <p:spPr>
          <a:xfrm>
            <a:off x="250825" y="692697"/>
            <a:ext cx="8642350" cy="360041"/>
          </a:xfrm>
          <a:prstGeom prst="rect">
            <a:avLst/>
          </a:prstGeom>
        </p:spPr>
        <p:txBody>
          <a:bodyPr/>
          <a:lstStyle/>
          <a:p>
            <a:pPr indent="177800">
              <a:defRPr sz="2200">
                <a:solidFill>
                  <a:schemeClr val="accent6"/>
                </a:solidFill>
              </a:defRPr>
            </a:pPr>
          </a:p>
        </p:txBody>
      </p:sp>
      <p:grpSp>
        <p:nvGrpSpPr>
          <p:cNvPr id="648" name="Title 1"/>
          <p:cNvGrpSpPr/>
          <p:nvPr/>
        </p:nvGrpSpPr>
        <p:grpSpPr>
          <a:xfrm>
            <a:off x="251519" y="190799"/>
            <a:ext cx="8642351" cy="510542"/>
            <a:chOff x="0" y="0"/>
            <a:chExt cx="8642350" cy="510540"/>
          </a:xfrm>
        </p:grpSpPr>
        <p:sp>
          <p:nvSpPr>
            <p:cNvPr id="646" name="Rectangle"/>
            <p:cNvSpPr/>
            <p:nvPr/>
          </p:nvSpPr>
          <p:spPr>
            <a:xfrm>
              <a:off x="0" y="0"/>
              <a:ext cx="8642350" cy="503784"/>
            </a:xfrm>
            <a:prstGeom prst="rect">
              <a:avLst/>
            </a:prstGeom>
            <a:solidFill>
              <a:schemeClr val="accent2"/>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647"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6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Deviderslide">
    <p:spTree>
      <p:nvGrpSpPr>
        <p:cNvPr id="1" name=""/>
        <p:cNvGrpSpPr/>
        <p:nvPr/>
      </p:nvGrpSpPr>
      <p:grpSpPr>
        <a:xfrm>
          <a:off x="0" y="0"/>
          <a:ext cx="0" cy="0"/>
          <a:chOff x="0" y="0"/>
          <a:chExt cx="0" cy="0"/>
        </a:xfrm>
      </p:grpSpPr>
      <p:sp>
        <p:nvSpPr>
          <p:cNvPr id="656" name="Rectangle 3"/>
          <p:cNvSpPr/>
          <p:nvPr/>
        </p:nvSpPr>
        <p:spPr>
          <a:xfrm>
            <a:off x="0" y="0"/>
            <a:ext cx="9144000" cy="6858000"/>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657" name="Body Level One…"/>
          <p:cNvSpPr txBox="1"/>
          <p:nvPr>
            <p:ph type="body" sz="quarter" idx="1"/>
          </p:nvPr>
        </p:nvSpPr>
        <p:spPr>
          <a:xfrm>
            <a:off x="250825" y="1340767"/>
            <a:ext cx="6985000" cy="504057"/>
          </a:xfrm>
          <a:prstGeom prst="rect">
            <a:avLst/>
          </a:prstGeom>
        </p:spPr>
        <p:txBody>
          <a:bodyPr/>
          <a:lstStyle>
            <a:lvl1pPr>
              <a:defRPr sz="3600">
                <a:solidFill>
                  <a:srgbClr val="FFFFFF"/>
                </a:solidFill>
                <a:latin typeface="Arial Black"/>
                <a:ea typeface="Arial Black"/>
                <a:cs typeface="Arial Black"/>
                <a:sym typeface="Arial Black"/>
              </a:defRPr>
            </a:lvl1pPr>
            <a:lvl2pPr>
              <a:defRPr sz="3600">
                <a:solidFill>
                  <a:srgbClr val="FFFFFF"/>
                </a:solidFill>
                <a:latin typeface="Arial Black"/>
                <a:ea typeface="Arial Black"/>
                <a:cs typeface="Arial Black"/>
                <a:sym typeface="Arial Black"/>
              </a:defRPr>
            </a:lvl2pPr>
            <a:lvl3pPr>
              <a:defRPr sz="3600">
                <a:solidFill>
                  <a:srgbClr val="FFFFFF"/>
                </a:solidFill>
                <a:latin typeface="Arial Black"/>
                <a:ea typeface="Arial Black"/>
                <a:cs typeface="Arial Black"/>
                <a:sym typeface="Arial Black"/>
              </a:defRPr>
            </a:lvl3pPr>
            <a:lvl4pPr>
              <a:defRPr sz="3600">
                <a:solidFill>
                  <a:srgbClr val="FFFFFF"/>
                </a:solidFill>
                <a:latin typeface="Arial Black"/>
                <a:ea typeface="Arial Black"/>
                <a:cs typeface="Arial Black"/>
                <a:sym typeface="Arial Black"/>
              </a:defRPr>
            </a:lvl4pPr>
            <a:lvl5pPr>
              <a:defRPr sz="3600">
                <a:solidFill>
                  <a:srgbClr val="FFFFFF"/>
                </a:solidFill>
                <a:latin typeface="Arial Black"/>
                <a:ea typeface="Arial Black"/>
                <a:cs typeface="Arial Black"/>
                <a:sym typeface="Arial Black"/>
              </a:defRPr>
            </a:lvl5pPr>
          </a:lstStyle>
          <a:p>
            <a:pPr/>
            <a:r>
              <a:t>Body Level One</a:t>
            </a:r>
          </a:p>
          <a:p>
            <a:pPr lvl="1"/>
            <a:r>
              <a:t>Body Level Two</a:t>
            </a:r>
          </a:p>
          <a:p>
            <a:pPr lvl="2"/>
            <a:r>
              <a:t>Body Level Three</a:t>
            </a:r>
          </a:p>
          <a:p>
            <a:pPr lvl="3"/>
            <a:r>
              <a:t>Body Level Four</a:t>
            </a:r>
          </a:p>
          <a:p>
            <a:pPr lvl="4"/>
            <a:r>
              <a:t>Body Level Five</a:t>
            </a:r>
          </a:p>
        </p:txBody>
      </p:sp>
      <p:sp>
        <p:nvSpPr>
          <p:cNvPr id="658" name="Rectangle 5"/>
          <p:cNvSpPr txBox="1"/>
          <p:nvPr/>
        </p:nvSpPr>
        <p:spPr>
          <a:xfrm>
            <a:off x="232915" y="-22225"/>
            <a:ext cx="1674790"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04</a:t>
            </a:r>
          </a:p>
        </p:txBody>
      </p:sp>
      <p:sp>
        <p:nvSpPr>
          <p:cNvPr id="659" name="TextBox 6"/>
          <p:cNvSpPr txBox="1"/>
          <p:nvPr/>
        </p:nvSpPr>
        <p:spPr>
          <a:xfrm>
            <a:off x="232916" y="6165303"/>
            <a:ext cx="858755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defRPr>
            </a:lvl1pPr>
          </a:lstStyle>
          <a:p>
            <a:pPr/>
            <a:r>
              <a:t>Transforming London’s health and care together</a:t>
            </a:r>
          </a:p>
        </p:txBody>
      </p:sp>
      <p:sp>
        <p:nvSpPr>
          <p:cNvPr id="660" name="Straight Connector 7"/>
          <p:cNvSpPr/>
          <p:nvPr/>
        </p:nvSpPr>
        <p:spPr>
          <a:xfrm>
            <a:off x="232916" y="6165303"/>
            <a:ext cx="8587556" cy="1"/>
          </a:xfrm>
          <a:prstGeom prst="line">
            <a:avLst/>
          </a:prstGeom>
          <a:ln>
            <a:solidFill>
              <a:srgbClr val="FFFFFF"/>
            </a:solidFill>
          </a:ln>
        </p:spPr>
        <p:txBody>
          <a:bodyPr lIns="45719" rIns="45719"/>
          <a:lstStyle/>
          <a:p>
            <a:pPr/>
          </a:p>
        </p:txBody>
      </p:sp>
      <p:sp>
        <p:nvSpPr>
          <p:cNvPr id="66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Title and Content">
    <p:spTree>
      <p:nvGrpSpPr>
        <p:cNvPr id="1" name=""/>
        <p:cNvGrpSpPr/>
        <p:nvPr/>
      </p:nvGrpSpPr>
      <p:grpSpPr>
        <a:xfrm>
          <a:off x="0" y="0"/>
          <a:ext cx="0" cy="0"/>
          <a:chOff x="0" y="0"/>
          <a:chExt cx="0" cy="0"/>
        </a:xfrm>
      </p:grpSpPr>
      <p:sp>
        <p:nvSpPr>
          <p:cNvPr id="668" name="Title Text"/>
          <p:cNvSpPr txBox="1"/>
          <p:nvPr>
            <p:ph type="title"/>
          </p:nvPr>
        </p:nvSpPr>
        <p:spPr>
          <a:xfrm>
            <a:off x="250825" y="188912"/>
            <a:ext cx="8642350" cy="503785"/>
          </a:xfrm>
          <a:prstGeom prst="rect">
            <a:avLst/>
          </a:prstGeom>
          <a:solidFill>
            <a:schemeClr val="accent3"/>
          </a:solidFill>
        </p:spPr>
        <p:txBody>
          <a:bodyPr/>
          <a:lstStyle>
            <a:lvl1pPr indent="95250"/>
          </a:lstStyle>
          <a:p>
            <a:pPr/>
            <a:r>
              <a:t>Title Text</a:t>
            </a:r>
          </a:p>
        </p:txBody>
      </p:sp>
      <p:sp>
        <p:nvSpPr>
          <p:cNvPr id="669" name="Body Level One…"/>
          <p:cNvSpPr txBox="1"/>
          <p:nvPr>
            <p:ph type="body" sz="quarter" idx="1"/>
          </p:nvPr>
        </p:nvSpPr>
        <p:spPr>
          <a:xfrm>
            <a:off x="250825" y="692695"/>
            <a:ext cx="8642350" cy="432048"/>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6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Content and Two Column">
    <p:spTree>
      <p:nvGrpSpPr>
        <p:cNvPr id="1" name=""/>
        <p:cNvGrpSpPr/>
        <p:nvPr/>
      </p:nvGrpSpPr>
      <p:grpSpPr>
        <a:xfrm>
          <a:off x="0" y="0"/>
          <a:ext cx="0" cy="0"/>
          <a:chOff x="0" y="0"/>
          <a:chExt cx="0" cy="0"/>
        </a:xfrm>
      </p:grpSpPr>
      <p:sp>
        <p:nvSpPr>
          <p:cNvPr id="677" name="Title Text"/>
          <p:cNvSpPr txBox="1"/>
          <p:nvPr>
            <p:ph type="title"/>
          </p:nvPr>
        </p:nvSpPr>
        <p:spPr>
          <a:xfrm>
            <a:off x="250825" y="188912"/>
            <a:ext cx="8642350" cy="503785"/>
          </a:xfrm>
          <a:prstGeom prst="rect">
            <a:avLst/>
          </a:prstGeom>
          <a:solidFill>
            <a:schemeClr val="accent3"/>
          </a:solidFill>
        </p:spPr>
        <p:txBody>
          <a:bodyPr/>
          <a:lstStyle>
            <a:lvl1pPr indent="95250"/>
          </a:lstStyle>
          <a:p>
            <a:pPr/>
            <a:r>
              <a:t>Title Text</a:t>
            </a:r>
          </a:p>
        </p:txBody>
      </p:sp>
      <p:sp>
        <p:nvSpPr>
          <p:cNvPr id="678" name="Body Level One…"/>
          <p:cNvSpPr txBox="1"/>
          <p:nvPr>
            <p:ph type="body" sz="quarter" idx="1"/>
          </p:nvPr>
        </p:nvSpPr>
        <p:spPr>
          <a:xfrm>
            <a:off x="250825" y="692697"/>
            <a:ext cx="8642350" cy="360041"/>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6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and Three Column">
    <p:spTree>
      <p:nvGrpSpPr>
        <p:cNvPr id="1" name=""/>
        <p:cNvGrpSpPr/>
        <p:nvPr/>
      </p:nvGrpSpPr>
      <p:grpSpPr>
        <a:xfrm>
          <a:off x="0" y="0"/>
          <a:ext cx="0" cy="0"/>
          <a:chOff x="0" y="0"/>
          <a:chExt cx="0" cy="0"/>
        </a:xfrm>
      </p:grpSpPr>
      <p:sp>
        <p:nvSpPr>
          <p:cNvPr id="686" name="Title Text"/>
          <p:cNvSpPr txBox="1"/>
          <p:nvPr>
            <p:ph type="title"/>
          </p:nvPr>
        </p:nvSpPr>
        <p:spPr>
          <a:xfrm>
            <a:off x="250825" y="188912"/>
            <a:ext cx="8642350" cy="503785"/>
          </a:xfrm>
          <a:prstGeom prst="rect">
            <a:avLst/>
          </a:prstGeom>
        </p:spPr>
        <p:txBody>
          <a:bodyPr/>
          <a:lstStyle/>
          <a:p>
            <a:pPr/>
            <a:r>
              <a:t>Title Text</a:t>
            </a:r>
          </a:p>
        </p:txBody>
      </p:sp>
      <p:sp>
        <p:nvSpPr>
          <p:cNvPr id="687"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88" name="Text Placeholder 11"/>
          <p:cNvSpPr/>
          <p:nvPr>
            <p:ph type="body" sz="half" idx="13"/>
          </p:nvPr>
        </p:nvSpPr>
        <p:spPr>
          <a:xfrm>
            <a:off x="3203575" y="1341437"/>
            <a:ext cx="2736850" cy="5040313"/>
          </a:xfrm>
          <a:prstGeom prst="rect">
            <a:avLst/>
          </a:prstGeom>
        </p:spPr>
        <p:txBody>
          <a:bodyPr/>
          <a:lstStyle/>
          <a:p>
            <a:pPr/>
          </a:p>
        </p:txBody>
      </p:sp>
      <p:sp>
        <p:nvSpPr>
          <p:cNvPr id="689" name="Text Placeholder 13"/>
          <p:cNvSpPr/>
          <p:nvPr>
            <p:ph type="body" sz="half" idx="14"/>
          </p:nvPr>
        </p:nvSpPr>
        <p:spPr>
          <a:xfrm>
            <a:off x="6084887" y="1341437"/>
            <a:ext cx="2808288" cy="5040313"/>
          </a:xfrm>
          <a:prstGeom prst="rect">
            <a:avLst/>
          </a:prstGeom>
        </p:spPr>
        <p:txBody>
          <a:bodyPr/>
          <a:lstStyle/>
          <a:p>
            <a:pPr/>
          </a:p>
        </p:txBody>
      </p:sp>
      <p:sp>
        <p:nvSpPr>
          <p:cNvPr id="690" name="Text Placeholder 7"/>
          <p:cNvSpPr/>
          <p:nvPr>
            <p:ph type="body" sz="quarter" idx="15"/>
          </p:nvPr>
        </p:nvSpPr>
        <p:spPr>
          <a:xfrm>
            <a:off x="250825" y="692697"/>
            <a:ext cx="8642350" cy="360041"/>
          </a:xfrm>
          <a:prstGeom prst="rect">
            <a:avLst/>
          </a:prstGeom>
        </p:spPr>
        <p:txBody>
          <a:bodyPr/>
          <a:lstStyle/>
          <a:p>
            <a:pPr indent="177800">
              <a:defRPr sz="2200"/>
            </a:pPr>
          </a:p>
        </p:txBody>
      </p:sp>
      <p:grpSp>
        <p:nvGrpSpPr>
          <p:cNvPr id="693" name="Title 1"/>
          <p:cNvGrpSpPr/>
          <p:nvPr/>
        </p:nvGrpSpPr>
        <p:grpSpPr>
          <a:xfrm>
            <a:off x="252000" y="190799"/>
            <a:ext cx="8642351" cy="510542"/>
            <a:chOff x="0" y="0"/>
            <a:chExt cx="8642350" cy="510540"/>
          </a:xfrm>
        </p:grpSpPr>
        <p:sp>
          <p:nvSpPr>
            <p:cNvPr id="691" name="Rectangle"/>
            <p:cNvSpPr/>
            <p:nvPr/>
          </p:nvSpPr>
          <p:spPr>
            <a:xfrm>
              <a:off x="0" y="0"/>
              <a:ext cx="8642350" cy="503784"/>
            </a:xfrm>
            <a:prstGeom prst="rect">
              <a:avLst/>
            </a:prstGeom>
            <a:solidFill>
              <a:schemeClr val="accent3"/>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692"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6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and key message">
    <p:spTree>
      <p:nvGrpSpPr>
        <p:cNvPr id="1" name=""/>
        <p:cNvGrpSpPr/>
        <p:nvPr/>
      </p:nvGrpSpPr>
      <p:grpSpPr>
        <a:xfrm>
          <a:off x="0" y="0"/>
          <a:ext cx="0" cy="0"/>
          <a:chOff x="0" y="0"/>
          <a:chExt cx="0" cy="0"/>
        </a:xfrm>
      </p:grpSpPr>
      <p:sp>
        <p:nvSpPr>
          <p:cNvPr id="701" name="Title Text"/>
          <p:cNvSpPr txBox="1"/>
          <p:nvPr>
            <p:ph type="title"/>
          </p:nvPr>
        </p:nvSpPr>
        <p:spPr>
          <a:xfrm>
            <a:off x="250825" y="188912"/>
            <a:ext cx="8642350" cy="503785"/>
          </a:xfrm>
          <a:prstGeom prst="rect">
            <a:avLst/>
          </a:prstGeom>
        </p:spPr>
        <p:txBody>
          <a:bodyPr/>
          <a:lstStyle/>
          <a:p>
            <a:pPr/>
            <a:r>
              <a:t>Title Text</a:t>
            </a:r>
          </a:p>
        </p:txBody>
      </p:sp>
      <p:sp>
        <p:nvSpPr>
          <p:cNvPr id="702"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03" name="Text Placeholder 6"/>
          <p:cNvSpPr/>
          <p:nvPr>
            <p:ph type="body" idx="13"/>
          </p:nvPr>
        </p:nvSpPr>
        <p:spPr>
          <a:xfrm>
            <a:off x="3203575" y="1341437"/>
            <a:ext cx="5689600" cy="5040313"/>
          </a:xfrm>
          <a:prstGeom prst="rect">
            <a:avLst/>
          </a:prstGeom>
        </p:spPr>
        <p:txBody>
          <a:bodyPr/>
          <a:lstStyle/>
          <a:p>
            <a:pPr/>
          </a:p>
        </p:txBody>
      </p:sp>
      <p:sp>
        <p:nvSpPr>
          <p:cNvPr id="704" name="Text Placeholder 7"/>
          <p:cNvSpPr/>
          <p:nvPr>
            <p:ph type="body" sz="quarter" idx="14"/>
          </p:nvPr>
        </p:nvSpPr>
        <p:spPr>
          <a:xfrm>
            <a:off x="250825" y="692697"/>
            <a:ext cx="8642350" cy="360041"/>
          </a:xfrm>
          <a:prstGeom prst="rect">
            <a:avLst/>
          </a:prstGeom>
        </p:spPr>
        <p:txBody>
          <a:bodyPr/>
          <a:lstStyle/>
          <a:p>
            <a:pPr indent="177800">
              <a:defRPr sz="2200"/>
            </a:pPr>
          </a:p>
        </p:txBody>
      </p:sp>
      <p:grpSp>
        <p:nvGrpSpPr>
          <p:cNvPr id="707" name="Title 1"/>
          <p:cNvGrpSpPr/>
          <p:nvPr/>
        </p:nvGrpSpPr>
        <p:grpSpPr>
          <a:xfrm>
            <a:off x="251519" y="190799"/>
            <a:ext cx="8642351" cy="510542"/>
            <a:chOff x="0" y="0"/>
            <a:chExt cx="8642350" cy="510540"/>
          </a:xfrm>
        </p:grpSpPr>
        <p:sp>
          <p:nvSpPr>
            <p:cNvPr id="705" name="Rectangle"/>
            <p:cNvSpPr/>
            <p:nvPr/>
          </p:nvSpPr>
          <p:spPr>
            <a:xfrm>
              <a:off x="0" y="0"/>
              <a:ext cx="8642350" cy="503784"/>
            </a:xfrm>
            <a:prstGeom prst="rect">
              <a:avLst/>
            </a:prstGeom>
            <a:solidFill>
              <a:schemeClr val="accent3"/>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706"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7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viderslide">
    <p:spTree>
      <p:nvGrpSpPr>
        <p:cNvPr id="1" name=""/>
        <p:cNvGrpSpPr/>
        <p:nvPr/>
      </p:nvGrpSpPr>
      <p:grpSpPr>
        <a:xfrm>
          <a:off x="0" y="0"/>
          <a:ext cx="0" cy="0"/>
          <a:chOff x="0" y="0"/>
          <a:chExt cx="0" cy="0"/>
        </a:xfrm>
      </p:grpSpPr>
      <p:sp>
        <p:nvSpPr>
          <p:cNvPr id="75" name="Rectangle 3"/>
          <p:cNvSpPr/>
          <p:nvPr/>
        </p:nvSpPr>
        <p:spPr>
          <a:xfrm>
            <a:off x="0" y="0"/>
            <a:ext cx="9144000" cy="6858000"/>
          </a:xfrm>
          <a:prstGeom prst="rect">
            <a:avLst/>
          </a:prstGeom>
          <a:solidFill>
            <a:srgbClr val="0091C9"/>
          </a:solidFill>
          <a:ln w="12700">
            <a:miter lim="400000"/>
          </a:ln>
        </p:spPr>
        <p:txBody>
          <a:bodyPr lIns="45719" rIns="45719" anchor="ctr"/>
          <a:lstStyle/>
          <a:p>
            <a:pPr algn="ctr">
              <a:defRPr>
                <a:solidFill>
                  <a:srgbClr val="FFFFFF"/>
                </a:solidFill>
              </a:defRPr>
            </a:pPr>
          </a:p>
        </p:txBody>
      </p:sp>
      <p:sp>
        <p:nvSpPr>
          <p:cNvPr id="76" name="Body Level One…"/>
          <p:cNvSpPr txBox="1"/>
          <p:nvPr>
            <p:ph type="body" sz="quarter" idx="1"/>
          </p:nvPr>
        </p:nvSpPr>
        <p:spPr>
          <a:xfrm>
            <a:off x="250825" y="1340767"/>
            <a:ext cx="6985000" cy="504057"/>
          </a:xfrm>
          <a:prstGeom prst="rect">
            <a:avLst/>
          </a:prstGeom>
        </p:spPr>
        <p:txBody>
          <a:bodyPr/>
          <a:lstStyle>
            <a:lvl1pPr>
              <a:defRPr sz="3600">
                <a:solidFill>
                  <a:srgbClr val="FFFFFF"/>
                </a:solidFill>
                <a:latin typeface="Arial Black"/>
                <a:ea typeface="Arial Black"/>
                <a:cs typeface="Arial Black"/>
                <a:sym typeface="Arial Black"/>
              </a:defRPr>
            </a:lvl1pPr>
            <a:lvl2pPr>
              <a:defRPr sz="3600">
                <a:solidFill>
                  <a:srgbClr val="FFFFFF"/>
                </a:solidFill>
                <a:latin typeface="Arial Black"/>
                <a:ea typeface="Arial Black"/>
                <a:cs typeface="Arial Black"/>
                <a:sym typeface="Arial Black"/>
              </a:defRPr>
            </a:lvl2pPr>
            <a:lvl3pPr>
              <a:defRPr sz="3600">
                <a:solidFill>
                  <a:srgbClr val="FFFFFF"/>
                </a:solidFill>
                <a:latin typeface="Arial Black"/>
                <a:ea typeface="Arial Black"/>
                <a:cs typeface="Arial Black"/>
                <a:sym typeface="Arial Black"/>
              </a:defRPr>
            </a:lvl3pPr>
            <a:lvl4pPr>
              <a:defRPr sz="3600">
                <a:solidFill>
                  <a:srgbClr val="FFFFFF"/>
                </a:solidFill>
                <a:latin typeface="Arial Black"/>
                <a:ea typeface="Arial Black"/>
                <a:cs typeface="Arial Black"/>
                <a:sym typeface="Arial Black"/>
              </a:defRPr>
            </a:lvl4pPr>
            <a:lvl5pPr>
              <a:defRPr sz="3600">
                <a:solidFill>
                  <a:srgbClr val="FFFFFF"/>
                </a:solidFill>
                <a:latin typeface="Arial Black"/>
                <a:ea typeface="Arial Black"/>
                <a:cs typeface="Arial Black"/>
                <a:sym typeface="Arial Black"/>
              </a:defRPr>
            </a:lvl5pPr>
          </a:lstStyle>
          <a:p>
            <a:pPr/>
            <a:r>
              <a:t>Body Level One</a:t>
            </a:r>
          </a:p>
          <a:p>
            <a:pPr lvl="1"/>
            <a:r>
              <a:t>Body Level Two</a:t>
            </a:r>
          </a:p>
          <a:p>
            <a:pPr lvl="2"/>
            <a:r>
              <a:t>Body Level Three</a:t>
            </a:r>
          </a:p>
          <a:p>
            <a:pPr lvl="3"/>
            <a:r>
              <a:t>Body Level Four</a:t>
            </a:r>
          </a:p>
          <a:p>
            <a:pPr lvl="4"/>
            <a:r>
              <a:t>Body Level Five</a:t>
            </a:r>
          </a:p>
        </p:txBody>
      </p:sp>
      <p:sp>
        <p:nvSpPr>
          <p:cNvPr id="77" name="Rectangle 14"/>
          <p:cNvSpPr txBox="1"/>
          <p:nvPr/>
        </p:nvSpPr>
        <p:spPr>
          <a:xfrm>
            <a:off x="232915" y="-22225"/>
            <a:ext cx="1674790"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01</a:t>
            </a:r>
          </a:p>
        </p:txBody>
      </p:sp>
      <p:sp>
        <p:nvSpPr>
          <p:cNvPr id="78" name="TextBox 1"/>
          <p:cNvSpPr txBox="1"/>
          <p:nvPr/>
        </p:nvSpPr>
        <p:spPr>
          <a:xfrm>
            <a:off x="232916" y="6165303"/>
            <a:ext cx="858755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defRPr>
            </a:lvl1pPr>
          </a:lstStyle>
          <a:p>
            <a:pPr/>
            <a:r>
              <a:t>Transforming London’s health and care together</a:t>
            </a:r>
          </a:p>
        </p:txBody>
      </p:sp>
      <p:sp>
        <p:nvSpPr>
          <p:cNvPr id="79" name="Straight Connector 5"/>
          <p:cNvSpPr/>
          <p:nvPr/>
        </p:nvSpPr>
        <p:spPr>
          <a:xfrm>
            <a:off x="232916" y="6165303"/>
            <a:ext cx="8587556" cy="1"/>
          </a:xfrm>
          <a:prstGeom prst="line">
            <a:avLst/>
          </a:prstGeom>
          <a:ln>
            <a:solidFill>
              <a:srgbClr val="FFFFFF"/>
            </a:solidFill>
          </a:ln>
        </p:spPr>
        <p:txBody>
          <a:bodyPr lIns="45719" rIns="45719"/>
          <a:lstStyle/>
          <a:p>
            <a:pP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Deviderslide">
    <p:spTree>
      <p:nvGrpSpPr>
        <p:cNvPr id="1" name=""/>
        <p:cNvGrpSpPr/>
        <p:nvPr/>
      </p:nvGrpSpPr>
      <p:grpSpPr>
        <a:xfrm>
          <a:off x="0" y="0"/>
          <a:ext cx="0" cy="0"/>
          <a:chOff x="0" y="0"/>
          <a:chExt cx="0" cy="0"/>
        </a:xfrm>
      </p:grpSpPr>
      <p:sp>
        <p:nvSpPr>
          <p:cNvPr id="715" name="Rectangle 3"/>
          <p:cNvSpPr/>
          <p:nvPr/>
        </p:nvSpPr>
        <p:spPr>
          <a:xfrm>
            <a:off x="0" y="0"/>
            <a:ext cx="9144000" cy="6858000"/>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716" name="Body Level One…"/>
          <p:cNvSpPr txBox="1"/>
          <p:nvPr>
            <p:ph type="body" sz="quarter" idx="1"/>
          </p:nvPr>
        </p:nvSpPr>
        <p:spPr>
          <a:xfrm>
            <a:off x="250825" y="1340767"/>
            <a:ext cx="6985000" cy="504057"/>
          </a:xfrm>
          <a:prstGeom prst="rect">
            <a:avLst/>
          </a:prstGeom>
        </p:spPr>
        <p:txBody>
          <a:bodyPr/>
          <a:lstStyle>
            <a:lvl1pPr>
              <a:defRPr sz="3600">
                <a:solidFill>
                  <a:srgbClr val="FFFFFF"/>
                </a:solidFill>
                <a:latin typeface="Arial Black"/>
                <a:ea typeface="Arial Black"/>
                <a:cs typeface="Arial Black"/>
                <a:sym typeface="Arial Black"/>
              </a:defRPr>
            </a:lvl1pPr>
            <a:lvl2pPr>
              <a:defRPr sz="3600">
                <a:solidFill>
                  <a:srgbClr val="FFFFFF"/>
                </a:solidFill>
                <a:latin typeface="Arial Black"/>
                <a:ea typeface="Arial Black"/>
                <a:cs typeface="Arial Black"/>
                <a:sym typeface="Arial Black"/>
              </a:defRPr>
            </a:lvl2pPr>
            <a:lvl3pPr>
              <a:defRPr sz="3600">
                <a:solidFill>
                  <a:srgbClr val="FFFFFF"/>
                </a:solidFill>
                <a:latin typeface="Arial Black"/>
                <a:ea typeface="Arial Black"/>
                <a:cs typeface="Arial Black"/>
                <a:sym typeface="Arial Black"/>
              </a:defRPr>
            </a:lvl3pPr>
            <a:lvl4pPr>
              <a:defRPr sz="3600">
                <a:solidFill>
                  <a:srgbClr val="FFFFFF"/>
                </a:solidFill>
                <a:latin typeface="Arial Black"/>
                <a:ea typeface="Arial Black"/>
                <a:cs typeface="Arial Black"/>
                <a:sym typeface="Arial Black"/>
              </a:defRPr>
            </a:lvl4pPr>
            <a:lvl5pPr>
              <a:defRPr sz="3600">
                <a:solidFill>
                  <a:srgbClr val="FFFFFF"/>
                </a:solidFill>
                <a:latin typeface="Arial Black"/>
                <a:ea typeface="Arial Black"/>
                <a:cs typeface="Arial Black"/>
                <a:sym typeface="Arial Black"/>
              </a:defRPr>
            </a:lvl5pPr>
          </a:lstStyle>
          <a:p>
            <a:pPr/>
            <a:r>
              <a:t>Body Level One</a:t>
            </a:r>
          </a:p>
          <a:p>
            <a:pPr lvl="1"/>
            <a:r>
              <a:t>Body Level Two</a:t>
            </a:r>
          </a:p>
          <a:p>
            <a:pPr lvl="2"/>
            <a:r>
              <a:t>Body Level Three</a:t>
            </a:r>
          </a:p>
          <a:p>
            <a:pPr lvl="3"/>
            <a:r>
              <a:t>Body Level Four</a:t>
            </a:r>
          </a:p>
          <a:p>
            <a:pPr lvl="4"/>
            <a:r>
              <a:t>Body Level Five</a:t>
            </a:r>
          </a:p>
        </p:txBody>
      </p:sp>
      <p:sp>
        <p:nvSpPr>
          <p:cNvPr id="717" name="Rectangle 5"/>
          <p:cNvSpPr txBox="1"/>
          <p:nvPr/>
        </p:nvSpPr>
        <p:spPr>
          <a:xfrm>
            <a:off x="250824" y="-22225"/>
            <a:ext cx="1656878"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05</a:t>
            </a:r>
          </a:p>
        </p:txBody>
      </p:sp>
      <p:sp>
        <p:nvSpPr>
          <p:cNvPr id="718" name="TextBox 6"/>
          <p:cNvSpPr txBox="1"/>
          <p:nvPr/>
        </p:nvSpPr>
        <p:spPr>
          <a:xfrm>
            <a:off x="232916" y="6165303"/>
            <a:ext cx="858755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defRPr>
            </a:lvl1pPr>
          </a:lstStyle>
          <a:p>
            <a:pPr/>
            <a:r>
              <a:t>Transforming London’s health and care together</a:t>
            </a:r>
          </a:p>
        </p:txBody>
      </p:sp>
      <p:sp>
        <p:nvSpPr>
          <p:cNvPr id="719" name="Straight Connector 7"/>
          <p:cNvSpPr/>
          <p:nvPr/>
        </p:nvSpPr>
        <p:spPr>
          <a:xfrm>
            <a:off x="232916" y="6165303"/>
            <a:ext cx="8587556" cy="1"/>
          </a:xfrm>
          <a:prstGeom prst="line">
            <a:avLst/>
          </a:prstGeom>
          <a:ln>
            <a:solidFill>
              <a:srgbClr val="FFFFFF"/>
            </a:solidFill>
          </a:ln>
        </p:spPr>
        <p:txBody>
          <a:bodyPr lIns="45719" rIns="45719"/>
          <a:lstStyle/>
          <a:p>
            <a:pPr/>
          </a:p>
        </p:txBody>
      </p:sp>
      <p:sp>
        <p:nvSpPr>
          <p:cNvPr id="72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_Title and Content">
    <p:spTree>
      <p:nvGrpSpPr>
        <p:cNvPr id="1" name=""/>
        <p:cNvGrpSpPr/>
        <p:nvPr/>
      </p:nvGrpSpPr>
      <p:grpSpPr>
        <a:xfrm>
          <a:off x="0" y="0"/>
          <a:ext cx="0" cy="0"/>
          <a:chOff x="0" y="0"/>
          <a:chExt cx="0" cy="0"/>
        </a:xfrm>
      </p:grpSpPr>
      <p:sp>
        <p:nvSpPr>
          <p:cNvPr id="727" name="Title Text"/>
          <p:cNvSpPr txBox="1"/>
          <p:nvPr>
            <p:ph type="title"/>
          </p:nvPr>
        </p:nvSpPr>
        <p:spPr>
          <a:xfrm>
            <a:off x="250825" y="188912"/>
            <a:ext cx="8642350" cy="503785"/>
          </a:xfrm>
          <a:prstGeom prst="rect">
            <a:avLst/>
          </a:prstGeom>
          <a:solidFill>
            <a:schemeClr val="accent4"/>
          </a:solidFill>
        </p:spPr>
        <p:txBody>
          <a:bodyPr/>
          <a:lstStyle>
            <a:lvl1pPr indent="95250"/>
          </a:lstStyle>
          <a:p>
            <a:pPr/>
            <a:r>
              <a:t>Title Text</a:t>
            </a:r>
          </a:p>
        </p:txBody>
      </p:sp>
      <p:sp>
        <p:nvSpPr>
          <p:cNvPr id="728" name="Body Level One…"/>
          <p:cNvSpPr txBox="1"/>
          <p:nvPr>
            <p:ph type="body" sz="quarter" idx="1"/>
          </p:nvPr>
        </p:nvSpPr>
        <p:spPr>
          <a:xfrm>
            <a:off x="250825" y="692695"/>
            <a:ext cx="8642350" cy="432048"/>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7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Content and Two Column">
    <p:spTree>
      <p:nvGrpSpPr>
        <p:cNvPr id="1" name=""/>
        <p:cNvGrpSpPr/>
        <p:nvPr/>
      </p:nvGrpSpPr>
      <p:grpSpPr>
        <a:xfrm>
          <a:off x="0" y="0"/>
          <a:ext cx="0" cy="0"/>
          <a:chOff x="0" y="0"/>
          <a:chExt cx="0" cy="0"/>
        </a:xfrm>
      </p:grpSpPr>
      <p:sp>
        <p:nvSpPr>
          <p:cNvPr id="736" name="Title Text"/>
          <p:cNvSpPr txBox="1"/>
          <p:nvPr>
            <p:ph type="title"/>
          </p:nvPr>
        </p:nvSpPr>
        <p:spPr>
          <a:xfrm>
            <a:off x="250825" y="188912"/>
            <a:ext cx="8642350" cy="503785"/>
          </a:xfrm>
          <a:prstGeom prst="rect">
            <a:avLst/>
          </a:prstGeom>
          <a:solidFill>
            <a:schemeClr val="accent4"/>
          </a:solidFill>
        </p:spPr>
        <p:txBody>
          <a:bodyPr/>
          <a:lstStyle>
            <a:lvl1pPr indent="95250"/>
          </a:lstStyle>
          <a:p>
            <a:pPr/>
            <a:r>
              <a:t>Title Text</a:t>
            </a:r>
          </a:p>
        </p:txBody>
      </p:sp>
      <p:sp>
        <p:nvSpPr>
          <p:cNvPr id="737" name="Body Level One…"/>
          <p:cNvSpPr txBox="1"/>
          <p:nvPr>
            <p:ph type="body" sz="quarter" idx="1"/>
          </p:nvPr>
        </p:nvSpPr>
        <p:spPr>
          <a:xfrm>
            <a:off x="250825" y="692697"/>
            <a:ext cx="8642350" cy="360041"/>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7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itle and Three Column">
    <p:spTree>
      <p:nvGrpSpPr>
        <p:cNvPr id="1" name=""/>
        <p:cNvGrpSpPr/>
        <p:nvPr/>
      </p:nvGrpSpPr>
      <p:grpSpPr>
        <a:xfrm>
          <a:off x="0" y="0"/>
          <a:ext cx="0" cy="0"/>
          <a:chOff x="0" y="0"/>
          <a:chExt cx="0" cy="0"/>
        </a:xfrm>
      </p:grpSpPr>
      <p:sp>
        <p:nvSpPr>
          <p:cNvPr id="745" name="Title Text"/>
          <p:cNvSpPr txBox="1"/>
          <p:nvPr>
            <p:ph type="title"/>
          </p:nvPr>
        </p:nvSpPr>
        <p:spPr>
          <a:xfrm>
            <a:off x="250825" y="188912"/>
            <a:ext cx="8642350" cy="503785"/>
          </a:xfrm>
          <a:prstGeom prst="rect">
            <a:avLst/>
          </a:prstGeom>
        </p:spPr>
        <p:txBody>
          <a:bodyPr/>
          <a:lstStyle/>
          <a:p>
            <a:pPr/>
            <a:r>
              <a:t>Title Text</a:t>
            </a:r>
          </a:p>
        </p:txBody>
      </p:sp>
      <p:sp>
        <p:nvSpPr>
          <p:cNvPr id="746"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7" name="Text Placeholder 11"/>
          <p:cNvSpPr/>
          <p:nvPr>
            <p:ph type="body" sz="half" idx="13"/>
          </p:nvPr>
        </p:nvSpPr>
        <p:spPr>
          <a:xfrm>
            <a:off x="3203575" y="1341437"/>
            <a:ext cx="2736850" cy="5040313"/>
          </a:xfrm>
          <a:prstGeom prst="rect">
            <a:avLst/>
          </a:prstGeom>
        </p:spPr>
        <p:txBody>
          <a:bodyPr/>
          <a:lstStyle/>
          <a:p>
            <a:pPr/>
          </a:p>
        </p:txBody>
      </p:sp>
      <p:sp>
        <p:nvSpPr>
          <p:cNvPr id="748" name="Text Placeholder 13"/>
          <p:cNvSpPr/>
          <p:nvPr>
            <p:ph type="body" sz="half" idx="14"/>
          </p:nvPr>
        </p:nvSpPr>
        <p:spPr>
          <a:xfrm>
            <a:off x="6084887" y="1341437"/>
            <a:ext cx="2808288" cy="5040313"/>
          </a:xfrm>
          <a:prstGeom prst="rect">
            <a:avLst/>
          </a:prstGeom>
        </p:spPr>
        <p:txBody>
          <a:bodyPr/>
          <a:lstStyle/>
          <a:p>
            <a:pPr/>
          </a:p>
        </p:txBody>
      </p:sp>
      <p:sp>
        <p:nvSpPr>
          <p:cNvPr id="749" name="Text Placeholder 7"/>
          <p:cNvSpPr/>
          <p:nvPr>
            <p:ph type="body" sz="quarter" idx="15"/>
          </p:nvPr>
        </p:nvSpPr>
        <p:spPr>
          <a:xfrm>
            <a:off x="250825" y="692697"/>
            <a:ext cx="8642350" cy="360041"/>
          </a:xfrm>
          <a:prstGeom prst="rect">
            <a:avLst/>
          </a:prstGeom>
        </p:spPr>
        <p:txBody>
          <a:bodyPr/>
          <a:lstStyle/>
          <a:p>
            <a:pPr indent="177800">
              <a:defRPr sz="2200"/>
            </a:pPr>
          </a:p>
        </p:txBody>
      </p:sp>
      <p:grpSp>
        <p:nvGrpSpPr>
          <p:cNvPr id="752" name="Title 1"/>
          <p:cNvGrpSpPr/>
          <p:nvPr/>
        </p:nvGrpSpPr>
        <p:grpSpPr>
          <a:xfrm>
            <a:off x="252000" y="190799"/>
            <a:ext cx="8642351" cy="510542"/>
            <a:chOff x="0" y="0"/>
            <a:chExt cx="8642350" cy="510540"/>
          </a:xfrm>
        </p:grpSpPr>
        <p:sp>
          <p:nvSpPr>
            <p:cNvPr id="750" name="Rectangle"/>
            <p:cNvSpPr/>
            <p:nvPr/>
          </p:nvSpPr>
          <p:spPr>
            <a:xfrm>
              <a:off x="0" y="0"/>
              <a:ext cx="8642350" cy="503784"/>
            </a:xfrm>
            <a:prstGeom prst="rect">
              <a:avLst/>
            </a:prstGeom>
            <a:solidFill>
              <a:schemeClr val="accent4"/>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751"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7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itle and key message">
    <p:spTree>
      <p:nvGrpSpPr>
        <p:cNvPr id="1" name=""/>
        <p:cNvGrpSpPr/>
        <p:nvPr/>
      </p:nvGrpSpPr>
      <p:grpSpPr>
        <a:xfrm>
          <a:off x="0" y="0"/>
          <a:ext cx="0" cy="0"/>
          <a:chOff x="0" y="0"/>
          <a:chExt cx="0" cy="0"/>
        </a:xfrm>
      </p:grpSpPr>
      <p:sp>
        <p:nvSpPr>
          <p:cNvPr id="760" name="Title Text"/>
          <p:cNvSpPr txBox="1"/>
          <p:nvPr>
            <p:ph type="title"/>
          </p:nvPr>
        </p:nvSpPr>
        <p:spPr>
          <a:xfrm>
            <a:off x="250825" y="188912"/>
            <a:ext cx="8642350" cy="503785"/>
          </a:xfrm>
          <a:prstGeom prst="rect">
            <a:avLst/>
          </a:prstGeom>
        </p:spPr>
        <p:txBody>
          <a:bodyPr/>
          <a:lstStyle/>
          <a:p>
            <a:pPr/>
            <a:r>
              <a:t>Title Text</a:t>
            </a:r>
          </a:p>
        </p:txBody>
      </p:sp>
      <p:sp>
        <p:nvSpPr>
          <p:cNvPr id="761"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2" name="Text Placeholder 6"/>
          <p:cNvSpPr/>
          <p:nvPr>
            <p:ph type="body" idx="13"/>
          </p:nvPr>
        </p:nvSpPr>
        <p:spPr>
          <a:xfrm>
            <a:off x="3203575" y="1341437"/>
            <a:ext cx="5689600" cy="5040313"/>
          </a:xfrm>
          <a:prstGeom prst="rect">
            <a:avLst/>
          </a:prstGeom>
        </p:spPr>
        <p:txBody>
          <a:bodyPr/>
          <a:lstStyle/>
          <a:p>
            <a:pPr/>
          </a:p>
        </p:txBody>
      </p:sp>
      <p:sp>
        <p:nvSpPr>
          <p:cNvPr id="763" name="Text Placeholder 7"/>
          <p:cNvSpPr/>
          <p:nvPr>
            <p:ph type="body" sz="quarter" idx="14"/>
          </p:nvPr>
        </p:nvSpPr>
        <p:spPr>
          <a:xfrm>
            <a:off x="250825" y="692697"/>
            <a:ext cx="8642350" cy="360041"/>
          </a:xfrm>
          <a:prstGeom prst="rect">
            <a:avLst/>
          </a:prstGeom>
        </p:spPr>
        <p:txBody>
          <a:bodyPr/>
          <a:lstStyle/>
          <a:p>
            <a:pPr indent="177800">
              <a:defRPr sz="2200"/>
            </a:pPr>
          </a:p>
        </p:txBody>
      </p:sp>
      <p:grpSp>
        <p:nvGrpSpPr>
          <p:cNvPr id="766" name="Title 1"/>
          <p:cNvGrpSpPr/>
          <p:nvPr/>
        </p:nvGrpSpPr>
        <p:grpSpPr>
          <a:xfrm>
            <a:off x="251519" y="190799"/>
            <a:ext cx="8642351" cy="510542"/>
            <a:chOff x="0" y="0"/>
            <a:chExt cx="8642350" cy="510540"/>
          </a:xfrm>
        </p:grpSpPr>
        <p:sp>
          <p:nvSpPr>
            <p:cNvPr id="764" name="Rectangle"/>
            <p:cNvSpPr/>
            <p:nvPr/>
          </p:nvSpPr>
          <p:spPr>
            <a:xfrm>
              <a:off x="0" y="0"/>
              <a:ext cx="8642350" cy="503784"/>
            </a:xfrm>
            <a:prstGeom prst="rect">
              <a:avLst/>
            </a:prstGeom>
            <a:solidFill>
              <a:schemeClr val="accent4"/>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765"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7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Deviderslide">
    <p:spTree>
      <p:nvGrpSpPr>
        <p:cNvPr id="1" name=""/>
        <p:cNvGrpSpPr/>
        <p:nvPr/>
      </p:nvGrpSpPr>
      <p:grpSpPr>
        <a:xfrm>
          <a:off x="0" y="0"/>
          <a:ext cx="0" cy="0"/>
          <a:chOff x="0" y="0"/>
          <a:chExt cx="0" cy="0"/>
        </a:xfrm>
      </p:grpSpPr>
      <p:sp>
        <p:nvSpPr>
          <p:cNvPr id="774" name="Rectangle 3"/>
          <p:cNvSpPr/>
          <p:nvPr/>
        </p:nvSpPr>
        <p:spPr>
          <a:xfrm>
            <a:off x="0" y="0"/>
            <a:ext cx="9144000" cy="68580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775" name="Body Level One…"/>
          <p:cNvSpPr txBox="1"/>
          <p:nvPr>
            <p:ph type="body" sz="quarter" idx="1"/>
          </p:nvPr>
        </p:nvSpPr>
        <p:spPr>
          <a:xfrm>
            <a:off x="250825" y="1340767"/>
            <a:ext cx="6985000" cy="504057"/>
          </a:xfrm>
          <a:prstGeom prst="rect">
            <a:avLst/>
          </a:prstGeom>
        </p:spPr>
        <p:txBody>
          <a:bodyPr/>
          <a:lstStyle>
            <a:lvl1pPr>
              <a:defRPr sz="3600">
                <a:solidFill>
                  <a:srgbClr val="FFFFFF"/>
                </a:solidFill>
                <a:latin typeface="Arial Black"/>
                <a:ea typeface="Arial Black"/>
                <a:cs typeface="Arial Black"/>
                <a:sym typeface="Arial Black"/>
              </a:defRPr>
            </a:lvl1pPr>
            <a:lvl2pPr>
              <a:defRPr sz="3600">
                <a:solidFill>
                  <a:srgbClr val="FFFFFF"/>
                </a:solidFill>
                <a:latin typeface="Arial Black"/>
                <a:ea typeface="Arial Black"/>
                <a:cs typeface="Arial Black"/>
                <a:sym typeface="Arial Black"/>
              </a:defRPr>
            </a:lvl2pPr>
            <a:lvl3pPr>
              <a:defRPr sz="3600">
                <a:solidFill>
                  <a:srgbClr val="FFFFFF"/>
                </a:solidFill>
                <a:latin typeface="Arial Black"/>
                <a:ea typeface="Arial Black"/>
                <a:cs typeface="Arial Black"/>
                <a:sym typeface="Arial Black"/>
              </a:defRPr>
            </a:lvl3pPr>
            <a:lvl4pPr>
              <a:defRPr sz="3600">
                <a:solidFill>
                  <a:srgbClr val="FFFFFF"/>
                </a:solidFill>
                <a:latin typeface="Arial Black"/>
                <a:ea typeface="Arial Black"/>
                <a:cs typeface="Arial Black"/>
                <a:sym typeface="Arial Black"/>
              </a:defRPr>
            </a:lvl4pPr>
            <a:lvl5pPr>
              <a:defRPr sz="3600">
                <a:solidFill>
                  <a:srgbClr val="FFFFFF"/>
                </a:solidFill>
                <a:latin typeface="Arial Black"/>
                <a:ea typeface="Arial Black"/>
                <a:cs typeface="Arial Black"/>
                <a:sym typeface="Arial Black"/>
              </a:defRPr>
            </a:lvl5pPr>
          </a:lstStyle>
          <a:p>
            <a:pPr/>
            <a:r>
              <a:t>Body Level One</a:t>
            </a:r>
          </a:p>
          <a:p>
            <a:pPr lvl="1"/>
            <a:r>
              <a:t>Body Level Two</a:t>
            </a:r>
          </a:p>
          <a:p>
            <a:pPr lvl="2"/>
            <a:r>
              <a:t>Body Level Three</a:t>
            </a:r>
          </a:p>
          <a:p>
            <a:pPr lvl="3"/>
            <a:r>
              <a:t>Body Level Four</a:t>
            </a:r>
          </a:p>
          <a:p>
            <a:pPr lvl="4"/>
            <a:r>
              <a:t>Body Level Five</a:t>
            </a:r>
          </a:p>
        </p:txBody>
      </p:sp>
      <p:sp>
        <p:nvSpPr>
          <p:cNvPr id="776" name="Rectangle 5"/>
          <p:cNvSpPr txBox="1"/>
          <p:nvPr/>
        </p:nvSpPr>
        <p:spPr>
          <a:xfrm>
            <a:off x="250824" y="-22225"/>
            <a:ext cx="1656878"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06</a:t>
            </a:r>
          </a:p>
        </p:txBody>
      </p:sp>
      <p:sp>
        <p:nvSpPr>
          <p:cNvPr id="777" name="TextBox 6"/>
          <p:cNvSpPr txBox="1"/>
          <p:nvPr/>
        </p:nvSpPr>
        <p:spPr>
          <a:xfrm>
            <a:off x="232916" y="6165303"/>
            <a:ext cx="858755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defRPr>
            </a:lvl1pPr>
          </a:lstStyle>
          <a:p>
            <a:pPr/>
            <a:r>
              <a:t>Transforming London’s health and care together</a:t>
            </a:r>
          </a:p>
        </p:txBody>
      </p:sp>
      <p:sp>
        <p:nvSpPr>
          <p:cNvPr id="778" name="Straight Connector 7"/>
          <p:cNvSpPr/>
          <p:nvPr/>
        </p:nvSpPr>
        <p:spPr>
          <a:xfrm>
            <a:off x="232916" y="6165303"/>
            <a:ext cx="8587556" cy="1"/>
          </a:xfrm>
          <a:prstGeom prst="line">
            <a:avLst/>
          </a:prstGeom>
          <a:ln>
            <a:solidFill>
              <a:srgbClr val="FFFFFF"/>
            </a:solidFill>
          </a:ln>
        </p:spPr>
        <p:txBody>
          <a:bodyPr lIns="45719" rIns="45719"/>
          <a:lstStyle/>
          <a:p>
            <a:pPr/>
          </a:p>
        </p:txBody>
      </p:sp>
      <p:sp>
        <p:nvSpPr>
          <p:cNvPr id="7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ustom Layout">
    <p:spTree>
      <p:nvGrpSpPr>
        <p:cNvPr id="1" name=""/>
        <p:cNvGrpSpPr/>
        <p:nvPr/>
      </p:nvGrpSpPr>
      <p:grpSpPr>
        <a:xfrm>
          <a:off x="0" y="0"/>
          <a:ext cx="0" cy="0"/>
          <a:chOff x="0" y="0"/>
          <a:chExt cx="0" cy="0"/>
        </a:xfrm>
      </p:grpSpPr>
      <p:sp>
        <p:nvSpPr>
          <p:cNvPr id="786" name="Title Text"/>
          <p:cNvSpPr txBox="1"/>
          <p:nvPr>
            <p:ph type="title"/>
          </p:nvPr>
        </p:nvSpPr>
        <p:spPr>
          <a:prstGeom prst="rect">
            <a:avLst/>
          </a:prstGeom>
        </p:spPr>
        <p:txBody>
          <a:bodyPr/>
          <a:lstStyle/>
          <a:p>
            <a:pPr/>
            <a:r>
              <a:t>Title Text</a:t>
            </a:r>
          </a:p>
        </p:txBody>
      </p:sp>
      <p:sp>
        <p:nvSpPr>
          <p:cNvPr id="78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Deviderslide">
    <p:spTree>
      <p:nvGrpSpPr>
        <p:cNvPr id="1" name=""/>
        <p:cNvGrpSpPr/>
        <p:nvPr/>
      </p:nvGrpSpPr>
      <p:grpSpPr>
        <a:xfrm>
          <a:off x="0" y="0"/>
          <a:ext cx="0" cy="0"/>
          <a:chOff x="0" y="0"/>
          <a:chExt cx="0" cy="0"/>
        </a:xfrm>
      </p:grpSpPr>
      <p:sp>
        <p:nvSpPr>
          <p:cNvPr id="794" name="Rectangle 3"/>
          <p:cNvSpPr/>
          <p:nvPr/>
        </p:nvSpPr>
        <p:spPr>
          <a:xfrm>
            <a:off x="0" y="0"/>
            <a:ext cx="9144000" cy="6858000"/>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795" name="Body Level One…"/>
          <p:cNvSpPr txBox="1"/>
          <p:nvPr>
            <p:ph type="body" sz="quarter" idx="1"/>
          </p:nvPr>
        </p:nvSpPr>
        <p:spPr>
          <a:xfrm>
            <a:off x="250825" y="1340767"/>
            <a:ext cx="6985000" cy="504057"/>
          </a:xfrm>
          <a:prstGeom prst="rect">
            <a:avLst/>
          </a:prstGeom>
        </p:spPr>
        <p:txBody>
          <a:bodyPr/>
          <a:lstStyle>
            <a:lvl1pPr>
              <a:defRPr sz="3600">
                <a:solidFill>
                  <a:srgbClr val="FFFFFF"/>
                </a:solidFill>
                <a:latin typeface="Arial Black"/>
                <a:ea typeface="Arial Black"/>
                <a:cs typeface="Arial Black"/>
                <a:sym typeface="Arial Black"/>
              </a:defRPr>
            </a:lvl1pPr>
            <a:lvl2pPr>
              <a:defRPr sz="3600">
                <a:solidFill>
                  <a:srgbClr val="FFFFFF"/>
                </a:solidFill>
                <a:latin typeface="Arial Black"/>
                <a:ea typeface="Arial Black"/>
                <a:cs typeface="Arial Black"/>
                <a:sym typeface="Arial Black"/>
              </a:defRPr>
            </a:lvl2pPr>
            <a:lvl3pPr>
              <a:defRPr sz="3600">
                <a:solidFill>
                  <a:srgbClr val="FFFFFF"/>
                </a:solidFill>
                <a:latin typeface="Arial Black"/>
                <a:ea typeface="Arial Black"/>
                <a:cs typeface="Arial Black"/>
                <a:sym typeface="Arial Black"/>
              </a:defRPr>
            </a:lvl3pPr>
            <a:lvl4pPr>
              <a:defRPr sz="3600">
                <a:solidFill>
                  <a:srgbClr val="FFFFFF"/>
                </a:solidFill>
                <a:latin typeface="Arial Black"/>
                <a:ea typeface="Arial Black"/>
                <a:cs typeface="Arial Black"/>
                <a:sym typeface="Arial Black"/>
              </a:defRPr>
            </a:lvl4pPr>
            <a:lvl5pPr>
              <a:defRPr sz="3600">
                <a:solidFill>
                  <a:srgbClr val="FFFFFF"/>
                </a:solidFill>
                <a:latin typeface="Arial Black"/>
                <a:ea typeface="Arial Black"/>
                <a:cs typeface="Arial Black"/>
                <a:sym typeface="Arial Black"/>
              </a:defRPr>
            </a:lvl5pPr>
          </a:lstStyle>
          <a:p>
            <a:pPr/>
            <a:r>
              <a:t>Body Level One</a:t>
            </a:r>
          </a:p>
          <a:p>
            <a:pPr lvl="1"/>
            <a:r>
              <a:t>Body Level Two</a:t>
            </a:r>
          </a:p>
          <a:p>
            <a:pPr lvl="2"/>
            <a:r>
              <a:t>Body Level Three</a:t>
            </a:r>
          </a:p>
          <a:p>
            <a:pPr lvl="3"/>
            <a:r>
              <a:t>Body Level Four</a:t>
            </a:r>
          </a:p>
          <a:p>
            <a:pPr lvl="4"/>
            <a:r>
              <a:t>Body Level Five</a:t>
            </a:r>
          </a:p>
        </p:txBody>
      </p:sp>
      <p:sp>
        <p:nvSpPr>
          <p:cNvPr id="796" name="Rectangle 5"/>
          <p:cNvSpPr txBox="1"/>
          <p:nvPr/>
        </p:nvSpPr>
        <p:spPr>
          <a:xfrm>
            <a:off x="232915" y="-22225"/>
            <a:ext cx="1674790"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07</a:t>
            </a:r>
          </a:p>
        </p:txBody>
      </p:sp>
      <p:sp>
        <p:nvSpPr>
          <p:cNvPr id="797" name="TextBox 6"/>
          <p:cNvSpPr txBox="1"/>
          <p:nvPr/>
        </p:nvSpPr>
        <p:spPr>
          <a:xfrm>
            <a:off x="232916" y="6165303"/>
            <a:ext cx="858755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defRPr>
            </a:lvl1pPr>
          </a:lstStyle>
          <a:p>
            <a:pPr/>
            <a:r>
              <a:t>Transforming London’s health and care together</a:t>
            </a:r>
          </a:p>
        </p:txBody>
      </p:sp>
      <p:sp>
        <p:nvSpPr>
          <p:cNvPr id="798" name="Straight Connector 7"/>
          <p:cNvSpPr/>
          <p:nvPr/>
        </p:nvSpPr>
        <p:spPr>
          <a:xfrm>
            <a:off x="232916" y="6165303"/>
            <a:ext cx="8587556" cy="1"/>
          </a:xfrm>
          <a:prstGeom prst="line">
            <a:avLst/>
          </a:prstGeom>
          <a:ln>
            <a:solidFill>
              <a:srgbClr val="FFFFFF"/>
            </a:solidFill>
          </a:ln>
        </p:spPr>
        <p:txBody>
          <a:bodyPr lIns="45719" rIns="45719"/>
          <a:lstStyle/>
          <a:p>
            <a:pPr/>
          </a:p>
        </p:txBody>
      </p:sp>
      <p:sp>
        <p:nvSpPr>
          <p:cNvPr id="7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_Deviderslide">
    <p:spTree>
      <p:nvGrpSpPr>
        <p:cNvPr id="1" name=""/>
        <p:cNvGrpSpPr/>
        <p:nvPr/>
      </p:nvGrpSpPr>
      <p:grpSpPr>
        <a:xfrm>
          <a:off x="0" y="0"/>
          <a:ext cx="0" cy="0"/>
          <a:chOff x="0" y="0"/>
          <a:chExt cx="0" cy="0"/>
        </a:xfrm>
      </p:grpSpPr>
      <p:sp>
        <p:nvSpPr>
          <p:cNvPr id="806" name="Rectangle 3"/>
          <p:cNvSpPr/>
          <p:nvPr/>
        </p:nvSpPr>
        <p:spPr>
          <a:xfrm>
            <a:off x="0" y="0"/>
            <a:ext cx="9144000" cy="6858000"/>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807" name="Body Level One…"/>
          <p:cNvSpPr txBox="1"/>
          <p:nvPr>
            <p:ph type="body" sz="quarter" idx="1"/>
          </p:nvPr>
        </p:nvSpPr>
        <p:spPr>
          <a:xfrm>
            <a:off x="250825" y="1340767"/>
            <a:ext cx="6985000" cy="504057"/>
          </a:xfrm>
          <a:prstGeom prst="rect">
            <a:avLst/>
          </a:prstGeom>
        </p:spPr>
        <p:txBody>
          <a:bodyPr/>
          <a:lstStyle>
            <a:lvl1pPr>
              <a:defRPr sz="3600">
                <a:solidFill>
                  <a:srgbClr val="FFFFFF"/>
                </a:solidFill>
                <a:latin typeface="Arial Black"/>
                <a:ea typeface="Arial Black"/>
                <a:cs typeface="Arial Black"/>
                <a:sym typeface="Arial Black"/>
              </a:defRPr>
            </a:lvl1pPr>
            <a:lvl2pPr>
              <a:defRPr sz="3600">
                <a:solidFill>
                  <a:srgbClr val="FFFFFF"/>
                </a:solidFill>
                <a:latin typeface="Arial Black"/>
                <a:ea typeface="Arial Black"/>
                <a:cs typeface="Arial Black"/>
                <a:sym typeface="Arial Black"/>
              </a:defRPr>
            </a:lvl2pPr>
            <a:lvl3pPr>
              <a:defRPr sz="3600">
                <a:solidFill>
                  <a:srgbClr val="FFFFFF"/>
                </a:solidFill>
                <a:latin typeface="Arial Black"/>
                <a:ea typeface="Arial Black"/>
                <a:cs typeface="Arial Black"/>
                <a:sym typeface="Arial Black"/>
              </a:defRPr>
            </a:lvl3pPr>
            <a:lvl4pPr>
              <a:defRPr sz="3600">
                <a:solidFill>
                  <a:srgbClr val="FFFFFF"/>
                </a:solidFill>
                <a:latin typeface="Arial Black"/>
                <a:ea typeface="Arial Black"/>
                <a:cs typeface="Arial Black"/>
                <a:sym typeface="Arial Black"/>
              </a:defRPr>
            </a:lvl4pPr>
            <a:lvl5pPr>
              <a:defRPr sz="3600">
                <a:solidFill>
                  <a:srgbClr val="FFFFFF"/>
                </a:solidFill>
                <a:latin typeface="Arial Black"/>
                <a:ea typeface="Arial Black"/>
                <a:cs typeface="Arial Black"/>
                <a:sym typeface="Arial Black"/>
              </a:defRPr>
            </a:lvl5pPr>
          </a:lstStyle>
          <a:p>
            <a:pPr/>
            <a:r>
              <a:t>Body Level One</a:t>
            </a:r>
          </a:p>
          <a:p>
            <a:pPr lvl="1"/>
            <a:r>
              <a:t>Body Level Two</a:t>
            </a:r>
          </a:p>
          <a:p>
            <a:pPr lvl="2"/>
            <a:r>
              <a:t>Body Level Three</a:t>
            </a:r>
          </a:p>
          <a:p>
            <a:pPr lvl="3"/>
            <a:r>
              <a:t>Body Level Four</a:t>
            </a:r>
          </a:p>
          <a:p>
            <a:pPr lvl="4"/>
            <a:r>
              <a:t>Body Level Five</a:t>
            </a:r>
          </a:p>
        </p:txBody>
      </p:sp>
      <p:sp>
        <p:nvSpPr>
          <p:cNvPr id="808" name="Rectangle 5"/>
          <p:cNvSpPr txBox="1"/>
          <p:nvPr/>
        </p:nvSpPr>
        <p:spPr>
          <a:xfrm>
            <a:off x="232915" y="-22225"/>
            <a:ext cx="1674790"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09</a:t>
            </a:r>
          </a:p>
        </p:txBody>
      </p:sp>
      <p:sp>
        <p:nvSpPr>
          <p:cNvPr id="809" name="TextBox 6"/>
          <p:cNvSpPr txBox="1"/>
          <p:nvPr/>
        </p:nvSpPr>
        <p:spPr>
          <a:xfrm>
            <a:off x="232916" y="6165303"/>
            <a:ext cx="858755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defRPr>
            </a:lvl1pPr>
          </a:lstStyle>
          <a:p>
            <a:pPr/>
            <a:r>
              <a:t>Transforming London’s health and care together</a:t>
            </a:r>
          </a:p>
        </p:txBody>
      </p:sp>
      <p:sp>
        <p:nvSpPr>
          <p:cNvPr id="810" name="Straight Connector 7"/>
          <p:cNvSpPr/>
          <p:nvPr/>
        </p:nvSpPr>
        <p:spPr>
          <a:xfrm>
            <a:off x="232916" y="6165303"/>
            <a:ext cx="8587556" cy="1"/>
          </a:xfrm>
          <a:prstGeom prst="line">
            <a:avLst/>
          </a:prstGeom>
          <a:ln>
            <a:solidFill>
              <a:srgbClr val="FFFFFF"/>
            </a:solidFill>
          </a:ln>
        </p:spPr>
        <p:txBody>
          <a:bodyPr lIns="45719" rIns="45719"/>
          <a:lstStyle/>
          <a:p>
            <a:pPr/>
          </a:p>
        </p:txBody>
      </p:sp>
      <p:sp>
        <p:nvSpPr>
          <p:cNvPr id="8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Blank">
    <p:spTree>
      <p:nvGrpSpPr>
        <p:cNvPr id="1" name=""/>
        <p:cNvGrpSpPr/>
        <p:nvPr/>
      </p:nvGrpSpPr>
      <p:grpSpPr>
        <a:xfrm>
          <a:off x="0" y="0"/>
          <a:ext cx="0" cy="0"/>
          <a:chOff x="0" y="0"/>
          <a:chExt cx="0" cy="0"/>
        </a:xfrm>
      </p:grpSpPr>
      <p:sp>
        <p:nvSpPr>
          <p:cNvPr id="818" name="Body Level One…"/>
          <p:cNvSpPr txBox="1"/>
          <p:nvPr>
            <p:ph type="body" sz="quarter" idx="1"/>
          </p:nvPr>
        </p:nvSpPr>
        <p:spPr>
          <a:xfrm>
            <a:off x="251791" y="1660326"/>
            <a:ext cx="7848601" cy="576649"/>
          </a:xfrm>
          <a:prstGeom prst="rect">
            <a:avLst/>
          </a:prstGeom>
        </p:spPr>
        <p:txBody>
          <a:bodyPr/>
          <a:lstStyle>
            <a:lvl1pPr>
              <a:defRPr b="1" sz="2400">
                <a:solidFill>
                  <a:schemeClr val="accent6"/>
                </a:solidFill>
              </a:defRPr>
            </a:lvl1pPr>
            <a:lvl2pPr marL="381000" indent="-381000">
              <a:defRPr b="1" sz="2400">
                <a:solidFill>
                  <a:schemeClr val="accent6"/>
                </a:solidFill>
              </a:defRPr>
            </a:lvl2pPr>
            <a:lvl3pPr marL="629708" indent="-359833">
              <a:defRPr b="1" sz="2400">
                <a:solidFill>
                  <a:schemeClr val="accent6"/>
                </a:solidFill>
              </a:defRPr>
            </a:lvl3pPr>
            <a:lvl4pPr marL="899583" indent="-359833">
              <a:defRPr b="1" sz="2400">
                <a:solidFill>
                  <a:schemeClr val="accent6"/>
                </a:solidFill>
              </a:defRPr>
            </a:lvl4pPr>
            <a:lvl5pPr marL="1169458" indent="-359833">
              <a:defRPr b="1" sz="2400">
                <a:solidFill>
                  <a:schemeClr val="accent6"/>
                </a:solidFill>
              </a:defRPr>
            </a:lvl5pPr>
          </a:lstStyle>
          <a:p>
            <a:pPr/>
            <a:r>
              <a:t>Body Level One</a:t>
            </a:r>
          </a:p>
          <a:p>
            <a:pPr lvl="1"/>
            <a:r>
              <a:t>Body Level Two</a:t>
            </a:r>
          </a:p>
          <a:p>
            <a:pPr lvl="2"/>
            <a:r>
              <a:t>Body Level Three</a:t>
            </a:r>
          </a:p>
          <a:p>
            <a:pPr lvl="3"/>
            <a:r>
              <a:t>Body Level Four</a:t>
            </a:r>
          </a:p>
          <a:p>
            <a:pPr lvl="4"/>
            <a:r>
              <a:t>Body Level Five</a:t>
            </a:r>
          </a:p>
        </p:txBody>
      </p:sp>
      <p:sp>
        <p:nvSpPr>
          <p:cNvPr id="819" name="Slide Number"/>
          <p:cNvSpPr txBox="1"/>
          <p:nvPr>
            <p:ph type="sldNum" sz="quarter" idx="2"/>
          </p:nvPr>
        </p:nvSpPr>
        <p:spPr>
          <a:prstGeom prst="rect">
            <a:avLst/>
          </a:prstGeom>
        </p:spPr>
        <p:txBody>
          <a:bodyPr/>
          <a:lstStyle/>
          <a:p>
            <a:pPr/>
            <a:fld id="{86CB4B4D-7CA3-9044-876B-883B54F8677D}" type="slidenum"/>
          </a:p>
        </p:txBody>
      </p:sp>
      <p:pic>
        <p:nvPicPr>
          <p:cNvPr id="820" name="Picture 2" descr="Picture 2"/>
          <p:cNvPicPr>
            <a:picLocks noChangeAspect="1"/>
          </p:cNvPicPr>
          <p:nvPr/>
        </p:nvPicPr>
        <p:blipFill>
          <a:blip r:embed="rId2">
            <a:extLst/>
          </a:blip>
          <a:stretch>
            <a:fillRect/>
          </a:stretch>
        </p:blipFill>
        <p:spPr>
          <a:xfrm>
            <a:off x="36512" y="-244801"/>
            <a:ext cx="9144001" cy="1780722"/>
          </a:xfrm>
          <a:prstGeom prst="rect">
            <a:avLst/>
          </a:prstGeom>
          <a:ln w="12700">
            <a:miter lim="400000"/>
          </a:ln>
        </p:spPr>
      </p:pic>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and Content">
    <p:spTree>
      <p:nvGrpSpPr>
        <p:cNvPr id="1" name=""/>
        <p:cNvGrpSpPr/>
        <p:nvPr/>
      </p:nvGrpSpPr>
      <p:grpSpPr>
        <a:xfrm>
          <a:off x="0" y="0"/>
          <a:ext cx="0" cy="0"/>
          <a:chOff x="0" y="0"/>
          <a:chExt cx="0" cy="0"/>
        </a:xfrm>
      </p:grpSpPr>
      <p:sp>
        <p:nvSpPr>
          <p:cNvPr id="87" name="Title Text"/>
          <p:cNvSpPr txBox="1"/>
          <p:nvPr>
            <p:ph type="title"/>
          </p:nvPr>
        </p:nvSpPr>
        <p:spPr>
          <a:xfrm>
            <a:off x="250825" y="188912"/>
            <a:ext cx="8642350" cy="503785"/>
          </a:xfrm>
          <a:prstGeom prst="rect">
            <a:avLst/>
          </a:prstGeom>
          <a:solidFill>
            <a:srgbClr val="0091C9"/>
          </a:solidFill>
        </p:spPr>
        <p:txBody>
          <a:bodyPr/>
          <a:lstStyle>
            <a:lvl1pPr indent="95250"/>
          </a:lstStyle>
          <a:p>
            <a:pPr/>
            <a:r>
              <a:t>Title Text</a:t>
            </a:r>
          </a:p>
        </p:txBody>
      </p:sp>
      <p:sp>
        <p:nvSpPr>
          <p:cNvPr id="88" name="Body Level One…"/>
          <p:cNvSpPr txBox="1"/>
          <p:nvPr>
            <p:ph type="body" sz="quarter" idx="1"/>
          </p:nvPr>
        </p:nvSpPr>
        <p:spPr>
          <a:xfrm>
            <a:off x="250825" y="692695"/>
            <a:ext cx="8642350" cy="432048"/>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8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and Content">
    <p:spTree>
      <p:nvGrpSpPr>
        <p:cNvPr id="1" name=""/>
        <p:cNvGrpSpPr/>
        <p:nvPr/>
      </p:nvGrpSpPr>
      <p:grpSpPr>
        <a:xfrm>
          <a:off x="0" y="0"/>
          <a:ext cx="0" cy="0"/>
          <a:chOff x="0" y="0"/>
          <a:chExt cx="0" cy="0"/>
        </a:xfrm>
      </p:grpSpPr>
      <p:sp>
        <p:nvSpPr>
          <p:cNvPr id="827" name="Title Text"/>
          <p:cNvSpPr txBox="1"/>
          <p:nvPr>
            <p:ph type="title"/>
          </p:nvPr>
        </p:nvSpPr>
        <p:spPr>
          <a:prstGeom prst="rect">
            <a:avLst/>
          </a:prstGeom>
        </p:spPr>
        <p:txBody>
          <a:bodyPr/>
          <a:lstStyle/>
          <a:p>
            <a:pPr/>
            <a:r>
              <a:t>Title Text</a:t>
            </a:r>
          </a:p>
        </p:txBody>
      </p:sp>
      <p:sp>
        <p:nvSpPr>
          <p:cNvPr id="828" name="Body Level One…"/>
          <p:cNvSpPr txBox="1"/>
          <p:nvPr>
            <p:ph type="body" idx="1"/>
          </p:nvPr>
        </p:nvSpPr>
        <p:spPr>
          <a:xfrm>
            <a:off x="250825" y="908050"/>
            <a:ext cx="8642350" cy="54737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ver Slide">
    <p:spTree>
      <p:nvGrpSpPr>
        <p:cNvPr id="1" name=""/>
        <p:cNvGrpSpPr/>
        <p:nvPr/>
      </p:nvGrpSpPr>
      <p:grpSpPr>
        <a:xfrm>
          <a:off x="0" y="0"/>
          <a:ext cx="0" cy="0"/>
          <a:chOff x="0" y="0"/>
          <a:chExt cx="0" cy="0"/>
        </a:xfrm>
      </p:grpSpPr>
      <p:sp>
        <p:nvSpPr>
          <p:cNvPr id="836" name="Title Text"/>
          <p:cNvSpPr txBox="1"/>
          <p:nvPr>
            <p:ph type="title"/>
          </p:nvPr>
        </p:nvSpPr>
        <p:spPr>
          <a:xfrm>
            <a:off x="251519" y="1780720"/>
            <a:ext cx="8241689" cy="1647512"/>
          </a:xfrm>
          <a:prstGeom prst="rect">
            <a:avLst/>
          </a:prstGeom>
        </p:spPr>
        <p:txBody>
          <a:bodyPr lIns="0" tIns="0" rIns="0" bIns="0"/>
          <a:lstStyle>
            <a:lvl1pPr>
              <a:defRPr sz="3600">
                <a:solidFill>
                  <a:schemeClr val="accent6"/>
                </a:solidFill>
              </a:defRPr>
            </a:lvl1pPr>
          </a:lstStyle>
          <a:p>
            <a:pPr/>
            <a:r>
              <a:t>Title Text</a:t>
            </a:r>
          </a:p>
        </p:txBody>
      </p:sp>
      <p:sp>
        <p:nvSpPr>
          <p:cNvPr id="837" name="Body Level One…"/>
          <p:cNvSpPr txBox="1"/>
          <p:nvPr>
            <p:ph type="body" sz="quarter" idx="1"/>
          </p:nvPr>
        </p:nvSpPr>
        <p:spPr>
          <a:xfrm>
            <a:off x="264045" y="3500239"/>
            <a:ext cx="7344817" cy="936874"/>
          </a:xfrm>
          <a:prstGeom prst="rect">
            <a:avLst/>
          </a:prstGeom>
        </p:spPr>
        <p:txBody>
          <a:bodyPr/>
          <a:lstStyle>
            <a:lvl1pPr>
              <a:defRPr sz="2400">
                <a:solidFill>
                  <a:schemeClr val="accent6"/>
                </a:solidFill>
              </a:defRPr>
            </a:lvl1pPr>
            <a:lvl2pPr marL="381000" indent="-381000">
              <a:defRPr sz="2400">
                <a:solidFill>
                  <a:schemeClr val="accent6"/>
                </a:solidFill>
              </a:defRPr>
            </a:lvl2pPr>
            <a:lvl3pPr marL="629708" indent="-359833">
              <a:defRPr sz="2400">
                <a:solidFill>
                  <a:schemeClr val="accent6"/>
                </a:solidFill>
              </a:defRPr>
            </a:lvl3pPr>
            <a:lvl4pPr marL="899583" indent="-359833">
              <a:defRPr sz="2400">
                <a:solidFill>
                  <a:schemeClr val="accent6"/>
                </a:solidFill>
              </a:defRPr>
            </a:lvl4pPr>
            <a:lvl5pPr marL="1169458" indent="-359833">
              <a:defRPr sz="2400">
                <a:solidFill>
                  <a:schemeClr val="accent6"/>
                </a:solidFill>
              </a:defRPr>
            </a:lvl5pPr>
          </a:lstStyle>
          <a:p>
            <a:pPr/>
            <a:r>
              <a:t>Body Level One</a:t>
            </a:r>
          </a:p>
          <a:p>
            <a:pPr lvl="1"/>
            <a:r>
              <a:t>Body Level Two</a:t>
            </a:r>
          </a:p>
          <a:p>
            <a:pPr lvl="2"/>
            <a:r>
              <a:t>Body Level Three</a:t>
            </a:r>
          </a:p>
          <a:p>
            <a:pPr lvl="3"/>
            <a:r>
              <a:t>Body Level Four</a:t>
            </a:r>
          </a:p>
          <a:p>
            <a:pPr lvl="4"/>
            <a:r>
              <a:t>Body Level Five</a:t>
            </a:r>
          </a:p>
        </p:txBody>
      </p:sp>
      <p:sp>
        <p:nvSpPr>
          <p:cNvPr id="838" name="Slide Number"/>
          <p:cNvSpPr txBox="1"/>
          <p:nvPr>
            <p:ph type="sldNum" sz="quarter" idx="2"/>
          </p:nvPr>
        </p:nvSpPr>
        <p:spPr>
          <a:prstGeom prst="rect">
            <a:avLst/>
          </a:prstGeom>
        </p:spPr>
        <p:txBody>
          <a:bodyPr/>
          <a:lstStyle/>
          <a:p>
            <a:pPr/>
            <a:fld id="{86CB4B4D-7CA3-9044-876B-883B54F8677D}" type="slidenum"/>
          </a:p>
        </p:txBody>
      </p:sp>
      <p:sp>
        <p:nvSpPr>
          <p:cNvPr id="839" name="TextBox 12"/>
          <p:cNvSpPr txBox="1"/>
          <p:nvPr/>
        </p:nvSpPr>
        <p:spPr>
          <a:xfrm>
            <a:off x="146736" y="5085184"/>
            <a:ext cx="8313695" cy="2888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400">
                <a:solidFill>
                  <a:srgbClr val="8C8C8C"/>
                </a:solidFill>
              </a:defRPr>
            </a:lvl1pPr>
          </a:lstStyle>
          <a:p>
            <a:pPr/>
            <a:r>
              <a:t>Supported by and delivering for:</a:t>
            </a:r>
          </a:p>
        </p:txBody>
      </p:sp>
      <p:pic>
        <p:nvPicPr>
          <p:cNvPr id="840" name="Picture 13" descr="Picture 13"/>
          <p:cNvPicPr>
            <a:picLocks noChangeAspect="1"/>
          </p:cNvPicPr>
          <p:nvPr/>
        </p:nvPicPr>
        <p:blipFill>
          <a:blip r:embed="rId2">
            <a:extLst/>
          </a:blip>
          <a:stretch>
            <a:fillRect/>
          </a:stretch>
        </p:blipFill>
        <p:spPr>
          <a:xfrm>
            <a:off x="35496" y="-243409"/>
            <a:ext cx="9144001" cy="1780722"/>
          </a:xfrm>
          <a:prstGeom prst="rect">
            <a:avLst/>
          </a:prstGeom>
          <a:ln w="12700">
            <a:miter lim="400000"/>
          </a:ln>
        </p:spPr>
      </p:pic>
      <p:sp>
        <p:nvSpPr>
          <p:cNvPr id="841" name="Rectangle 15"/>
          <p:cNvSpPr/>
          <p:nvPr/>
        </p:nvSpPr>
        <p:spPr>
          <a:xfrm>
            <a:off x="0" y="6381329"/>
            <a:ext cx="9144000" cy="476672"/>
          </a:xfrm>
          <a:prstGeom prst="rect">
            <a:avLst/>
          </a:prstGeom>
          <a:solidFill>
            <a:srgbClr val="0070C0"/>
          </a:solidFill>
          <a:ln w="12700">
            <a:miter lim="400000"/>
          </a:ln>
        </p:spPr>
        <p:txBody>
          <a:bodyPr lIns="45719" rIns="45719" anchor="ctr"/>
          <a:lstStyle/>
          <a:p>
            <a:pPr algn="ctr">
              <a:defRPr>
                <a:solidFill>
                  <a:srgbClr val="FFFFFF"/>
                </a:solidFill>
              </a:defRPr>
            </a:pPr>
          </a:p>
        </p:txBody>
      </p:sp>
      <p:sp>
        <p:nvSpPr>
          <p:cNvPr id="842" name="TextBox 21"/>
          <p:cNvSpPr txBox="1"/>
          <p:nvPr/>
        </p:nvSpPr>
        <p:spPr>
          <a:xfrm>
            <a:off x="107504" y="6486754"/>
            <a:ext cx="8956724" cy="28882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b="1" sz="1400">
                <a:solidFill>
                  <a:srgbClr val="FFFFFF"/>
                </a:solidFill>
              </a:defRPr>
            </a:lvl1pPr>
          </a:lstStyle>
          <a:p>
            <a:pPr/>
            <a:r>
              <a:t>London’s NHS organisations include all of London’s CCGs, NHS England and Health Education England </a:t>
            </a:r>
          </a:p>
        </p:txBody>
      </p:sp>
      <p:pic>
        <p:nvPicPr>
          <p:cNvPr id="843" name="Picture 6" descr="Picture 6"/>
          <p:cNvPicPr>
            <a:picLocks noChangeAspect="1"/>
          </p:cNvPicPr>
          <p:nvPr/>
        </p:nvPicPr>
        <p:blipFill>
          <a:blip r:embed="rId3">
            <a:extLst/>
          </a:blip>
          <a:stretch>
            <a:fillRect/>
          </a:stretch>
        </p:blipFill>
        <p:spPr>
          <a:xfrm>
            <a:off x="251519" y="5497488"/>
            <a:ext cx="1225162" cy="762280"/>
          </a:xfrm>
          <a:prstGeom prst="rect">
            <a:avLst/>
          </a:prstGeom>
          <a:ln w="12700">
            <a:miter lim="400000"/>
          </a:ln>
        </p:spPr>
      </p:pic>
      <p:pic>
        <p:nvPicPr>
          <p:cNvPr id="844" name="Picture 9" descr="Picture 9"/>
          <p:cNvPicPr>
            <a:picLocks noChangeAspect="1"/>
          </p:cNvPicPr>
          <p:nvPr/>
        </p:nvPicPr>
        <p:blipFill>
          <a:blip r:embed="rId4">
            <a:extLst/>
          </a:blip>
          <a:srcRect l="25238" t="39907" r="24588" b="34095"/>
          <a:stretch>
            <a:fillRect/>
          </a:stretch>
        </p:blipFill>
        <p:spPr>
          <a:xfrm>
            <a:off x="6532474" y="5497486"/>
            <a:ext cx="2260397" cy="658234"/>
          </a:xfrm>
          <a:prstGeom prst="rect">
            <a:avLst/>
          </a:prstGeom>
          <a:ln w="12700">
            <a:miter lim="400000"/>
          </a:ln>
        </p:spPr>
      </p:pic>
      <p:pic>
        <p:nvPicPr>
          <p:cNvPr id="845" name="Picture 14" descr="Picture 14"/>
          <p:cNvPicPr>
            <a:picLocks noChangeAspect="1"/>
          </p:cNvPicPr>
          <p:nvPr/>
        </p:nvPicPr>
        <p:blipFill>
          <a:blip r:embed="rId5">
            <a:extLst/>
          </a:blip>
          <a:srcRect l="0" t="24871" r="0" b="16200"/>
          <a:stretch>
            <a:fillRect/>
          </a:stretch>
        </p:blipFill>
        <p:spPr>
          <a:xfrm>
            <a:off x="2427029" y="5596128"/>
            <a:ext cx="992843" cy="424283"/>
          </a:xfrm>
          <a:prstGeom prst="rect">
            <a:avLst/>
          </a:prstGeom>
          <a:ln w="12700">
            <a:miter lim="400000"/>
          </a:ln>
        </p:spPr>
      </p:pic>
      <p:pic>
        <p:nvPicPr>
          <p:cNvPr id="846" name="Picture 1" descr="Picture 1"/>
          <p:cNvPicPr>
            <a:picLocks noChangeAspect="1"/>
          </p:cNvPicPr>
          <p:nvPr/>
        </p:nvPicPr>
        <p:blipFill>
          <a:blip r:embed="rId6">
            <a:extLst/>
          </a:blip>
          <a:stretch>
            <a:fillRect/>
          </a:stretch>
        </p:blipFill>
        <p:spPr>
          <a:xfrm>
            <a:off x="4427983" y="5532963"/>
            <a:ext cx="1296146" cy="622757"/>
          </a:xfrm>
          <a:prstGeom prst="rect">
            <a:avLst/>
          </a:prstGeom>
          <a:ln w="12700">
            <a:miter lim="400000"/>
          </a:ln>
        </p:spPr>
      </p:pic>
    </p:spTree>
  </p:cSld>
  <p:clrMapOvr>
    <a:masterClrMapping/>
  </p:clrMapOvr>
  <p:transition xmlns:p14="http://schemas.microsoft.com/office/powerpoint/2010/main" spd="med" advClick="1"/>
</p:sldLayout>
</file>

<file path=ppt/slideLayouts/slideLayout7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853" name="Title Text"/>
          <p:cNvSpPr txBox="1"/>
          <p:nvPr>
            <p:ph type="title"/>
          </p:nvPr>
        </p:nvSpPr>
        <p:spPr>
          <a:xfrm>
            <a:off x="250825" y="188912"/>
            <a:ext cx="8642350" cy="503785"/>
          </a:xfrm>
          <a:prstGeom prst="rect">
            <a:avLst/>
          </a:prstGeom>
          <a:solidFill>
            <a:schemeClr val="accent6"/>
          </a:solidFill>
        </p:spPr>
        <p:txBody>
          <a:bodyPr/>
          <a:lstStyle>
            <a:lvl1pPr indent="95250"/>
          </a:lstStyle>
          <a:p>
            <a:pPr/>
            <a:r>
              <a:t>Title Text</a:t>
            </a:r>
          </a:p>
        </p:txBody>
      </p:sp>
      <p:sp>
        <p:nvSpPr>
          <p:cNvPr id="854" name="Body Level One…"/>
          <p:cNvSpPr txBox="1"/>
          <p:nvPr>
            <p:ph type="body" sz="quarter" idx="1"/>
          </p:nvPr>
        </p:nvSpPr>
        <p:spPr>
          <a:xfrm>
            <a:off x="250825" y="692695"/>
            <a:ext cx="8642350" cy="432048"/>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8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and Two Column">
    <p:spTree>
      <p:nvGrpSpPr>
        <p:cNvPr id="1" name=""/>
        <p:cNvGrpSpPr/>
        <p:nvPr/>
      </p:nvGrpSpPr>
      <p:grpSpPr>
        <a:xfrm>
          <a:off x="0" y="0"/>
          <a:ext cx="0" cy="0"/>
          <a:chOff x="0" y="0"/>
          <a:chExt cx="0" cy="0"/>
        </a:xfrm>
      </p:grpSpPr>
      <p:sp>
        <p:nvSpPr>
          <p:cNvPr id="862" name="Title Text"/>
          <p:cNvSpPr txBox="1"/>
          <p:nvPr>
            <p:ph type="title"/>
          </p:nvPr>
        </p:nvSpPr>
        <p:spPr>
          <a:xfrm>
            <a:off x="250825" y="188912"/>
            <a:ext cx="8642350" cy="503785"/>
          </a:xfrm>
          <a:prstGeom prst="rect">
            <a:avLst/>
          </a:prstGeom>
          <a:solidFill>
            <a:schemeClr val="accent6"/>
          </a:solidFill>
        </p:spPr>
        <p:txBody>
          <a:bodyPr/>
          <a:lstStyle>
            <a:lvl1pPr indent="95250"/>
          </a:lstStyle>
          <a:p>
            <a:pPr/>
            <a:r>
              <a:t>Title Text</a:t>
            </a:r>
          </a:p>
        </p:txBody>
      </p:sp>
      <p:sp>
        <p:nvSpPr>
          <p:cNvPr id="863" name="Body Level One…"/>
          <p:cNvSpPr txBox="1"/>
          <p:nvPr>
            <p:ph type="body" sz="quarter" idx="1"/>
          </p:nvPr>
        </p:nvSpPr>
        <p:spPr>
          <a:xfrm>
            <a:off x="250825" y="692697"/>
            <a:ext cx="8642350" cy="360041"/>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8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Three Column">
    <p:spTree>
      <p:nvGrpSpPr>
        <p:cNvPr id="1" name=""/>
        <p:cNvGrpSpPr/>
        <p:nvPr/>
      </p:nvGrpSpPr>
      <p:grpSpPr>
        <a:xfrm>
          <a:off x="0" y="0"/>
          <a:ext cx="0" cy="0"/>
          <a:chOff x="0" y="0"/>
          <a:chExt cx="0" cy="0"/>
        </a:xfrm>
      </p:grpSpPr>
      <p:sp>
        <p:nvSpPr>
          <p:cNvPr id="871" name="Title Text"/>
          <p:cNvSpPr txBox="1"/>
          <p:nvPr>
            <p:ph type="title"/>
          </p:nvPr>
        </p:nvSpPr>
        <p:spPr>
          <a:xfrm>
            <a:off x="250825" y="188912"/>
            <a:ext cx="8642350" cy="503785"/>
          </a:xfrm>
          <a:prstGeom prst="rect">
            <a:avLst/>
          </a:prstGeom>
        </p:spPr>
        <p:txBody>
          <a:bodyPr/>
          <a:lstStyle/>
          <a:p>
            <a:pPr/>
            <a:r>
              <a:t>Title Text</a:t>
            </a:r>
          </a:p>
        </p:txBody>
      </p:sp>
      <p:sp>
        <p:nvSpPr>
          <p:cNvPr id="872"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73" name="Text Placeholder 11"/>
          <p:cNvSpPr/>
          <p:nvPr>
            <p:ph type="body" sz="half" idx="13"/>
          </p:nvPr>
        </p:nvSpPr>
        <p:spPr>
          <a:xfrm>
            <a:off x="3203575" y="1341437"/>
            <a:ext cx="2736850" cy="5040313"/>
          </a:xfrm>
          <a:prstGeom prst="rect">
            <a:avLst/>
          </a:prstGeom>
        </p:spPr>
        <p:txBody>
          <a:bodyPr/>
          <a:lstStyle/>
          <a:p>
            <a:pPr/>
          </a:p>
        </p:txBody>
      </p:sp>
      <p:sp>
        <p:nvSpPr>
          <p:cNvPr id="874" name="Text Placeholder 13"/>
          <p:cNvSpPr/>
          <p:nvPr>
            <p:ph type="body" sz="half" idx="14"/>
          </p:nvPr>
        </p:nvSpPr>
        <p:spPr>
          <a:xfrm>
            <a:off x="6084887" y="1341437"/>
            <a:ext cx="2808288" cy="5040313"/>
          </a:xfrm>
          <a:prstGeom prst="rect">
            <a:avLst/>
          </a:prstGeom>
        </p:spPr>
        <p:txBody>
          <a:bodyPr/>
          <a:lstStyle/>
          <a:p>
            <a:pPr/>
          </a:p>
        </p:txBody>
      </p:sp>
      <p:sp>
        <p:nvSpPr>
          <p:cNvPr id="875" name="Text Placeholder 7"/>
          <p:cNvSpPr/>
          <p:nvPr>
            <p:ph type="body" sz="quarter" idx="15"/>
          </p:nvPr>
        </p:nvSpPr>
        <p:spPr>
          <a:xfrm>
            <a:off x="250825" y="692697"/>
            <a:ext cx="8642350" cy="360041"/>
          </a:xfrm>
          <a:prstGeom prst="rect">
            <a:avLst/>
          </a:prstGeom>
        </p:spPr>
        <p:txBody>
          <a:bodyPr/>
          <a:lstStyle/>
          <a:p>
            <a:pPr indent="177800">
              <a:defRPr sz="2200"/>
            </a:pPr>
          </a:p>
        </p:txBody>
      </p:sp>
      <p:grpSp>
        <p:nvGrpSpPr>
          <p:cNvPr id="878" name="Title 1"/>
          <p:cNvGrpSpPr/>
          <p:nvPr/>
        </p:nvGrpSpPr>
        <p:grpSpPr>
          <a:xfrm>
            <a:off x="252000" y="190799"/>
            <a:ext cx="8642351" cy="510542"/>
            <a:chOff x="0" y="0"/>
            <a:chExt cx="8642350" cy="510540"/>
          </a:xfrm>
        </p:grpSpPr>
        <p:sp>
          <p:nvSpPr>
            <p:cNvPr id="876" name="Rectangle"/>
            <p:cNvSpPr/>
            <p:nvPr/>
          </p:nvSpPr>
          <p:spPr>
            <a:xfrm>
              <a:off x="0" y="0"/>
              <a:ext cx="8642350" cy="503784"/>
            </a:xfrm>
            <a:prstGeom prst="rect">
              <a:avLst/>
            </a:prstGeom>
            <a:solidFill>
              <a:schemeClr val="accent6"/>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877"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87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key message">
    <p:spTree>
      <p:nvGrpSpPr>
        <p:cNvPr id="1" name=""/>
        <p:cNvGrpSpPr/>
        <p:nvPr/>
      </p:nvGrpSpPr>
      <p:grpSpPr>
        <a:xfrm>
          <a:off x="0" y="0"/>
          <a:ext cx="0" cy="0"/>
          <a:chOff x="0" y="0"/>
          <a:chExt cx="0" cy="0"/>
        </a:xfrm>
      </p:grpSpPr>
      <p:sp>
        <p:nvSpPr>
          <p:cNvPr id="886" name="Title Text"/>
          <p:cNvSpPr txBox="1"/>
          <p:nvPr>
            <p:ph type="title"/>
          </p:nvPr>
        </p:nvSpPr>
        <p:spPr>
          <a:xfrm>
            <a:off x="250825" y="188912"/>
            <a:ext cx="8642350" cy="503785"/>
          </a:xfrm>
          <a:prstGeom prst="rect">
            <a:avLst/>
          </a:prstGeom>
        </p:spPr>
        <p:txBody>
          <a:bodyPr/>
          <a:lstStyle/>
          <a:p>
            <a:pPr/>
            <a:r>
              <a:t>Title Text</a:t>
            </a:r>
          </a:p>
        </p:txBody>
      </p:sp>
      <p:sp>
        <p:nvSpPr>
          <p:cNvPr id="887"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888" name="Text Placeholder 6"/>
          <p:cNvSpPr/>
          <p:nvPr>
            <p:ph type="body" idx="13"/>
          </p:nvPr>
        </p:nvSpPr>
        <p:spPr>
          <a:xfrm>
            <a:off x="3203575" y="1341437"/>
            <a:ext cx="5689600" cy="5040313"/>
          </a:xfrm>
          <a:prstGeom prst="rect">
            <a:avLst/>
          </a:prstGeom>
        </p:spPr>
        <p:txBody>
          <a:bodyPr/>
          <a:lstStyle/>
          <a:p>
            <a:pPr/>
          </a:p>
        </p:txBody>
      </p:sp>
      <p:sp>
        <p:nvSpPr>
          <p:cNvPr id="889" name="Text Placeholder 7"/>
          <p:cNvSpPr/>
          <p:nvPr>
            <p:ph type="body" sz="quarter" idx="14"/>
          </p:nvPr>
        </p:nvSpPr>
        <p:spPr>
          <a:xfrm>
            <a:off x="250825" y="692697"/>
            <a:ext cx="8642350" cy="360041"/>
          </a:xfrm>
          <a:prstGeom prst="rect">
            <a:avLst/>
          </a:prstGeom>
        </p:spPr>
        <p:txBody>
          <a:bodyPr/>
          <a:lstStyle/>
          <a:p>
            <a:pPr indent="177800">
              <a:defRPr sz="2200"/>
            </a:pPr>
          </a:p>
        </p:txBody>
      </p:sp>
      <p:grpSp>
        <p:nvGrpSpPr>
          <p:cNvPr id="892" name="Title 1"/>
          <p:cNvGrpSpPr/>
          <p:nvPr/>
        </p:nvGrpSpPr>
        <p:grpSpPr>
          <a:xfrm>
            <a:off x="251519" y="190799"/>
            <a:ext cx="8642351" cy="510542"/>
            <a:chOff x="0" y="0"/>
            <a:chExt cx="8642350" cy="510540"/>
          </a:xfrm>
        </p:grpSpPr>
        <p:sp>
          <p:nvSpPr>
            <p:cNvPr id="890" name="Rectangle"/>
            <p:cNvSpPr/>
            <p:nvPr/>
          </p:nvSpPr>
          <p:spPr>
            <a:xfrm>
              <a:off x="0" y="0"/>
              <a:ext cx="8642350" cy="503784"/>
            </a:xfrm>
            <a:prstGeom prst="rect">
              <a:avLst/>
            </a:prstGeom>
            <a:solidFill>
              <a:schemeClr val="accent6"/>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891"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8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viderslide">
    <p:spTree>
      <p:nvGrpSpPr>
        <p:cNvPr id="1" name=""/>
        <p:cNvGrpSpPr/>
        <p:nvPr/>
      </p:nvGrpSpPr>
      <p:grpSpPr>
        <a:xfrm>
          <a:off x="0" y="0"/>
          <a:ext cx="0" cy="0"/>
          <a:chOff x="0" y="0"/>
          <a:chExt cx="0" cy="0"/>
        </a:xfrm>
      </p:grpSpPr>
      <p:sp>
        <p:nvSpPr>
          <p:cNvPr id="900" name="Rectangle 3"/>
          <p:cNvSpPr/>
          <p:nvPr/>
        </p:nvSpPr>
        <p:spPr>
          <a:xfrm>
            <a:off x="0" y="0"/>
            <a:ext cx="9144000" cy="6858000"/>
          </a:xfrm>
          <a:prstGeom prst="rect">
            <a:avLst/>
          </a:prstGeom>
          <a:solidFill>
            <a:srgbClr val="0091C9"/>
          </a:solidFill>
          <a:ln w="12700">
            <a:miter lim="400000"/>
          </a:ln>
        </p:spPr>
        <p:txBody>
          <a:bodyPr lIns="45719" rIns="45719" anchor="ctr"/>
          <a:lstStyle/>
          <a:p>
            <a:pPr algn="ctr">
              <a:defRPr>
                <a:solidFill>
                  <a:srgbClr val="FFFFFF"/>
                </a:solidFill>
              </a:defRPr>
            </a:pPr>
          </a:p>
        </p:txBody>
      </p:sp>
      <p:sp>
        <p:nvSpPr>
          <p:cNvPr id="901" name="Body Level One…"/>
          <p:cNvSpPr txBox="1"/>
          <p:nvPr>
            <p:ph type="body" sz="quarter" idx="1"/>
          </p:nvPr>
        </p:nvSpPr>
        <p:spPr>
          <a:xfrm>
            <a:off x="250825" y="1340767"/>
            <a:ext cx="6985000" cy="504057"/>
          </a:xfrm>
          <a:prstGeom prst="rect">
            <a:avLst/>
          </a:prstGeom>
        </p:spPr>
        <p:txBody>
          <a:bodyPr/>
          <a:lstStyle>
            <a:lvl1pPr>
              <a:defRPr sz="3600">
                <a:solidFill>
                  <a:srgbClr val="FFFFFF"/>
                </a:solidFill>
                <a:latin typeface="Arial Black"/>
                <a:ea typeface="Arial Black"/>
                <a:cs typeface="Arial Black"/>
                <a:sym typeface="Arial Black"/>
              </a:defRPr>
            </a:lvl1pPr>
            <a:lvl2pPr>
              <a:defRPr sz="3600">
                <a:solidFill>
                  <a:srgbClr val="FFFFFF"/>
                </a:solidFill>
                <a:latin typeface="Arial Black"/>
                <a:ea typeface="Arial Black"/>
                <a:cs typeface="Arial Black"/>
                <a:sym typeface="Arial Black"/>
              </a:defRPr>
            </a:lvl2pPr>
            <a:lvl3pPr>
              <a:defRPr sz="3600">
                <a:solidFill>
                  <a:srgbClr val="FFFFFF"/>
                </a:solidFill>
                <a:latin typeface="Arial Black"/>
                <a:ea typeface="Arial Black"/>
                <a:cs typeface="Arial Black"/>
                <a:sym typeface="Arial Black"/>
              </a:defRPr>
            </a:lvl3pPr>
            <a:lvl4pPr>
              <a:defRPr sz="3600">
                <a:solidFill>
                  <a:srgbClr val="FFFFFF"/>
                </a:solidFill>
                <a:latin typeface="Arial Black"/>
                <a:ea typeface="Arial Black"/>
                <a:cs typeface="Arial Black"/>
                <a:sym typeface="Arial Black"/>
              </a:defRPr>
            </a:lvl4pPr>
            <a:lvl5pPr>
              <a:defRPr sz="3600">
                <a:solidFill>
                  <a:srgbClr val="FFFFFF"/>
                </a:solidFill>
                <a:latin typeface="Arial Black"/>
                <a:ea typeface="Arial Black"/>
                <a:cs typeface="Arial Black"/>
                <a:sym typeface="Arial Black"/>
              </a:defRPr>
            </a:lvl5pPr>
          </a:lstStyle>
          <a:p>
            <a:pPr/>
            <a:r>
              <a:t>Body Level One</a:t>
            </a:r>
          </a:p>
          <a:p>
            <a:pPr lvl="1"/>
            <a:r>
              <a:t>Body Level Two</a:t>
            </a:r>
          </a:p>
          <a:p>
            <a:pPr lvl="2"/>
            <a:r>
              <a:t>Body Level Three</a:t>
            </a:r>
          </a:p>
          <a:p>
            <a:pPr lvl="3"/>
            <a:r>
              <a:t>Body Level Four</a:t>
            </a:r>
          </a:p>
          <a:p>
            <a:pPr lvl="4"/>
            <a:r>
              <a:t>Body Level Five</a:t>
            </a:r>
          </a:p>
        </p:txBody>
      </p:sp>
      <p:sp>
        <p:nvSpPr>
          <p:cNvPr id="902" name="Rectangle 14"/>
          <p:cNvSpPr txBox="1"/>
          <p:nvPr/>
        </p:nvSpPr>
        <p:spPr>
          <a:xfrm>
            <a:off x="232915" y="-22225"/>
            <a:ext cx="1674790"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01</a:t>
            </a:r>
          </a:p>
        </p:txBody>
      </p:sp>
      <p:sp>
        <p:nvSpPr>
          <p:cNvPr id="903" name="TextBox 1"/>
          <p:cNvSpPr txBox="1"/>
          <p:nvPr/>
        </p:nvSpPr>
        <p:spPr>
          <a:xfrm>
            <a:off x="232916" y="6165303"/>
            <a:ext cx="858755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defRPr>
            </a:lvl1pPr>
          </a:lstStyle>
          <a:p>
            <a:pPr/>
            <a:r>
              <a:t>Transforming London’s health and care together</a:t>
            </a:r>
          </a:p>
        </p:txBody>
      </p:sp>
      <p:sp>
        <p:nvSpPr>
          <p:cNvPr id="904" name="Straight Connector 5"/>
          <p:cNvSpPr/>
          <p:nvPr/>
        </p:nvSpPr>
        <p:spPr>
          <a:xfrm>
            <a:off x="232916" y="6165303"/>
            <a:ext cx="8587556" cy="1"/>
          </a:xfrm>
          <a:prstGeom prst="line">
            <a:avLst/>
          </a:prstGeom>
          <a:ln>
            <a:solidFill>
              <a:srgbClr val="FFFFFF"/>
            </a:solidFill>
          </a:ln>
        </p:spPr>
        <p:txBody>
          <a:bodyPr lIns="45719" rIns="45719"/>
          <a:lstStyle/>
          <a:p>
            <a:pPr/>
          </a:p>
        </p:txBody>
      </p:sp>
      <p:sp>
        <p:nvSpPr>
          <p:cNvPr id="90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and Content">
    <p:spTree>
      <p:nvGrpSpPr>
        <p:cNvPr id="1" name=""/>
        <p:cNvGrpSpPr/>
        <p:nvPr/>
      </p:nvGrpSpPr>
      <p:grpSpPr>
        <a:xfrm>
          <a:off x="0" y="0"/>
          <a:ext cx="0" cy="0"/>
          <a:chOff x="0" y="0"/>
          <a:chExt cx="0" cy="0"/>
        </a:xfrm>
      </p:grpSpPr>
      <p:sp>
        <p:nvSpPr>
          <p:cNvPr id="912" name="Title Text"/>
          <p:cNvSpPr txBox="1"/>
          <p:nvPr>
            <p:ph type="title"/>
          </p:nvPr>
        </p:nvSpPr>
        <p:spPr>
          <a:xfrm>
            <a:off x="250825" y="188912"/>
            <a:ext cx="8642350" cy="503785"/>
          </a:xfrm>
          <a:prstGeom prst="rect">
            <a:avLst/>
          </a:prstGeom>
          <a:solidFill>
            <a:srgbClr val="0091C9"/>
          </a:solidFill>
        </p:spPr>
        <p:txBody>
          <a:bodyPr/>
          <a:lstStyle>
            <a:lvl1pPr indent="95250"/>
          </a:lstStyle>
          <a:p>
            <a:pPr/>
            <a:r>
              <a:t>Title Text</a:t>
            </a:r>
          </a:p>
        </p:txBody>
      </p:sp>
      <p:sp>
        <p:nvSpPr>
          <p:cNvPr id="913" name="Body Level One…"/>
          <p:cNvSpPr txBox="1"/>
          <p:nvPr>
            <p:ph type="body" sz="quarter" idx="1"/>
          </p:nvPr>
        </p:nvSpPr>
        <p:spPr>
          <a:xfrm>
            <a:off x="250825" y="692695"/>
            <a:ext cx="8642350" cy="432048"/>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9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ontent and Two Column">
    <p:spTree>
      <p:nvGrpSpPr>
        <p:cNvPr id="1" name=""/>
        <p:cNvGrpSpPr/>
        <p:nvPr/>
      </p:nvGrpSpPr>
      <p:grpSpPr>
        <a:xfrm>
          <a:off x="0" y="0"/>
          <a:ext cx="0" cy="0"/>
          <a:chOff x="0" y="0"/>
          <a:chExt cx="0" cy="0"/>
        </a:xfrm>
      </p:grpSpPr>
      <p:sp>
        <p:nvSpPr>
          <p:cNvPr id="921" name="Title Text"/>
          <p:cNvSpPr txBox="1"/>
          <p:nvPr>
            <p:ph type="title"/>
          </p:nvPr>
        </p:nvSpPr>
        <p:spPr>
          <a:xfrm>
            <a:off x="250825" y="188912"/>
            <a:ext cx="8642350" cy="503785"/>
          </a:xfrm>
          <a:prstGeom prst="rect">
            <a:avLst/>
          </a:prstGeom>
          <a:solidFill>
            <a:srgbClr val="0091C9"/>
          </a:solidFill>
        </p:spPr>
        <p:txBody>
          <a:bodyPr/>
          <a:lstStyle>
            <a:lvl1pPr indent="95250"/>
          </a:lstStyle>
          <a:p>
            <a:pPr/>
            <a:r>
              <a:t>Title Text</a:t>
            </a:r>
          </a:p>
        </p:txBody>
      </p:sp>
      <p:sp>
        <p:nvSpPr>
          <p:cNvPr id="922" name="Body Level One…"/>
          <p:cNvSpPr txBox="1"/>
          <p:nvPr>
            <p:ph type="body" sz="quarter" idx="1"/>
          </p:nvPr>
        </p:nvSpPr>
        <p:spPr>
          <a:xfrm>
            <a:off x="250825" y="692697"/>
            <a:ext cx="8642350" cy="360041"/>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9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nd Three Column">
    <p:spTree>
      <p:nvGrpSpPr>
        <p:cNvPr id="1" name=""/>
        <p:cNvGrpSpPr/>
        <p:nvPr/>
      </p:nvGrpSpPr>
      <p:grpSpPr>
        <a:xfrm>
          <a:off x="0" y="0"/>
          <a:ext cx="0" cy="0"/>
          <a:chOff x="0" y="0"/>
          <a:chExt cx="0" cy="0"/>
        </a:xfrm>
      </p:grpSpPr>
      <p:sp>
        <p:nvSpPr>
          <p:cNvPr id="930" name="Title Text"/>
          <p:cNvSpPr txBox="1"/>
          <p:nvPr>
            <p:ph type="title"/>
          </p:nvPr>
        </p:nvSpPr>
        <p:spPr>
          <a:xfrm>
            <a:off x="250825" y="188912"/>
            <a:ext cx="8642350" cy="503785"/>
          </a:xfrm>
          <a:prstGeom prst="rect">
            <a:avLst/>
          </a:prstGeom>
        </p:spPr>
        <p:txBody>
          <a:bodyPr/>
          <a:lstStyle/>
          <a:p>
            <a:pPr/>
            <a:r>
              <a:t>Title Text</a:t>
            </a:r>
          </a:p>
        </p:txBody>
      </p:sp>
      <p:sp>
        <p:nvSpPr>
          <p:cNvPr id="931"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32" name="Text Placeholder 11"/>
          <p:cNvSpPr/>
          <p:nvPr>
            <p:ph type="body" sz="half" idx="13"/>
          </p:nvPr>
        </p:nvSpPr>
        <p:spPr>
          <a:xfrm>
            <a:off x="3203575" y="1341437"/>
            <a:ext cx="2736850" cy="5040313"/>
          </a:xfrm>
          <a:prstGeom prst="rect">
            <a:avLst/>
          </a:prstGeom>
        </p:spPr>
        <p:txBody>
          <a:bodyPr/>
          <a:lstStyle/>
          <a:p>
            <a:pPr/>
          </a:p>
        </p:txBody>
      </p:sp>
      <p:sp>
        <p:nvSpPr>
          <p:cNvPr id="933" name="Text Placeholder 13"/>
          <p:cNvSpPr/>
          <p:nvPr>
            <p:ph type="body" sz="half" idx="14"/>
          </p:nvPr>
        </p:nvSpPr>
        <p:spPr>
          <a:xfrm>
            <a:off x="6084887" y="1341437"/>
            <a:ext cx="2808288" cy="5040313"/>
          </a:xfrm>
          <a:prstGeom prst="rect">
            <a:avLst/>
          </a:prstGeom>
        </p:spPr>
        <p:txBody>
          <a:bodyPr/>
          <a:lstStyle/>
          <a:p>
            <a:pPr/>
          </a:p>
        </p:txBody>
      </p:sp>
      <p:sp>
        <p:nvSpPr>
          <p:cNvPr id="934" name="Text Placeholder 7"/>
          <p:cNvSpPr/>
          <p:nvPr>
            <p:ph type="body" sz="quarter" idx="15"/>
          </p:nvPr>
        </p:nvSpPr>
        <p:spPr>
          <a:xfrm>
            <a:off x="250825" y="692697"/>
            <a:ext cx="8642350" cy="360041"/>
          </a:xfrm>
          <a:prstGeom prst="rect">
            <a:avLst/>
          </a:prstGeom>
        </p:spPr>
        <p:txBody>
          <a:bodyPr/>
          <a:lstStyle/>
          <a:p>
            <a:pPr indent="177800">
              <a:defRPr sz="2200"/>
            </a:pPr>
          </a:p>
        </p:txBody>
      </p:sp>
      <p:grpSp>
        <p:nvGrpSpPr>
          <p:cNvPr id="937" name="Title 1"/>
          <p:cNvGrpSpPr/>
          <p:nvPr/>
        </p:nvGrpSpPr>
        <p:grpSpPr>
          <a:xfrm>
            <a:off x="252000" y="190799"/>
            <a:ext cx="8642351" cy="510542"/>
            <a:chOff x="0" y="0"/>
            <a:chExt cx="8642350" cy="510540"/>
          </a:xfrm>
        </p:grpSpPr>
        <p:sp>
          <p:nvSpPr>
            <p:cNvPr id="935" name="Rectangle"/>
            <p:cNvSpPr/>
            <p:nvPr/>
          </p:nvSpPr>
          <p:spPr>
            <a:xfrm>
              <a:off x="0" y="0"/>
              <a:ext cx="8642350" cy="503784"/>
            </a:xfrm>
            <a:prstGeom prst="rect">
              <a:avLst/>
            </a:prstGeom>
            <a:solidFill>
              <a:srgbClr val="0091C9"/>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936"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93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Content and Two Column">
    <p:spTree>
      <p:nvGrpSpPr>
        <p:cNvPr id="1" name=""/>
        <p:cNvGrpSpPr/>
        <p:nvPr/>
      </p:nvGrpSpPr>
      <p:grpSpPr>
        <a:xfrm>
          <a:off x="0" y="0"/>
          <a:ext cx="0" cy="0"/>
          <a:chOff x="0" y="0"/>
          <a:chExt cx="0" cy="0"/>
        </a:xfrm>
      </p:grpSpPr>
      <p:sp>
        <p:nvSpPr>
          <p:cNvPr id="96" name="Title Text"/>
          <p:cNvSpPr txBox="1"/>
          <p:nvPr>
            <p:ph type="title"/>
          </p:nvPr>
        </p:nvSpPr>
        <p:spPr>
          <a:xfrm>
            <a:off x="250825" y="188912"/>
            <a:ext cx="8642350" cy="503785"/>
          </a:xfrm>
          <a:prstGeom prst="rect">
            <a:avLst/>
          </a:prstGeom>
          <a:solidFill>
            <a:srgbClr val="0091C9"/>
          </a:solidFill>
        </p:spPr>
        <p:txBody>
          <a:bodyPr/>
          <a:lstStyle>
            <a:lvl1pPr indent="95250"/>
          </a:lstStyle>
          <a:p>
            <a:pPr/>
            <a:r>
              <a:t>Title Text</a:t>
            </a:r>
          </a:p>
        </p:txBody>
      </p:sp>
      <p:sp>
        <p:nvSpPr>
          <p:cNvPr id="97" name="Body Level One…"/>
          <p:cNvSpPr txBox="1"/>
          <p:nvPr>
            <p:ph type="body" sz="quarter" idx="1"/>
          </p:nvPr>
        </p:nvSpPr>
        <p:spPr>
          <a:xfrm>
            <a:off x="250825" y="692697"/>
            <a:ext cx="8642350" cy="360041"/>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9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nd key message">
    <p:spTree>
      <p:nvGrpSpPr>
        <p:cNvPr id="1" name=""/>
        <p:cNvGrpSpPr/>
        <p:nvPr/>
      </p:nvGrpSpPr>
      <p:grpSpPr>
        <a:xfrm>
          <a:off x="0" y="0"/>
          <a:ext cx="0" cy="0"/>
          <a:chOff x="0" y="0"/>
          <a:chExt cx="0" cy="0"/>
        </a:xfrm>
      </p:grpSpPr>
      <p:sp>
        <p:nvSpPr>
          <p:cNvPr id="945" name="Title Text"/>
          <p:cNvSpPr txBox="1"/>
          <p:nvPr>
            <p:ph type="title"/>
          </p:nvPr>
        </p:nvSpPr>
        <p:spPr>
          <a:xfrm>
            <a:off x="250825" y="188912"/>
            <a:ext cx="8642350" cy="503785"/>
          </a:xfrm>
          <a:prstGeom prst="rect">
            <a:avLst/>
          </a:prstGeom>
        </p:spPr>
        <p:txBody>
          <a:bodyPr/>
          <a:lstStyle/>
          <a:p>
            <a:pPr/>
            <a:r>
              <a:t>Title Text</a:t>
            </a:r>
          </a:p>
        </p:txBody>
      </p:sp>
      <p:sp>
        <p:nvSpPr>
          <p:cNvPr id="946"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47" name="Text Placeholder 6"/>
          <p:cNvSpPr/>
          <p:nvPr>
            <p:ph type="body" idx="13"/>
          </p:nvPr>
        </p:nvSpPr>
        <p:spPr>
          <a:xfrm>
            <a:off x="3203575" y="1341437"/>
            <a:ext cx="5689600" cy="5040313"/>
          </a:xfrm>
          <a:prstGeom prst="rect">
            <a:avLst/>
          </a:prstGeom>
        </p:spPr>
        <p:txBody>
          <a:bodyPr/>
          <a:lstStyle/>
          <a:p>
            <a:pPr/>
          </a:p>
        </p:txBody>
      </p:sp>
      <p:sp>
        <p:nvSpPr>
          <p:cNvPr id="948" name="Text Placeholder 7"/>
          <p:cNvSpPr/>
          <p:nvPr>
            <p:ph type="body" sz="quarter" idx="14"/>
          </p:nvPr>
        </p:nvSpPr>
        <p:spPr>
          <a:xfrm>
            <a:off x="250825" y="692697"/>
            <a:ext cx="8642350" cy="360041"/>
          </a:xfrm>
          <a:prstGeom prst="rect">
            <a:avLst/>
          </a:prstGeom>
        </p:spPr>
        <p:txBody>
          <a:bodyPr/>
          <a:lstStyle/>
          <a:p>
            <a:pPr indent="177800">
              <a:defRPr sz="2200"/>
            </a:pPr>
          </a:p>
        </p:txBody>
      </p:sp>
      <p:grpSp>
        <p:nvGrpSpPr>
          <p:cNvPr id="951" name="Title 1"/>
          <p:cNvGrpSpPr/>
          <p:nvPr/>
        </p:nvGrpSpPr>
        <p:grpSpPr>
          <a:xfrm>
            <a:off x="251519" y="190799"/>
            <a:ext cx="8642351" cy="510542"/>
            <a:chOff x="0" y="0"/>
            <a:chExt cx="8642350" cy="510540"/>
          </a:xfrm>
        </p:grpSpPr>
        <p:sp>
          <p:nvSpPr>
            <p:cNvPr id="949" name="Rectangle"/>
            <p:cNvSpPr/>
            <p:nvPr/>
          </p:nvSpPr>
          <p:spPr>
            <a:xfrm>
              <a:off x="0" y="0"/>
              <a:ext cx="8642350" cy="503784"/>
            </a:xfrm>
            <a:prstGeom prst="rect">
              <a:avLst/>
            </a:prstGeom>
            <a:solidFill>
              <a:srgbClr val="0091C9"/>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950"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95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Deviderslide">
    <p:spTree>
      <p:nvGrpSpPr>
        <p:cNvPr id="1" name=""/>
        <p:cNvGrpSpPr/>
        <p:nvPr/>
      </p:nvGrpSpPr>
      <p:grpSpPr>
        <a:xfrm>
          <a:off x="0" y="0"/>
          <a:ext cx="0" cy="0"/>
          <a:chOff x="0" y="0"/>
          <a:chExt cx="0" cy="0"/>
        </a:xfrm>
      </p:grpSpPr>
      <p:sp>
        <p:nvSpPr>
          <p:cNvPr id="959" name="Rectangle 3"/>
          <p:cNvSpPr/>
          <p:nvPr/>
        </p:nvSpPr>
        <p:spPr>
          <a:xfrm>
            <a:off x="0" y="0"/>
            <a:ext cx="9144000" cy="68580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960" name="Body Level One…"/>
          <p:cNvSpPr txBox="1"/>
          <p:nvPr>
            <p:ph type="body" sz="quarter" idx="1"/>
          </p:nvPr>
        </p:nvSpPr>
        <p:spPr>
          <a:xfrm>
            <a:off x="250825" y="1340767"/>
            <a:ext cx="6985000" cy="504057"/>
          </a:xfrm>
          <a:prstGeom prst="rect">
            <a:avLst/>
          </a:prstGeom>
        </p:spPr>
        <p:txBody>
          <a:bodyPr/>
          <a:lstStyle>
            <a:lvl1pPr>
              <a:defRPr sz="3600">
                <a:solidFill>
                  <a:srgbClr val="FFFFFF"/>
                </a:solidFill>
                <a:latin typeface="Arial Black"/>
                <a:ea typeface="Arial Black"/>
                <a:cs typeface="Arial Black"/>
                <a:sym typeface="Arial Black"/>
              </a:defRPr>
            </a:lvl1pPr>
            <a:lvl2pPr>
              <a:defRPr sz="3600">
                <a:solidFill>
                  <a:srgbClr val="FFFFFF"/>
                </a:solidFill>
                <a:latin typeface="Arial Black"/>
                <a:ea typeface="Arial Black"/>
                <a:cs typeface="Arial Black"/>
                <a:sym typeface="Arial Black"/>
              </a:defRPr>
            </a:lvl2pPr>
            <a:lvl3pPr>
              <a:defRPr sz="3600">
                <a:solidFill>
                  <a:srgbClr val="FFFFFF"/>
                </a:solidFill>
                <a:latin typeface="Arial Black"/>
                <a:ea typeface="Arial Black"/>
                <a:cs typeface="Arial Black"/>
                <a:sym typeface="Arial Black"/>
              </a:defRPr>
            </a:lvl3pPr>
            <a:lvl4pPr>
              <a:defRPr sz="3600">
                <a:solidFill>
                  <a:srgbClr val="FFFFFF"/>
                </a:solidFill>
                <a:latin typeface="Arial Black"/>
                <a:ea typeface="Arial Black"/>
                <a:cs typeface="Arial Black"/>
                <a:sym typeface="Arial Black"/>
              </a:defRPr>
            </a:lvl4pPr>
            <a:lvl5pPr>
              <a:defRPr sz="3600">
                <a:solidFill>
                  <a:srgbClr val="FFFFFF"/>
                </a:solidFill>
                <a:latin typeface="Arial Black"/>
                <a:ea typeface="Arial Black"/>
                <a:cs typeface="Arial Black"/>
                <a:sym typeface="Arial Black"/>
              </a:defRPr>
            </a:lvl5pPr>
          </a:lstStyle>
          <a:p>
            <a:pPr/>
            <a:r>
              <a:t>Body Level One</a:t>
            </a:r>
          </a:p>
          <a:p>
            <a:pPr lvl="1"/>
            <a:r>
              <a:t>Body Level Two</a:t>
            </a:r>
          </a:p>
          <a:p>
            <a:pPr lvl="2"/>
            <a:r>
              <a:t>Body Level Three</a:t>
            </a:r>
          </a:p>
          <a:p>
            <a:pPr lvl="3"/>
            <a:r>
              <a:t>Body Level Four</a:t>
            </a:r>
          </a:p>
          <a:p>
            <a:pPr lvl="4"/>
            <a:r>
              <a:t>Body Level Five</a:t>
            </a:r>
          </a:p>
        </p:txBody>
      </p:sp>
      <p:sp>
        <p:nvSpPr>
          <p:cNvPr id="961" name="Rectangle 5"/>
          <p:cNvSpPr txBox="1"/>
          <p:nvPr/>
        </p:nvSpPr>
        <p:spPr>
          <a:xfrm>
            <a:off x="232915" y="-22225"/>
            <a:ext cx="1674790"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02</a:t>
            </a:r>
          </a:p>
        </p:txBody>
      </p:sp>
      <p:sp>
        <p:nvSpPr>
          <p:cNvPr id="962" name="TextBox 6"/>
          <p:cNvSpPr txBox="1"/>
          <p:nvPr/>
        </p:nvSpPr>
        <p:spPr>
          <a:xfrm>
            <a:off x="232916" y="6165303"/>
            <a:ext cx="858755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defRPr>
            </a:lvl1pPr>
          </a:lstStyle>
          <a:p>
            <a:pPr/>
            <a:r>
              <a:t>Transforming London’s health and care together</a:t>
            </a:r>
          </a:p>
        </p:txBody>
      </p:sp>
      <p:sp>
        <p:nvSpPr>
          <p:cNvPr id="963" name="Straight Connector 7"/>
          <p:cNvSpPr/>
          <p:nvPr/>
        </p:nvSpPr>
        <p:spPr>
          <a:xfrm>
            <a:off x="232916" y="6165303"/>
            <a:ext cx="8587556" cy="1"/>
          </a:xfrm>
          <a:prstGeom prst="line">
            <a:avLst/>
          </a:prstGeom>
          <a:ln>
            <a:solidFill>
              <a:srgbClr val="FFFFFF"/>
            </a:solidFill>
          </a:ln>
        </p:spPr>
        <p:txBody>
          <a:bodyPr lIns="45719" rIns="45719"/>
          <a:lstStyle/>
          <a:p>
            <a:pPr/>
          </a:p>
        </p:txBody>
      </p:sp>
      <p:sp>
        <p:nvSpPr>
          <p:cNvPr id="9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nd Content">
    <p:spTree>
      <p:nvGrpSpPr>
        <p:cNvPr id="1" name=""/>
        <p:cNvGrpSpPr/>
        <p:nvPr/>
      </p:nvGrpSpPr>
      <p:grpSpPr>
        <a:xfrm>
          <a:off x="0" y="0"/>
          <a:ext cx="0" cy="0"/>
          <a:chOff x="0" y="0"/>
          <a:chExt cx="0" cy="0"/>
        </a:xfrm>
      </p:grpSpPr>
      <p:sp>
        <p:nvSpPr>
          <p:cNvPr id="971" name="Title Text"/>
          <p:cNvSpPr txBox="1"/>
          <p:nvPr>
            <p:ph type="title"/>
          </p:nvPr>
        </p:nvSpPr>
        <p:spPr>
          <a:xfrm>
            <a:off x="250825" y="188912"/>
            <a:ext cx="8642350" cy="503785"/>
          </a:xfrm>
          <a:prstGeom prst="rect">
            <a:avLst/>
          </a:prstGeom>
          <a:solidFill>
            <a:schemeClr val="accent1"/>
          </a:solidFill>
        </p:spPr>
        <p:txBody>
          <a:bodyPr/>
          <a:lstStyle>
            <a:lvl1pPr indent="95250"/>
          </a:lstStyle>
          <a:p>
            <a:pPr/>
            <a:r>
              <a:t>Title Text</a:t>
            </a:r>
          </a:p>
        </p:txBody>
      </p:sp>
      <p:sp>
        <p:nvSpPr>
          <p:cNvPr id="972" name="Body Level One…"/>
          <p:cNvSpPr txBox="1"/>
          <p:nvPr>
            <p:ph type="body" sz="quarter" idx="1"/>
          </p:nvPr>
        </p:nvSpPr>
        <p:spPr>
          <a:xfrm>
            <a:off x="250825" y="692695"/>
            <a:ext cx="8642350" cy="432048"/>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9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Content and Two Column">
    <p:spTree>
      <p:nvGrpSpPr>
        <p:cNvPr id="1" name=""/>
        <p:cNvGrpSpPr/>
        <p:nvPr/>
      </p:nvGrpSpPr>
      <p:grpSpPr>
        <a:xfrm>
          <a:off x="0" y="0"/>
          <a:ext cx="0" cy="0"/>
          <a:chOff x="0" y="0"/>
          <a:chExt cx="0" cy="0"/>
        </a:xfrm>
      </p:grpSpPr>
      <p:sp>
        <p:nvSpPr>
          <p:cNvPr id="980" name="Title Text"/>
          <p:cNvSpPr txBox="1"/>
          <p:nvPr>
            <p:ph type="title"/>
          </p:nvPr>
        </p:nvSpPr>
        <p:spPr>
          <a:xfrm>
            <a:off x="250825" y="188912"/>
            <a:ext cx="8642350" cy="503785"/>
          </a:xfrm>
          <a:prstGeom prst="rect">
            <a:avLst/>
          </a:prstGeom>
          <a:solidFill>
            <a:schemeClr val="accent1"/>
          </a:solidFill>
        </p:spPr>
        <p:txBody>
          <a:bodyPr/>
          <a:lstStyle>
            <a:lvl1pPr indent="95250"/>
          </a:lstStyle>
          <a:p>
            <a:pPr/>
            <a:r>
              <a:t>Title Text</a:t>
            </a:r>
          </a:p>
        </p:txBody>
      </p:sp>
      <p:sp>
        <p:nvSpPr>
          <p:cNvPr id="981" name="Body Level One…"/>
          <p:cNvSpPr txBox="1"/>
          <p:nvPr>
            <p:ph type="body" sz="quarter" idx="1"/>
          </p:nvPr>
        </p:nvSpPr>
        <p:spPr>
          <a:xfrm>
            <a:off x="250825" y="692697"/>
            <a:ext cx="8642350" cy="360041"/>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9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Title and Three Column">
    <p:spTree>
      <p:nvGrpSpPr>
        <p:cNvPr id="1" name=""/>
        <p:cNvGrpSpPr/>
        <p:nvPr/>
      </p:nvGrpSpPr>
      <p:grpSpPr>
        <a:xfrm>
          <a:off x="0" y="0"/>
          <a:ext cx="0" cy="0"/>
          <a:chOff x="0" y="0"/>
          <a:chExt cx="0" cy="0"/>
        </a:xfrm>
      </p:grpSpPr>
      <p:sp>
        <p:nvSpPr>
          <p:cNvPr id="989" name="Title Text"/>
          <p:cNvSpPr txBox="1"/>
          <p:nvPr>
            <p:ph type="title"/>
          </p:nvPr>
        </p:nvSpPr>
        <p:spPr>
          <a:xfrm>
            <a:off x="250825" y="188912"/>
            <a:ext cx="8642350" cy="503785"/>
          </a:xfrm>
          <a:prstGeom prst="rect">
            <a:avLst/>
          </a:prstGeom>
        </p:spPr>
        <p:txBody>
          <a:bodyPr/>
          <a:lstStyle/>
          <a:p>
            <a:pPr/>
            <a:r>
              <a:t>Title Text</a:t>
            </a:r>
          </a:p>
        </p:txBody>
      </p:sp>
      <p:sp>
        <p:nvSpPr>
          <p:cNvPr id="990"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991" name="Text Placeholder 11"/>
          <p:cNvSpPr/>
          <p:nvPr>
            <p:ph type="body" sz="half" idx="13"/>
          </p:nvPr>
        </p:nvSpPr>
        <p:spPr>
          <a:xfrm>
            <a:off x="3203575" y="1341437"/>
            <a:ext cx="2736850" cy="5040313"/>
          </a:xfrm>
          <a:prstGeom prst="rect">
            <a:avLst/>
          </a:prstGeom>
        </p:spPr>
        <p:txBody>
          <a:bodyPr/>
          <a:lstStyle/>
          <a:p>
            <a:pPr/>
          </a:p>
        </p:txBody>
      </p:sp>
      <p:sp>
        <p:nvSpPr>
          <p:cNvPr id="992" name="Text Placeholder 13"/>
          <p:cNvSpPr/>
          <p:nvPr>
            <p:ph type="body" sz="half" idx="14"/>
          </p:nvPr>
        </p:nvSpPr>
        <p:spPr>
          <a:xfrm>
            <a:off x="6084887" y="1341437"/>
            <a:ext cx="2808288" cy="5040313"/>
          </a:xfrm>
          <a:prstGeom prst="rect">
            <a:avLst/>
          </a:prstGeom>
        </p:spPr>
        <p:txBody>
          <a:bodyPr/>
          <a:lstStyle/>
          <a:p>
            <a:pPr/>
          </a:p>
        </p:txBody>
      </p:sp>
      <p:sp>
        <p:nvSpPr>
          <p:cNvPr id="993" name="Text Placeholder 7"/>
          <p:cNvSpPr/>
          <p:nvPr>
            <p:ph type="body" sz="quarter" idx="15"/>
          </p:nvPr>
        </p:nvSpPr>
        <p:spPr>
          <a:xfrm>
            <a:off x="250825" y="692697"/>
            <a:ext cx="8642350" cy="360041"/>
          </a:xfrm>
          <a:prstGeom prst="rect">
            <a:avLst/>
          </a:prstGeom>
        </p:spPr>
        <p:txBody>
          <a:bodyPr/>
          <a:lstStyle/>
          <a:p>
            <a:pPr indent="177800">
              <a:defRPr sz="2200"/>
            </a:pPr>
          </a:p>
        </p:txBody>
      </p:sp>
      <p:grpSp>
        <p:nvGrpSpPr>
          <p:cNvPr id="996" name="Title 1"/>
          <p:cNvGrpSpPr/>
          <p:nvPr/>
        </p:nvGrpSpPr>
        <p:grpSpPr>
          <a:xfrm>
            <a:off x="252000" y="190799"/>
            <a:ext cx="8642351" cy="510542"/>
            <a:chOff x="0" y="0"/>
            <a:chExt cx="8642350" cy="510540"/>
          </a:xfrm>
        </p:grpSpPr>
        <p:sp>
          <p:nvSpPr>
            <p:cNvPr id="994" name="Rectangle"/>
            <p:cNvSpPr/>
            <p:nvPr/>
          </p:nvSpPr>
          <p:spPr>
            <a:xfrm>
              <a:off x="0" y="0"/>
              <a:ext cx="8642350" cy="503784"/>
            </a:xfrm>
            <a:prstGeom prst="rect">
              <a:avLst/>
            </a:prstGeom>
            <a:solidFill>
              <a:schemeClr val="accent1"/>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995"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99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5_Title and key message">
    <p:spTree>
      <p:nvGrpSpPr>
        <p:cNvPr id="1" name=""/>
        <p:cNvGrpSpPr/>
        <p:nvPr/>
      </p:nvGrpSpPr>
      <p:grpSpPr>
        <a:xfrm>
          <a:off x="0" y="0"/>
          <a:ext cx="0" cy="0"/>
          <a:chOff x="0" y="0"/>
          <a:chExt cx="0" cy="0"/>
        </a:xfrm>
      </p:grpSpPr>
      <p:sp>
        <p:nvSpPr>
          <p:cNvPr id="1004" name="Title Text"/>
          <p:cNvSpPr txBox="1"/>
          <p:nvPr>
            <p:ph type="title"/>
          </p:nvPr>
        </p:nvSpPr>
        <p:spPr>
          <a:xfrm>
            <a:off x="250825" y="188912"/>
            <a:ext cx="8642350" cy="503785"/>
          </a:xfrm>
          <a:prstGeom prst="rect">
            <a:avLst/>
          </a:prstGeom>
        </p:spPr>
        <p:txBody>
          <a:bodyPr/>
          <a:lstStyle/>
          <a:p>
            <a:pPr/>
            <a:r>
              <a:t>Title Text</a:t>
            </a:r>
          </a:p>
        </p:txBody>
      </p:sp>
      <p:sp>
        <p:nvSpPr>
          <p:cNvPr id="1005"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06" name="Text Placeholder 6"/>
          <p:cNvSpPr/>
          <p:nvPr>
            <p:ph type="body" idx="13"/>
          </p:nvPr>
        </p:nvSpPr>
        <p:spPr>
          <a:xfrm>
            <a:off x="3203575" y="1341437"/>
            <a:ext cx="5689600" cy="5040313"/>
          </a:xfrm>
          <a:prstGeom prst="rect">
            <a:avLst/>
          </a:prstGeom>
        </p:spPr>
        <p:txBody>
          <a:bodyPr/>
          <a:lstStyle/>
          <a:p>
            <a:pPr/>
          </a:p>
        </p:txBody>
      </p:sp>
      <p:sp>
        <p:nvSpPr>
          <p:cNvPr id="1007" name="Text Placeholder 7"/>
          <p:cNvSpPr/>
          <p:nvPr>
            <p:ph type="body" sz="quarter" idx="14"/>
          </p:nvPr>
        </p:nvSpPr>
        <p:spPr>
          <a:xfrm>
            <a:off x="250825" y="692697"/>
            <a:ext cx="8642350" cy="360041"/>
          </a:xfrm>
          <a:prstGeom prst="rect">
            <a:avLst/>
          </a:prstGeom>
        </p:spPr>
        <p:txBody>
          <a:bodyPr/>
          <a:lstStyle/>
          <a:p>
            <a:pPr indent="177800">
              <a:defRPr sz="2200"/>
            </a:pPr>
          </a:p>
        </p:txBody>
      </p:sp>
      <p:grpSp>
        <p:nvGrpSpPr>
          <p:cNvPr id="1010" name="Title 1"/>
          <p:cNvGrpSpPr/>
          <p:nvPr/>
        </p:nvGrpSpPr>
        <p:grpSpPr>
          <a:xfrm>
            <a:off x="251519" y="190799"/>
            <a:ext cx="8642351" cy="510542"/>
            <a:chOff x="0" y="0"/>
            <a:chExt cx="8642350" cy="510540"/>
          </a:xfrm>
        </p:grpSpPr>
        <p:sp>
          <p:nvSpPr>
            <p:cNvPr id="1008" name="Rectangle"/>
            <p:cNvSpPr/>
            <p:nvPr/>
          </p:nvSpPr>
          <p:spPr>
            <a:xfrm>
              <a:off x="0" y="0"/>
              <a:ext cx="8642350" cy="503784"/>
            </a:xfrm>
            <a:prstGeom prst="rect">
              <a:avLst/>
            </a:prstGeom>
            <a:solidFill>
              <a:schemeClr val="accent1"/>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1009"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10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Deviderslide">
    <p:spTree>
      <p:nvGrpSpPr>
        <p:cNvPr id="1" name=""/>
        <p:cNvGrpSpPr/>
        <p:nvPr/>
      </p:nvGrpSpPr>
      <p:grpSpPr>
        <a:xfrm>
          <a:off x="0" y="0"/>
          <a:ext cx="0" cy="0"/>
          <a:chOff x="0" y="0"/>
          <a:chExt cx="0" cy="0"/>
        </a:xfrm>
      </p:grpSpPr>
      <p:sp>
        <p:nvSpPr>
          <p:cNvPr id="1018" name="Rectangle 3"/>
          <p:cNvSpPr/>
          <p:nvPr/>
        </p:nvSpPr>
        <p:spPr>
          <a:xfrm>
            <a:off x="0" y="0"/>
            <a:ext cx="9144000" cy="6858000"/>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1019" name="Body Level One…"/>
          <p:cNvSpPr txBox="1"/>
          <p:nvPr>
            <p:ph type="body" sz="quarter" idx="1"/>
          </p:nvPr>
        </p:nvSpPr>
        <p:spPr>
          <a:xfrm>
            <a:off x="250825" y="1340767"/>
            <a:ext cx="6985000" cy="504057"/>
          </a:xfrm>
          <a:prstGeom prst="rect">
            <a:avLst/>
          </a:prstGeom>
        </p:spPr>
        <p:txBody>
          <a:bodyPr/>
          <a:lstStyle>
            <a:lvl1pPr>
              <a:defRPr sz="3600">
                <a:solidFill>
                  <a:srgbClr val="FFFFFF"/>
                </a:solidFill>
                <a:latin typeface="Arial Black"/>
                <a:ea typeface="Arial Black"/>
                <a:cs typeface="Arial Black"/>
                <a:sym typeface="Arial Black"/>
              </a:defRPr>
            </a:lvl1pPr>
            <a:lvl2pPr>
              <a:defRPr sz="3600">
                <a:solidFill>
                  <a:srgbClr val="FFFFFF"/>
                </a:solidFill>
                <a:latin typeface="Arial Black"/>
                <a:ea typeface="Arial Black"/>
                <a:cs typeface="Arial Black"/>
                <a:sym typeface="Arial Black"/>
              </a:defRPr>
            </a:lvl2pPr>
            <a:lvl3pPr>
              <a:defRPr sz="3600">
                <a:solidFill>
                  <a:srgbClr val="FFFFFF"/>
                </a:solidFill>
                <a:latin typeface="Arial Black"/>
                <a:ea typeface="Arial Black"/>
                <a:cs typeface="Arial Black"/>
                <a:sym typeface="Arial Black"/>
              </a:defRPr>
            </a:lvl3pPr>
            <a:lvl4pPr>
              <a:defRPr sz="3600">
                <a:solidFill>
                  <a:srgbClr val="FFFFFF"/>
                </a:solidFill>
                <a:latin typeface="Arial Black"/>
                <a:ea typeface="Arial Black"/>
                <a:cs typeface="Arial Black"/>
                <a:sym typeface="Arial Black"/>
              </a:defRPr>
            </a:lvl4pPr>
            <a:lvl5pPr>
              <a:defRPr sz="3600">
                <a:solidFill>
                  <a:srgbClr val="FFFFFF"/>
                </a:solidFill>
                <a:latin typeface="Arial Black"/>
                <a:ea typeface="Arial Black"/>
                <a:cs typeface="Arial Black"/>
                <a:sym typeface="Arial Black"/>
              </a:defRPr>
            </a:lvl5pPr>
          </a:lstStyle>
          <a:p>
            <a:pPr/>
            <a:r>
              <a:t>Body Level One</a:t>
            </a:r>
          </a:p>
          <a:p>
            <a:pPr lvl="1"/>
            <a:r>
              <a:t>Body Level Two</a:t>
            </a:r>
          </a:p>
          <a:p>
            <a:pPr lvl="2"/>
            <a:r>
              <a:t>Body Level Three</a:t>
            </a:r>
          </a:p>
          <a:p>
            <a:pPr lvl="3"/>
            <a:r>
              <a:t>Body Level Four</a:t>
            </a:r>
          </a:p>
          <a:p>
            <a:pPr lvl="4"/>
            <a:r>
              <a:t>Body Level Five</a:t>
            </a:r>
          </a:p>
        </p:txBody>
      </p:sp>
      <p:sp>
        <p:nvSpPr>
          <p:cNvPr id="1020" name="Rectangle 5"/>
          <p:cNvSpPr txBox="1"/>
          <p:nvPr/>
        </p:nvSpPr>
        <p:spPr>
          <a:xfrm>
            <a:off x="232915" y="-22225"/>
            <a:ext cx="1674790"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03</a:t>
            </a:r>
          </a:p>
        </p:txBody>
      </p:sp>
      <p:sp>
        <p:nvSpPr>
          <p:cNvPr id="1021" name="TextBox 6"/>
          <p:cNvSpPr txBox="1"/>
          <p:nvPr/>
        </p:nvSpPr>
        <p:spPr>
          <a:xfrm>
            <a:off x="232916" y="6165303"/>
            <a:ext cx="858755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defRPr>
            </a:lvl1pPr>
          </a:lstStyle>
          <a:p>
            <a:pPr/>
            <a:r>
              <a:t>Transforming London’s health and care together</a:t>
            </a:r>
          </a:p>
        </p:txBody>
      </p:sp>
      <p:sp>
        <p:nvSpPr>
          <p:cNvPr id="1022" name="Straight Connector 7"/>
          <p:cNvSpPr/>
          <p:nvPr/>
        </p:nvSpPr>
        <p:spPr>
          <a:xfrm>
            <a:off x="232916" y="6165303"/>
            <a:ext cx="8587556" cy="1"/>
          </a:xfrm>
          <a:prstGeom prst="line">
            <a:avLst/>
          </a:prstGeom>
          <a:ln>
            <a:solidFill>
              <a:srgbClr val="FFFFFF"/>
            </a:solidFill>
          </a:ln>
        </p:spPr>
        <p:txBody>
          <a:bodyPr lIns="45719" rIns="45719"/>
          <a:lstStyle/>
          <a:p>
            <a:pPr/>
          </a:p>
        </p:txBody>
      </p:sp>
      <p:sp>
        <p:nvSpPr>
          <p:cNvPr id="10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6_Title and Content">
    <p:spTree>
      <p:nvGrpSpPr>
        <p:cNvPr id="1" name=""/>
        <p:cNvGrpSpPr/>
        <p:nvPr/>
      </p:nvGrpSpPr>
      <p:grpSpPr>
        <a:xfrm>
          <a:off x="0" y="0"/>
          <a:ext cx="0" cy="0"/>
          <a:chOff x="0" y="0"/>
          <a:chExt cx="0" cy="0"/>
        </a:xfrm>
      </p:grpSpPr>
      <p:sp>
        <p:nvSpPr>
          <p:cNvPr id="1030" name="Title Text"/>
          <p:cNvSpPr txBox="1"/>
          <p:nvPr>
            <p:ph type="title"/>
          </p:nvPr>
        </p:nvSpPr>
        <p:spPr>
          <a:xfrm>
            <a:off x="250825" y="188912"/>
            <a:ext cx="8642350" cy="503785"/>
          </a:xfrm>
          <a:prstGeom prst="rect">
            <a:avLst/>
          </a:prstGeom>
          <a:solidFill>
            <a:schemeClr val="accent2"/>
          </a:solidFill>
        </p:spPr>
        <p:txBody>
          <a:bodyPr/>
          <a:lstStyle>
            <a:lvl1pPr indent="95250"/>
          </a:lstStyle>
          <a:p>
            <a:pPr/>
            <a:r>
              <a:t>Title Text</a:t>
            </a:r>
          </a:p>
        </p:txBody>
      </p:sp>
      <p:sp>
        <p:nvSpPr>
          <p:cNvPr id="1031" name="Body Level One…"/>
          <p:cNvSpPr txBox="1"/>
          <p:nvPr>
            <p:ph type="body" sz="quarter" idx="1"/>
          </p:nvPr>
        </p:nvSpPr>
        <p:spPr>
          <a:xfrm>
            <a:off x="250825" y="692695"/>
            <a:ext cx="8642350" cy="432048"/>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10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Content and Two Column">
    <p:spTree>
      <p:nvGrpSpPr>
        <p:cNvPr id="1" name=""/>
        <p:cNvGrpSpPr/>
        <p:nvPr/>
      </p:nvGrpSpPr>
      <p:grpSpPr>
        <a:xfrm>
          <a:off x="0" y="0"/>
          <a:ext cx="0" cy="0"/>
          <a:chOff x="0" y="0"/>
          <a:chExt cx="0" cy="0"/>
        </a:xfrm>
      </p:grpSpPr>
      <p:sp>
        <p:nvSpPr>
          <p:cNvPr id="1039" name="Title Text"/>
          <p:cNvSpPr txBox="1"/>
          <p:nvPr>
            <p:ph type="title"/>
          </p:nvPr>
        </p:nvSpPr>
        <p:spPr>
          <a:xfrm>
            <a:off x="250825" y="188912"/>
            <a:ext cx="8642350" cy="503785"/>
          </a:xfrm>
          <a:prstGeom prst="rect">
            <a:avLst/>
          </a:prstGeom>
          <a:solidFill>
            <a:schemeClr val="accent2"/>
          </a:solidFill>
        </p:spPr>
        <p:txBody>
          <a:bodyPr/>
          <a:lstStyle>
            <a:lvl1pPr indent="95250"/>
          </a:lstStyle>
          <a:p>
            <a:pPr/>
            <a:r>
              <a:t>Title Text</a:t>
            </a:r>
          </a:p>
        </p:txBody>
      </p:sp>
      <p:sp>
        <p:nvSpPr>
          <p:cNvPr id="1040" name="Body Level One…"/>
          <p:cNvSpPr txBox="1"/>
          <p:nvPr>
            <p:ph type="body" sz="quarter" idx="1"/>
          </p:nvPr>
        </p:nvSpPr>
        <p:spPr>
          <a:xfrm>
            <a:off x="250825" y="692697"/>
            <a:ext cx="8642350" cy="360041"/>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10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and Three Column">
    <p:spTree>
      <p:nvGrpSpPr>
        <p:cNvPr id="1" name=""/>
        <p:cNvGrpSpPr/>
        <p:nvPr/>
      </p:nvGrpSpPr>
      <p:grpSpPr>
        <a:xfrm>
          <a:off x="0" y="0"/>
          <a:ext cx="0" cy="0"/>
          <a:chOff x="0" y="0"/>
          <a:chExt cx="0" cy="0"/>
        </a:xfrm>
      </p:grpSpPr>
      <p:sp>
        <p:nvSpPr>
          <p:cNvPr id="1048" name="Title Text"/>
          <p:cNvSpPr txBox="1"/>
          <p:nvPr>
            <p:ph type="title"/>
          </p:nvPr>
        </p:nvSpPr>
        <p:spPr>
          <a:xfrm>
            <a:off x="250825" y="188912"/>
            <a:ext cx="8642350" cy="503785"/>
          </a:xfrm>
          <a:prstGeom prst="rect">
            <a:avLst/>
          </a:prstGeom>
        </p:spPr>
        <p:txBody>
          <a:bodyPr/>
          <a:lstStyle/>
          <a:p>
            <a:pPr/>
            <a:r>
              <a:t>Title Text</a:t>
            </a:r>
          </a:p>
        </p:txBody>
      </p:sp>
      <p:sp>
        <p:nvSpPr>
          <p:cNvPr id="1049"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50" name="Text Placeholder 11"/>
          <p:cNvSpPr/>
          <p:nvPr>
            <p:ph type="body" sz="half" idx="13"/>
          </p:nvPr>
        </p:nvSpPr>
        <p:spPr>
          <a:xfrm>
            <a:off x="3203575" y="1341437"/>
            <a:ext cx="2736850" cy="5040313"/>
          </a:xfrm>
          <a:prstGeom prst="rect">
            <a:avLst/>
          </a:prstGeom>
        </p:spPr>
        <p:txBody>
          <a:bodyPr/>
          <a:lstStyle/>
          <a:p>
            <a:pPr/>
          </a:p>
        </p:txBody>
      </p:sp>
      <p:sp>
        <p:nvSpPr>
          <p:cNvPr id="1051" name="Text Placeholder 13"/>
          <p:cNvSpPr/>
          <p:nvPr>
            <p:ph type="body" sz="half" idx="14"/>
          </p:nvPr>
        </p:nvSpPr>
        <p:spPr>
          <a:xfrm>
            <a:off x="6084887" y="1341437"/>
            <a:ext cx="2808288" cy="5040313"/>
          </a:xfrm>
          <a:prstGeom prst="rect">
            <a:avLst/>
          </a:prstGeom>
        </p:spPr>
        <p:txBody>
          <a:bodyPr/>
          <a:lstStyle/>
          <a:p>
            <a:pPr/>
          </a:p>
        </p:txBody>
      </p:sp>
      <p:sp>
        <p:nvSpPr>
          <p:cNvPr id="1052" name="Text Placeholder 7"/>
          <p:cNvSpPr/>
          <p:nvPr>
            <p:ph type="body" sz="quarter" idx="15"/>
          </p:nvPr>
        </p:nvSpPr>
        <p:spPr>
          <a:xfrm>
            <a:off x="250825" y="692697"/>
            <a:ext cx="8642350" cy="360041"/>
          </a:xfrm>
          <a:prstGeom prst="rect">
            <a:avLst/>
          </a:prstGeom>
        </p:spPr>
        <p:txBody>
          <a:bodyPr/>
          <a:lstStyle/>
          <a:p>
            <a:pPr indent="177800">
              <a:defRPr sz="2200"/>
            </a:pPr>
          </a:p>
        </p:txBody>
      </p:sp>
      <p:grpSp>
        <p:nvGrpSpPr>
          <p:cNvPr id="1055" name="Title 1"/>
          <p:cNvGrpSpPr/>
          <p:nvPr/>
        </p:nvGrpSpPr>
        <p:grpSpPr>
          <a:xfrm>
            <a:off x="252000" y="190799"/>
            <a:ext cx="8642351" cy="510542"/>
            <a:chOff x="0" y="0"/>
            <a:chExt cx="8642350" cy="510540"/>
          </a:xfrm>
        </p:grpSpPr>
        <p:sp>
          <p:nvSpPr>
            <p:cNvPr id="1053" name="Rectangle"/>
            <p:cNvSpPr/>
            <p:nvPr/>
          </p:nvSpPr>
          <p:spPr>
            <a:xfrm>
              <a:off x="0" y="0"/>
              <a:ext cx="8642350" cy="503784"/>
            </a:xfrm>
            <a:prstGeom prst="rect">
              <a:avLst/>
            </a:prstGeom>
            <a:solidFill>
              <a:schemeClr val="accent2"/>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1054"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10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1_Title and Three Column">
    <p:spTree>
      <p:nvGrpSpPr>
        <p:cNvPr id="1" name=""/>
        <p:cNvGrpSpPr/>
        <p:nvPr/>
      </p:nvGrpSpPr>
      <p:grpSpPr>
        <a:xfrm>
          <a:off x="0" y="0"/>
          <a:ext cx="0" cy="0"/>
          <a:chOff x="0" y="0"/>
          <a:chExt cx="0" cy="0"/>
        </a:xfrm>
      </p:grpSpPr>
      <p:sp>
        <p:nvSpPr>
          <p:cNvPr id="105" name="Title Text"/>
          <p:cNvSpPr txBox="1"/>
          <p:nvPr>
            <p:ph type="title"/>
          </p:nvPr>
        </p:nvSpPr>
        <p:spPr>
          <a:xfrm>
            <a:off x="250825" y="188912"/>
            <a:ext cx="8642350" cy="503785"/>
          </a:xfrm>
          <a:prstGeom prst="rect">
            <a:avLst/>
          </a:prstGeom>
        </p:spPr>
        <p:txBody>
          <a:bodyPr/>
          <a:lstStyle/>
          <a:p>
            <a:pPr/>
            <a:r>
              <a:t>Title Text</a:t>
            </a:r>
          </a:p>
        </p:txBody>
      </p:sp>
      <p:sp>
        <p:nvSpPr>
          <p:cNvPr id="106"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7" name="Text Placeholder 11"/>
          <p:cNvSpPr/>
          <p:nvPr>
            <p:ph type="body" sz="half" idx="13"/>
          </p:nvPr>
        </p:nvSpPr>
        <p:spPr>
          <a:xfrm>
            <a:off x="3203575" y="1341437"/>
            <a:ext cx="2736850" cy="5040313"/>
          </a:xfrm>
          <a:prstGeom prst="rect">
            <a:avLst/>
          </a:prstGeom>
        </p:spPr>
        <p:txBody>
          <a:bodyPr/>
          <a:lstStyle/>
          <a:p>
            <a:pPr/>
          </a:p>
        </p:txBody>
      </p:sp>
      <p:sp>
        <p:nvSpPr>
          <p:cNvPr id="108" name="Text Placeholder 13"/>
          <p:cNvSpPr/>
          <p:nvPr>
            <p:ph type="body" sz="half" idx="14"/>
          </p:nvPr>
        </p:nvSpPr>
        <p:spPr>
          <a:xfrm>
            <a:off x="6084887" y="1341437"/>
            <a:ext cx="2808288" cy="5040313"/>
          </a:xfrm>
          <a:prstGeom prst="rect">
            <a:avLst/>
          </a:prstGeom>
        </p:spPr>
        <p:txBody>
          <a:bodyPr/>
          <a:lstStyle/>
          <a:p>
            <a:pPr/>
          </a:p>
        </p:txBody>
      </p:sp>
      <p:sp>
        <p:nvSpPr>
          <p:cNvPr id="109" name="Text Placeholder 7"/>
          <p:cNvSpPr/>
          <p:nvPr>
            <p:ph type="body" sz="quarter" idx="15"/>
          </p:nvPr>
        </p:nvSpPr>
        <p:spPr>
          <a:xfrm>
            <a:off x="250825" y="692697"/>
            <a:ext cx="8642350" cy="360041"/>
          </a:xfrm>
          <a:prstGeom prst="rect">
            <a:avLst/>
          </a:prstGeom>
        </p:spPr>
        <p:txBody>
          <a:bodyPr/>
          <a:lstStyle/>
          <a:p>
            <a:pPr indent="177800">
              <a:defRPr sz="2200"/>
            </a:pPr>
          </a:p>
        </p:txBody>
      </p:sp>
      <p:grpSp>
        <p:nvGrpSpPr>
          <p:cNvPr id="112" name="Title 1"/>
          <p:cNvGrpSpPr/>
          <p:nvPr/>
        </p:nvGrpSpPr>
        <p:grpSpPr>
          <a:xfrm>
            <a:off x="252000" y="190799"/>
            <a:ext cx="8642351" cy="510542"/>
            <a:chOff x="0" y="0"/>
            <a:chExt cx="8642350" cy="510540"/>
          </a:xfrm>
        </p:grpSpPr>
        <p:sp>
          <p:nvSpPr>
            <p:cNvPr id="110" name="Rectangle"/>
            <p:cNvSpPr/>
            <p:nvPr/>
          </p:nvSpPr>
          <p:spPr>
            <a:xfrm>
              <a:off x="0" y="0"/>
              <a:ext cx="8642350" cy="503784"/>
            </a:xfrm>
            <a:prstGeom prst="rect">
              <a:avLst/>
            </a:prstGeom>
            <a:solidFill>
              <a:srgbClr val="0091C9"/>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111"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2_Title and key message">
    <p:spTree>
      <p:nvGrpSpPr>
        <p:cNvPr id="1" name=""/>
        <p:cNvGrpSpPr/>
        <p:nvPr/>
      </p:nvGrpSpPr>
      <p:grpSpPr>
        <a:xfrm>
          <a:off x="0" y="0"/>
          <a:ext cx="0" cy="0"/>
          <a:chOff x="0" y="0"/>
          <a:chExt cx="0" cy="0"/>
        </a:xfrm>
      </p:grpSpPr>
      <p:sp>
        <p:nvSpPr>
          <p:cNvPr id="1063" name="Title Text"/>
          <p:cNvSpPr txBox="1"/>
          <p:nvPr>
            <p:ph type="title"/>
          </p:nvPr>
        </p:nvSpPr>
        <p:spPr>
          <a:xfrm>
            <a:off x="250825" y="188912"/>
            <a:ext cx="8642350" cy="503785"/>
          </a:xfrm>
          <a:prstGeom prst="rect">
            <a:avLst/>
          </a:prstGeom>
        </p:spPr>
        <p:txBody>
          <a:bodyPr/>
          <a:lstStyle/>
          <a:p>
            <a:pPr/>
            <a:r>
              <a:t>Title Text</a:t>
            </a:r>
          </a:p>
        </p:txBody>
      </p:sp>
      <p:sp>
        <p:nvSpPr>
          <p:cNvPr id="1064"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65" name="Text Placeholder 6"/>
          <p:cNvSpPr/>
          <p:nvPr>
            <p:ph type="body" idx="13"/>
          </p:nvPr>
        </p:nvSpPr>
        <p:spPr>
          <a:xfrm>
            <a:off x="3203575" y="1341437"/>
            <a:ext cx="5689600" cy="5040313"/>
          </a:xfrm>
          <a:prstGeom prst="rect">
            <a:avLst/>
          </a:prstGeom>
        </p:spPr>
        <p:txBody>
          <a:bodyPr/>
          <a:lstStyle/>
          <a:p>
            <a:pPr/>
          </a:p>
        </p:txBody>
      </p:sp>
      <p:sp>
        <p:nvSpPr>
          <p:cNvPr id="1066" name="Text Placeholder 7"/>
          <p:cNvSpPr/>
          <p:nvPr>
            <p:ph type="body" sz="quarter" idx="14"/>
          </p:nvPr>
        </p:nvSpPr>
        <p:spPr>
          <a:xfrm>
            <a:off x="250825" y="692697"/>
            <a:ext cx="8642350" cy="360041"/>
          </a:xfrm>
          <a:prstGeom prst="rect">
            <a:avLst/>
          </a:prstGeom>
        </p:spPr>
        <p:txBody>
          <a:bodyPr/>
          <a:lstStyle/>
          <a:p>
            <a:pPr indent="177800">
              <a:defRPr sz="2200">
                <a:solidFill>
                  <a:schemeClr val="accent6"/>
                </a:solidFill>
              </a:defRPr>
            </a:pPr>
          </a:p>
        </p:txBody>
      </p:sp>
      <p:grpSp>
        <p:nvGrpSpPr>
          <p:cNvPr id="1069" name="Title 1"/>
          <p:cNvGrpSpPr/>
          <p:nvPr/>
        </p:nvGrpSpPr>
        <p:grpSpPr>
          <a:xfrm>
            <a:off x="251519" y="190799"/>
            <a:ext cx="8642351" cy="510542"/>
            <a:chOff x="0" y="0"/>
            <a:chExt cx="8642350" cy="510540"/>
          </a:xfrm>
        </p:grpSpPr>
        <p:sp>
          <p:nvSpPr>
            <p:cNvPr id="1067" name="Rectangle"/>
            <p:cNvSpPr/>
            <p:nvPr/>
          </p:nvSpPr>
          <p:spPr>
            <a:xfrm>
              <a:off x="0" y="0"/>
              <a:ext cx="8642350" cy="503784"/>
            </a:xfrm>
            <a:prstGeom prst="rect">
              <a:avLst/>
            </a:prstGeom>
            <a:solidFill>
              <a:schemeClr val="accent2"/>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1068"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107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Deviderslide">
    <p:spTree>
      <p:nvGrpSpPr>
        <p:cNvPr id="1" name=""/>
        <p:cNvGrpSpPr/>
        <p:nvPr/>
      </p:nvGrpSpPr>
      <p:grpSpPr>
        <a:xfrm>
          <a:off x="0" y="0"/>
          <a:ext cx="0" cy="0"/>
          <a:chOff x="0" y="0"/>
          <a:chExt cx="0" cy="0"/>
        </a:xfrm>
      </p:grpSpPr>
      <p:sp>
        <p:nvSpPr>
          <p:cNvPr id="1077" name="Rectangle 3"/>
          <p:cNvSpPr/>
          <p:nvPr/>
        </p:nvSpPr>
        <p:spPr>
          <a:xfrm>
            <a:off x="0" y="0"/>
            <a:ext cx="9144000" cy="6858000"/>
          </a:xfrm>
          <a:prstGeom prst="rect">
            <a:avLst/>
          </a:prstGeom>
          <a:solidFill>
            <a:schemeClr val="accent3"/>
          </a:solidFill>
          <a:ln w="12700">
            <a:miter lim="400000"/>
          </a:ln>
        </p:spPr>
        <p:txBody>
          <a:bodyPr lIns="45719" rIns="45719" anchor="ctr"/>
          <a:lstStyle/>
          <a:p>
            <a:pPr algn="ctr">
              <a:defRPr>
                <a:solidFill>
                  <a:srgbClr val="FFFFFF"/>
                </a:solidFill>
              </a:defRPr>
            </a:pPr>
          </a:p>
        </p:txBody>
      </p:sp>
      <p:sp>
        <p:nvSpPr>
          <p:cNvPr id="1078" name="Body Level One…"/>
          <p:cNvSpPr txBox="1"/>
          <p:nvPr>
            <p:ph type="body" sz="quarter" idx="1"/>
          </p:nvPr>
        </p:nvSpPr>
        <p:spPr>
          <a:xfrm>
            <a:off x="250825" y="1340767"/>
            <a:ext cx="6985000" cy="504057"/>
          </a:xfrm>
          <a:prstGeom prst="rect">
            <a:avLst/>
          </a:prstGeom>
        </p:spPr>
        <p:txBody>
          <a:bodyPr/>
          <a:lstStyle>
            <a:lvl1pPr>
              <a:defRPr sz="3600">
                <a:solidFill>
                  <a:srgbClr val="FFFFFF"/>
                </a:solidFill>
                <a:latin typeface="Arial Black"/>
                <a:ea typeface="Arial Black"/>
                <a:cs typeface="Arial Black"/>
                <a:sym typeface="Arial Black"/>
              </a:defRPr>
            </a:lvl1pPr>
            <a:lvl2pPr>
              <a:defRPr sz="3600">
                <a:solidFill>
                  <a:srgbClr val="FFFFFF"/>
                </a:solidFill>
                <a:latin typeface="Arial Black"/>
                <a:ea typeface="Arial Black"/>
                <a:cs typeface="Arial Black"/>
                <a:sym typeface="Arial Black"/>
              </a:defRPr>
            </a:lvl2pPr>
            <a:lvl3pPr>
              <a:defRPr sz="3600">
                <a:solidFill>
                  <a:srgbClr val="FFFFFF"/>
                </a:solidFill>
                <a:latin typeface="Arial Black"/>
                <a:ea typeface="Arial Black"/>
                <a:cs typeface="Arial Black"/>
                <a:sym typeface="Arial Black"/>
              </a:defRPr>
            </a:lvl3pPr>
            <a:lvl4pPr>
              <a:defRPr sz="3600">
                <a:solidFill>
                  <a:srgbClr val="FFFFFF"/>
                </a:solidFill>
                <a:latin typeface="Arial Black"/>
                <a:ea typeface="Arial Black"/>
                <a:cs typeface="Arial Black"/>
                <a:sym typeface="Arial Black"/>
              </a:defRPr>
            </a:lvl4pPr>
            <a:lvl5pPr>
              <a:defRPr sz="3600">
                <a:solidFill>
                  <a:srgbClr val="FFFFFF"/>
                </a:solidFill>
                <a:latin typeface="Arial Black"/>
                <a:ea typeface="Arial Black"/>
                <a:cs typeface="Arial Black"/>
                <a:sym typeface="Arial Black"/>
              </a:defRPr>
            </a:lvl5pPr>
          </a:lstStyle>
          <a:p>
            <a:pPr/>
            <a:r>
              <a:t>Body Level One</a:t>
            </a:r>
          </a:p>
          <a:p>
            <a:pPr lvl="1"/>
            <a:r>
              <a:t>Body Level Two</a:t>
            </a:r>
          </a:p>
          <a:p>
            <a:pPr lvl="2"/>
            <a:r>
              <a:t>Body Level Three</a:t>
            </a:r>
          </a:p>
          <a:p>
            <a:pPr lvl="3"/>
            <a:r>
              <a:t>Body Level Four</a:t>
            </a:r>
          </a:p>
          <a:p>
            <a:pPr lvl="4"/>
            <a:r>
              <a:t>Body Level Five</a:t>
            </a:r>
          </a:p>
        </p:txBody>
      </p:sp>
      <p:sp>
        <p:nvSpPr>
          <p:cNvPr id="1079" name="Rectangle 5"/>
          <p:cNvSpPr txBox="1"/>
          <p:nvPr/>
        </p:nvSpPr>
        <p:spPr>
          <a:xfrm>
            <a:off x="232915" y="-22225"/>
            <a:ext cx="1674790"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04</a:t>
            </a:r>
          </a:p>
        </p:txBody>
      </p:sp>
      <p:sp>
        <p:nvSpPr>
          <p:cNvPr id="1080" name="TextBox 6"/>
          <p:cNvSpPr txBox="1"/>
          <p:nvPr/>
        </p:nvSpPr>
        <p:spPr>
          <a:xfrm>
            <a:off x="232916" y="6165303"/>
            <a:ext cx="858755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defRPr>
            </a:lvl1pPr>
          </a:lstStyle>
          <a:p>
            <a:pPr/>
            <a:r>
              <a:t>Transforming London’s health and care together</a:t>
            </a:r>
          </a:p>
        </p:txBody>
      </p:sp>
      <p:sp>
        <p:nvSpPr>
          <p:cNvPr id="1081" name="Straight Connector 7"/>
          <p:cNvSpPr/>
          <p:nvPr/>
        </p:nvSpPr>
        <p:spPr>
          <a:xfrm>
            <a:off x="232916" y="6165303"/>
            <a:ext cx="8587556" cy="1"/>
          </a:xfrm>
          <a:prstGeom prst="line">
            <a:avLst/>
          </a:prstGeom>
          <a:ln>
            <a:solidFill>
              <a:srgbClr val="FFFFFF"/>
            </a:solidFill>
          </a:ln>
        </p:spPr>
        <p:txBody>
          <a:bodyPr lIns="45719" rIns="45719"/>
          <a:lstStyle/>
          <a:p>
            <a:pPr/>
          </a:p>
        </p:txBody>
      </p:sp>
      <p:sp>
        <p:nvSpPr>
          <p:cNvPr id="108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7_Title and Content">
    <p:spTree>
      <p:nvGrpSpPr>
        <p:cNvPr id="1" name=""/>
        <p:cNvGrpSpPr/>
        <p:nvPr/>
      </p:nvGrpSpPr>
      <p:grpSpPr>
        <a:xfrm>
          <a:off x="0" y="0"/>
          <a:ext cx="0" cy="0"/>
          <a:chOff x="0" y="0"/>
          <a:chExt cx="0" cy="0"/>
        </a:xfrm>
      </p:grpSpPr>
      <p:sp>
        <p:nvSpPr>
          <p:cNvPr id="1089" name="Title Text"/>
          <p:cNvSpPr txBox="1"/>
          <p:nvPr>
            <p:ph type="title"/>
          </p:nvPr>
        </p:nvSpPr>
        <p:spPr>
          <a:xfrm>
            <a:off x="250825" y="188912"/>
            <a:ext cx="8642350" cy="503785"/>
          </a:xfrm>
          <a:prstGeom prst="rect">
            <a:avLst/>
          </a:prstGeom>
          <a:solidFill>
            <a:schemeClr val="accent3"/>
          </a:solidFill>
        </p:spPr>
        <p:txBody>
          <a:bodyPr/>
          <a:lstStyle>
            <a:lvl1pPr indent="95250"/>
          </a:lstStyle>
          <a:p>
            <a:pPr/>
            <a:r>
              <a:t>Title Text</a:t>
            </a:r>
          </a:p>
        </p:txBody>
      </p:sp>
      <p:sp>
        <p:nvSpPr>
          <p:cNvPr id="1090" name="Body Level One…"/>
          <p:cNvSpPr txBox="1"/>
          <p:nvPr>
            <p:ph type="body" sz="quarter" idx="1"/>
          </p:nvPr>
        </p:nvSpPr>
        <p:spPr>
          <a:xfrm>
            <a:off x="250825" y="692695"/>
            <a:ext cx="8642350" cy="432048"/>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10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Content and Two Column">
    <p:spTree>
      <p:nvGrpSpPr>
        <p:cNvPr id="1" name=""/>
        <p:cNvGrpSpPr/>
        <p:nvPr/>
      </p:nvGrpSpPr>
      <p:grpSpPr>
        <a:xfrm>
          <a:off x="0" y="0"/>
          <a:ext cx="0" cy="0"/>
          <a:chOff x="0" y="0"/>
          <a:chExt cx="0" cy="0"/>
        </a:xfrm>
      </p:grpSpPr>
      <p:sp>
        <p:nvSpPr>
          <p:cNvPr id="1098" name="Title Text"/>
          <p:cNvSpPr txBox="1"/>
          <p:nvPr>
            <p:ph type="title"/>
          </p:nvPr>
        </p:nvSpPr>
        <p:spPr>
          <a:xfrm>
            <a:off x="250825" y="188912"/>
            <a:ext cx="8642350" cy="503785"/>
          </a:xfrm>
          <a:prstGeom prst="rect">
            <a:avLst/>
          </a:prstGeom>
          <a:solidFill>
            <a:schemeClr val="accent3"/>
          </a:solidFill>
        </p:spPr>
        <p:txBody>
          <a:bodyPr/>
          <a:lstStyle>
            <a:lvl1pPr indent="95250"/>
          </a:lstStyle>
          <a:p>
            <a:pPr/>
            <a:r>
              <a:t>Title Text</a:t>
            </a:r>
          </a:p>
        </p:txBody>
      </p:sp>
      <p:sp>
        <p:nvSpPr>
          <p:cNvPr id="1099" name="Body Level One…"/>
          <p:cNvSpPr txBox="1"/>
          <p:nvPr>
            <p:ph type="body" sz="quarter" idx="1"/>
          </p:nvPr>
        </p:nvSpPr>
        <p:spPr>
          <a:xfrm>
            <a:off x="250825" y="692697"/>
            <a:ext cx="8642350" cy="360041"/>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110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and Three Column">
    <p:spTree>
      <p:nvGrpSpPr>
        <p:cNvPr id="1" name=""/>
        <p:cNvGrpSpPr/>
        <p:nvPr/>
      </p:nvGrpSpPr>
      <p:grpSpPr>
        <a:xfrm>
          <a:off x="0" y="0"/>
          <a:ext cx="0" cy="0"/>
          <a:chOff x="0" y="0"/>
          <a:chExt cx="0" cy="0"/>
        </a:xfrm>
      </p:grpSpPr>
      <p:sp>
        <p:nvSpPr>
          <p:cNvPr id="1107" name="Title Text"/>
          <p:cNvSpPr txBox="1"/>
          <p:nvPr>
            <p:ph type="title"/>
          </p:nvPr>
        </p:nvSpPr>
        <p:spPr>
          <a:xfrm>
            <a:off x="250825" y="188912"/>
            <a:ext cx="8642350" cy="503785"/>
          </a:xfrm>
          <a:prstGeom prst="rect">
            <a:avLst/>
          </a:prstGeom>
        </p:spPr>
        <p:txBody>
          <a:bodyPr/>
          <a:lstStyle/>
          <a:p>
            <a:pPr/>
            <a:r>
              <a:t>Title Text</a:t>
            </a:r>
          </a:p>
        </p:txBody>
      </p:sp>
      <p:sp>
        <p:nvSpPr>
          <p:cNvPr id="1108"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09" name="Text Placeholder 11"/>
          <p:cNvSpPr/>
          <p:nvPr>
            <p:ph type="body" sz="half" idx="13"/>
          </p:nvPr>
        </p:nvSpPr>
        <p:spPr>
          <a:xfrm>
            <a:off x="3203575" y="1341437"/>
            <a:ext cx="2736850" cy="5040313"/>
          </a:xfrm>
          <a:prstGeom prst="rect">
            <a:avLst/>
          </a:prstGeom>
        </p:spPr>
        <p:txBody>
          <a:bodyPr/>
          <a:lstStyle/>
          <a:p>
            <a:pPr/>
          </a:p>
        </p:txBody>
      </p:sp>
      <p:sp>
        <p:nvSpPr>
          <p:cNvPr id="1110" name="Text Placeholder 13"/>
          <p:cNvSpPr/>
          <p:nvPr>
            <p:ph type="body" sz="half" idx="14"/>
          </p:nvPr>
        </p:nvSpPr>
        <p:spPr>
          <a:xfrm>
            <a:off x="6084887" y="1341437"/>
            <a:ext cx="2808288" cy="5040313"/>
          </a:xfrm>
          <a:prstGeom prst="rect">
            <a:avLst/>
          </a:prstGeom>
        </p:spPr>
        <p:txBody>
          <a:bodyPr/>
          <a:lstStyle/>
          <a:p>
            <a:pPr/>
          </a:p>
        </p:txBody>
      </p:sp>
      <p:sp>
        <p:nvSpPr>
          <p:cNvPr id="1111" name="Text Placeholder 7"/>
          <p:cNvSpPr/>
          <p:nvPr>
            <p:ph type="body" sz="quarter" idx="15"/>
          </p:nvPr>
        </p:nvSpPr>
        <p:spPr>
          <a:xfrm>
            <a:off x="250825" y="692697"/>
            <a:ext cx="8642350" cy="360041"/>
          </a:xfrm>
          <a:prstGeom prst="rect">
            <a:avLst/>
          </a:prstGeom>
        </p:spPr>
        <p:txBody>
          <a:bodyPr/>
          <a:lstStyle/>
          <a:p>
            <a:pPr indent="177800">
              <a:defRPr sz="2200"/>
            </a:pPr>
          </a:p>
        </p:txBody>
      </p:sp>
      <p:grpSp>
        <p:nvGrpSpPr>
          <p:cNvPr id="1114" name="Title 1"/>
          <p:cNvGrpSpPr/>
          <p:nvPr/>
        </p:nvGrpSpPr>
        <p:grpSpPr>
          <a:xfrm>
            <a:off x="252000" y="190799"/>
            <a:ext cx="8642351" cy="510542"/>
            <a:chOff x="0" y="0"/>
            <a:chExt cx="8642350" cy="510540"/>
          </a:xfrm>
        </p:grpSpPr>
        <p:sp>
          <p:nvSpPr>
            <p:cNvPr id="1112" name="Rectangle"/>
            <p:cNvSpPr/>
            <p:nvPr/>
          </p:nvSpPr>
          <p:spPr>
            <a:xfrm>
              <a:off x="0" y="0"/>
              <a:ext cx="8642350" cy="503784"/>
            </a:xfrm>
            <a:prstGeom prst="rect">
              <a:avLst/>
            </a:prstGeom>
            <a:solidFill>
              <a:schemeClr val="accent3"/>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1113"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11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_Title and key message">
    <p:spTree>
      <p:nvGrpSpPr>
        <p:cNvPr id="1" name=""/>
        <p:cNvGrpSpPr/>
        <p:nvPr/>
      </p:nvGrpSpPr>
      <p:grpSpPr>
        <a:xfrm>
          <a:off x="0" y="0"/>
          <a:ext cx="0" cy="0"/>
          <a:chOff x="0" y="0"/>
          <a:chExt cx="0" cy="0"/>
        </a:xfrm>
      </p:grpSpPr>
      <p:sp>
        <p:nvSpPr>
          <p:cNvPr id="1122" name="Title Text"/>
          <p:cNvSpPr txBox="1"/>
          <p:nvPr>
            <p:ph type="title"/>
          </p:nvPr>
        </p:nvSpPr>
        <p:spPr>
          <a:xfrm>
            <a:off x="250825" y="188912"/>
            <a:ext cx="8642350" cy="503785"/>
          </a:xfrm>
          <a:prstGeom prst="rect">
            <a:avLst/>
          </a:prstGeom>
        </p:spPr>
        <p:txBody>
          <a:bodyPr/>
          <a:lstStyle/>
          <a:p>
            <a:pPr/>
            <a:r>
              <a:t>Title Text</a:t>
            </a:r>
          </a:p>
        </p:txBody>
      </p:sp>
      <p:sp>
        <p:nvSpPr>
          <p:cNvPr id="1123"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24" name="Text Placeholder 6"/>
          <p:cNvSpPr/>
          <p:nvPr>
            <p:ph type="body" idx="13"/>
          </p:nvPr>
        </p:nvSpPr>
        <p:spPr>
          <a:xfrm>
            <a:off x="3203575" y="1341437"/>
            <a:ext cx="5689600" cy="5040313"/>
          </a:xfrm>
          <a:prstGeom prst="rect">
            <a:avLst/>
          </a:prstGeom>
        </p:spPr>
        <p:txBody>
          <a:bodyPr/>
          <a:lstStyle/>
          <a:p>
            <a:pPr/>
          </a:p>
        </p:txBody>
      </p:sp>
      <p:sp>
        <p:nvSpPr>
          <p:cNvPr id="1125" name="Text Placeholder 7"/>
          <p:cNvSpPr/>
          <p:nvPr>
            <p:ph type="body" sz="quarter" idx="14"/>
          </p:nvPr>
        </p:nvSpPr>
        <p:spPr>
          <a:xfrm>
            <a:off x="250825" y="692697"/>
            <a:ext cx="8642350" cy="360041"/>
          </a:xfrm>
          <a:prstGeom prst="rect">
            <a:avLst/>
          </a:prstGeom>
        </p:spPr>
        <p:txBody>
          <a:bodyPr/>
          <a:lstStyle/>
          <a:p>
            <a:pPr indent="177800">
              <a:defRPr sz="2200"/>
            </a:pPr>
          </a:p>
        </p:txBody>
      </p:sp>
      <p:grpSp>
        <p:nvGrpSpPr>
          <p:cNvPr id="1128" name="Title 1"/>
          <p:cNvGrpSpPr/>
          <p:nvPr/>
        </p:nvGrpSpPr>
        <p:grpSpPr>
          <a:xfrm>
            <a:off x="251519" y="190799"/>
            <a:ext cx="8642351" cy="510542"/>
            <a:chOff x="0" y="0"/>
            <a:chExt cx="8642350" cy="510540"/>
          </a:xfrm>
        </p:grpSpPr>
        <p:sp>
          <p:nvSpPr>
            <p:cNvPr id="1126" name="Rectangle"/>
            <p:cNvSpPr/>
            <p:nvPr/>
          </p:nvSpPr>
          <p:spPr>
            <a:xfrm>
              <a:off x="0" y="0"/>
              <a:ext cx="8642350" cy="503784"/>
            </a:xfrm>
            <a:prstGeom prst="rect">
              <a:avLst/>
            </a:prstGeom>
            <a:solidFill>
              <a:schemeClr val="accent3"/>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1127"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11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Deviderslide">
    <p:spTree>
      <p:nvGrpSpPr>
        <p:cNvPr id="1" name=""/>
        <p:cNvGrpSpPr/>
        <p:nvPr/>
      </p:nvGrpSpPr>
      <p:grpSpPr>
        <a:xfrm>
          <a:off x="0" y="0"/>
          <a:ext cx="0" cy="0"/>
          <a:chOff x="0" y="0"/>
          <a:chExt cx="0" cy="0"/>
        </a:xfrm>
      </p:grpSpPr>
      <p:sp>
        <p:nvSpPr>
          <p:cNvPr id="1136" name="Rectangle 3"/>
          <p:cNvSpPr/>
          <p:nvPr/>
        </p:nvSpPr>
        <p:spPr>
          <a:xfrm>
            <a:off x="0" y="0"/>
            <a:ext cx="9144000" cy="6858000"/>
          </a:xfrm>
          <a:prstGeom prst="rect">
            <a:avLst/>
          </a:prstGeom>
          <a:solidFill>
            <a:schemeClr val="accent4"/>
          </a:solidFill>
          <a:ln w="12700">
            <a:miter lim="400000"/>
          </a:ln>
        </p:spPr>
        <p:txBody>
          <a:bodyPr lIns="45719" rIns="45719" anchor="ctr"/>
          <a:lstStyle/>
          <a:p>
            <a:pPr algn="ctr">
              <a:defRPr>
                <a:solidFill>
                  <a:srgbClr val="FFFFFF"/>
                </a:solidFill>
              </a:defRPr>
            </a:pPr>
          </a:p>
        </p:txBody>
      </p:sp>
      <p:sp>
        <p:nvSpPr>
          <p:cNvPr id="1137" name="Body Level One…"/>
          <p:cNvSpPr txBox="1"/>
          <p:nvPr>
            <p:ph type="body" sz="quarter" idx="1"/>
          </p:nvPr>
        </p:nvSpPr>
        <p:spPr>
          <a:xfrm>
            <a:off x="250825" y="1340767"/>
            <a:ext cx="6985000" cy="504057"/>
          </a:xfrm>
          <a:prstGeom prst="rect">
            <a:avLst/>
          </a:prstGeom>
        </p:spPr>
        <p:txBody>
          <a:bodyPr/>
          <a:lstStyle>
            <a:lvl1pPr>
              <a:defRPr sz="3600">
                <a:solidFill>
                  <a:srgbClr val="FFFFFF"/>
                </a:solidFill>
                <a:latin typeface="Arial Black"/>
                <a:ea typeface="Arial Black"/>
                <a:cs typeface="Arial Black"/>
                <a:sym typeface="Arial Black"/>
              </a:defRPr>
            </a:lvl1pPr>
            <a:lvl2pPr>
              <a:defRPr sz="3600">
                <a:solidFill>
                  <a:srgbClr val="FFFFFF"/>
                </a:solidFill>
                <a:latin typeface="Arial Black"/>
                <a:ea typeface="Arial Black"/>
                <a:cs typeface="Arial Black"/>
                <a:sym typeface="Arial Black"/>
              </a:defRPr>
            </a:lvl2pPr>
            <a:lvl3pPr>
              <a:defRPr sz="3600">
                <a:solidFill>
                  <a:srgbClr val="FFFFFF"/>
                </a:solidFill>
                <a:latin typeface="Arial Black"/>
                <a:ea typeface="Arial Black"/>
                <a:cs typeface="Arial Black"/>
                <a:sym typeface="Arial Black"/>
              </a:defRPr>
            </a:lvl3pPr>
            <a:lvl4pPr>
              <a:defRPr sz="3600">
                <a:solidFill>
                  <a:srgbClr val="FFFFFF"/>
                </a:solidFill>
                <a:latin typeface="Arial Black"/>
                <a:ea typeface="Arial Black"/>
                <a:cs typeface="Arial Black"/>
                <a:sym typeface="Arial Black"/>
              </a:defRPr>
            </a:lvl4pPr>
            <a:lvl5pPr>
              <a:defRPr sz="3600">
                <a:solidFill>
                  <a:srgbClr val="FFFFFF"/>
                </a:solidFill>
                <a:latin typeface="Arial Black"/>
                <a:ea typeface="Arial Black"/>
                <a:cs typeface="Arial Black"/>
                <a:sym typeface="Arial Black"/>
              </a:defRPr>
            </a:lvl5pPr>
          </a:lstStyle>
          <a:p>
            <a:pPr/>
            <a:r>
              <a:t>Body Level One</a:t>
            </a:r>
          </a:p>
          <a:p>
            <a:pPr lvl="1"/>
            <a:r>
              <a:t>Body Level Two</a:t>
            </a:r>
          </a:p>
          <a:p>
            <a:pPr lvl="2"/>
            <a:r>
              <a:t>Body Level Three</a:t>
            </a:r>
          </a:p>
          <a:p>
            <a:pPr lvl="3"/>
            <a:r>
              <a:t>Body Level Four</a:t>
            </a:r>
          </a:p>
          <a:p>
            <a:pPr lvl="4"/>
            <a:r>
              <a:t>Body Level Five</a:t>
            </a:r>
          </a:p>
        </p:txBody>
      </p:sp>
      <p:sp>
        <p:nvSpPr>
          <p:cNvPr id="1138" name="Rectangle 5"/>
          <p:cNvSpPr txBox="1"/>
          <p:nvPr/>
        </p:nvSpPr>
        <p:spPr>
          <a:xfrm>
            <a:off x="250824" y="-22225"/>
            <a:ext cx="1656878" cy="15748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8800">
                <a:solidFill>
                  <a:srgbClr val="FFFFFF"/>
                </a:solidFill>
                <a:latin typeface="Arial Black"/>
                <a:ea typeface="Arial Black"/>
                <a:cs typeface="Arial Black"/>
                <a:sym typeface="Arial Black"/>
              </a:defRPr>
            </a:lvl1pPr>
          </a:lstStyle>
          <a:p>
            <a:pPr/>
            <a:r>
              <a:t>05</a:t>
            </a:r>
          </a:p>
        </p:txBody>
      </p:sp>
      <p:sp>
        <p:nvSpPr>
          <p:cNvPr id="1139" name="TextBox 6"/>
          <p:cNvSpPr txBox="1"/>
          <p:nvPr/>
        </p:nvSpPr>
        <p:spPr>
          <a:xfrm>
            <a:off x="232916" y="6165303"/>
            <a:ext cx="8587556" cy="35066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i="1">
                <a:solidFill>
                  <a:srgbClr val="FFFFFF"/>
                </a:solidFill>
              </a:defRPr>
            </a:lvl1pPr>
          </a:lstStyle>
          <a:p>
            <a:pPr/>
            <a:r>
              <a:t>Transforming London’s health and care together</a:t>
            </a:r>
          </a:p>
        </p:txBody>
      </p:sp>
      <p:sp>
        <p:nvSpPr>
          <p:cNvPr id="1140" name="Straight Connector 7"/>
          <p:cNvSpPr/>
          <p:nvPr/>
        </p:nvSpPr>
        <p:spPr>
          <a:xfrm>
            <a:off x="232916" y="6165303"/>
            <a:ext cx="8587556" cy="1"/>
          </a:xfrm>
          <a:prstGeom prst="line">
            <a:avLst/>
          </a:prstGeom>
          <a:ln>
            <a:solidFill>
              <a:srgbClr val="FFFFFF"/>
            </a:solidFill>
          </a:ln>
        </p:spPr>
        <p:txBody>
          <a:bodyPr lIns="45719" rIns="45719"/>
          <a:lstStyle/>
          <a:p>
            <a:pPr/>
          </a:p>
        </p:txBody>
      </p:sp>
      <p:sp>
        <p:nvSpPr>
          <p:cNvPr id="11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8_Title and Content">
    <p:spTree>
      <p:nvGrpSpPr>
        <p:cNvPr id="1" name=""/>
        <p:cNvGrpSpPr/>
        <p:nvPr/>
      </p:nvGrpSpPr>
      <p:grpSpPr>
        <a:xfrm>
          <a:off x="0" y="0"/>
          <a:ext cx="0" cy="0"/>
          <a:chOff x="0" y="0"/>
          <a:chExt cx="0" cy="0"/>
        </a:xfrm>
      </p:grpSpPr>
      <p:sp>
        <p:nvSpPr>
          <p:cNvPr id="1148" name="Title Text"/>
          <p:cNvSpPr txBox="1"/>
          <p:nvPr>
            <p:ph type="title"/>
          </p:nvPr>
        </p:nvSpPr>
        <p:spPr>
          <a:xfrm>
            <a:off x="250825" y="188912"/>
            <a:ext cx="8642350" cy="503785"/>
          </a:xfrm>
          <a:prstGeom prst="rect">
            <a:avLst/>
          </a:prstGeom>
          <a:solidFill>
            <a:schemeClr val="accent4"/>
          </a:solidFill>
        </p:spPr>
        <p:txBody>
          <a:bodyPr/>
          <a:lstStyle>
            <a:lvl1pPr indent="95250"/>
          </a:lstStyle>
          <a:p>
            <a:pPr/>
            <a:r>
              <a:t>Title Text</a:t>
            </a:r>
          </a:p>
        </p:txBody>
      </p:sp>
      <p:sp>
        <p:nvSpPr>
          <p:cNvPr id="1149" name="Body Level One…"/>
          <p:cNvSpPr txBox="1"/>
          <p:nvPr>
            <p:ph type="body" sz="quarter" idx="1"/>
          </p:nvPr>
        </p:nvSpPr>
        <p:spPr>
          <a:xfrm>
            <a:off x="250825" y="692695"/>
            <a:ext cx="8642350" cy="432048"/>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11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Content and Two Column">
    <p:spTree>
      <p:nvGrpSpPr>
        <p:cNvPr id="1" name=""/>
        <p:cNvGrpSpPr/>
        <p:nvPr/>
      </p:nvGrpSpPr>
      <p:grpSpPr>
        <a:xfrm>
          <a:off x="0" y="0"/>
          <a:ext cx="0" cy="0"/>
          <a:chOff x="0" y="0"/>
          <a:chExt cx="0" cy="0"/>
        </a:xfrm>
      </p:grpSpPr>
      <p:sp>
        <p:nvSpPr>
          <p:cNvPr id="1157" name="Title Text"/>
          <p:cNvSpPr txBox="1"/>
          <p:nvPr>
            <p:ph type="title"/>
          </p:nvPr>
        </p:nvSpPr>
        <p:spPr>
          <a:xfrm>
            <a:off x="250825" y="188912"/>
            <a:ext cx="8642350" cy="503785"/>
          </a:xfrm>
          <a:prstGeom prst="rect">
            <a:avLst/>
          </a:prstGeom>
          <a:solidFill>
            <a:schemeClr val="accent4"/>
          </a:solidFill>
        </p:spPr>
        <p:txBody>
          <a:bodyPr/>
          <a:lstStyle>
            <a:lvl1pPr indent="95250"/>
          </a:lstStyle>
          <a:p>
            <a:pPr/>
            <a:r>
              <a:t>Title Text</a:t>
            </a:r>
          </a:p>
        </p:txBody>
      </p:sp>
      <p:sp>
        <p:nvSpPr>
          <p:cNvPr id="1158" name="Body Level One…"/>
          <p:cNvSpPr txBox="1"/>
          <p:nvPr>
            <p:ph type="body" sz="quarter" idx="1"/>
          </p:nvPr>
        </p:nvSpPr>
        <p:spPr>
          <a:xfrm>
            <a:off x="250825" y="692697"/>
            <a:ext cx="8642350" cy="360041"/>
          </a:xfrm>
          <a:prstGeom prst="rect">
            <a:avLst/>
          </a:prstGeom>
        </p:spPr>
        <p:txBody>
          <a:bodyPr/>
          <a:lstStyle>
            <a:lvl1pPr indent="177800">
              <a:defRPr sz="2200"/>
            </a:lvl1pPr>
            <a:lvl2pPr marL="349250" indent="-349250">
              <a:defRPr sz="2200"/>
            </a:lvl2pPr>
            <a:lvl3pPr marL="599722" indent="-329847">
              <a:defRPr sz="2200"/>
            </a:lvl3pPr>
            <a:lvl4pPr marL="869597" indent="-329847">
              <a:defRPr sz="2200"/>
            </a:lvl4pPr>
            <a:lvl5pPr marL="1139472" indent="-329847">
              <a:defRPr sz="2200"/>
            </a:lvl5pPr>
          </a:lstStyle>
          <a:p>
            <a:pPr/>
            <a:r>
              <a:t>Body Level One</a:t>
            </a:r>
          </a:p>
          <a:p>
            <a:pPr lvl="1"/>
            <a:r>
              <a:t>Body Level Two</a:t>
            </a:r>
          </a:p>
          <a:p>
            <a:pPr lvl="2"/>
            <a:r>
              <a:t>Body Level Three</a:t>
            </a:r>
          </a:p>
          <a:p>
            <a:pPr lvl="3"/>
            <a:r>
              <a:t>Body Level Four</a:t>
            </a:r>
          </a:p>
          <a:p>
            <a:pPr lvl="4"/>
            <a:r>
              <a:t>Body Level Five</a:t>
            </a:r>
          </a:p>
        </p:txBody>
      </p:sp>
      <p:sp>
        <p:nvSpPr>
          <p:cNvPr id="11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4_Title and Three Column">
    <p:spTree>
      <p:nvGrpSpPr>
        <p:cNvPr id="1" name=""/>
        <p:cNvGrpSpPr/>
        <p:nvPr/>
      </p:nvGrpSpPr>
      <p:grpSpPr>
        <a:xfrm>
          <a:off x="0" y="0"/>
          <a:ext cx="0" cy="0"/>
          <a:chOff x="0" y="0"/>
          <a:chExt cx="0" cy="0"/>
        </a:xfrm>
      </p:grpSpPr>
      <p:sp>
        <p:nvSpPr>
          <p:cNvPr id="1166" name="Title Text"/>
          <p:cNvSpPr txBox="1"/>
          <p:nvPr>
            <p:ph type="title"/>
          </p:nvPr>
        </p:nvSpPr>
        <p:spPr>
          <a:xfrm>
            <a:off x="250825" y="188912"/>
            <a:ext cx="8642350" cy="503785"/>
          </a:xfrm>
          <a:prstGeom prst="rect">
            <a:avLst/>
          </a:prstGeom>
        </p:spPr>
        <p:txBody>
          <a:bodyPr/>
          <a:lstStyle/>
          <a:p>
            <a:pPr/>
            <a:r>
              <a:t>Title Text</a:t>
            </a:r>
          </a:p>
        </p:txBody>
      </p:sp>
      <p:sp>
        <p:nvSpPr>
          <p:cNvPr id="1167" name="Body Level One…"/>
          <p:cNvSpPr txBox="1"/>
          <p:nvPr>
            <p:ph type="body" sz="half" idx="1"/>
          </p:nvPr>
        </p:nvSpPr>
        <p:spPr>
          <a:xfrm>
            <a:off x="250825" y="1341437"/>
            <a:ext cx="2808289" cy="504031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68" name="Text Placeholder 11"/>
          <p:cNvSpPr/>
          <p:nvPr>
            <p:ph type="body" sz="half" idx="13"/>
          </p:nvPr>
        </p:nvSpPr>
        <p:spPr>
          <a:xfrm>
            <a:off x="3203575" y="1341437"/>
            <a:ext cx="2736850" cy="5040313"/>
          </a:xfrm>
          <a:prstGeom prst="rect">
            <a:avLst/>
          </a:prstGeom>
        </p:spPr>
        <p:txBody>
          <a:bodyPr/>
          <a:lstStyle/>
          <a:p>
            <a:pPr/>
          </a:p>
        </p:txBody>
      </p:sp>
      <p:sp>
        <p:nvSpPr>
          <p:cNvPr id="1169" name="Text Placeholder 13"/>
          <p:cNvSpPr/>
          <p:nvPr>
            <p:ph type="body" sz="half" idx="14"/>
          </p:nvPr>
        </p:nvSpPr>
        <p:spPr>
          <a:xfrm>
            <a:off x="6084887" y="1341437"/>
            <a:ext cx="2808288" cy="5040313"/>
          </a:xfrm>
          <a:prstGeom prst="rect">
            <a:avLst/>
          </a:prstGeom>
        </p:spPr>
        <p:txBody>
          <a:bodyPr/>
          <a:lstStyle/>
          <a:p>
            <a:pPr/>
          </a:p>
        </p:txBody>
      </p:sp>
      <p:sp>
        <p:nvSpPr>
          <p:cNvPr id="1170" name="Text Placeholder 7"/>
          <p:cNvSpPr/>
          <p:nvPr>
            <p:ph type="body" sz="quarter" idx="15"/>
          </p:nvPr>
        </p:nvSpPr>
        <p:spPr>
          <a:xfrm>
            <a:off x="250825" y="692697"/>
            <a:ext cx="8642350" cy="360041"/>
          </a:xfrm>
          <a:prstGeom prst="rect">
            <a:avLst/>
          </a:prstGeom>
        </p:spPr>
        <p:txBody>
          <a:bodyPr/>
          <a:lstStyle/>
          <a:p>
            <a:pPr indent="177800">
              <a:defRPr sz="2200"/>
            </a:pPr>
          </a:p>
        </p:txBody>
      </p:sp>
      <p:grpSp>
        <p:nvGrpSpPr>
          <p:cNvPr id="1173" name="Title 1"/>
          <p:cNvGrpSpPr/>
          <p:nvPr/>
        </p:nvGrpSpPr>
        <p:grpSpPr>
          <a:xfrm>
            <a:off x="252000" y="190799"/>
            <a:ext cx="8642351" cy="510542"/>
            <a:chOff x="0" y="0"/>
            <a:chExt cx="8642350" cy="510540"/>
          </a:xfrm>
        </p:grpSpPr>
        <p:sp>
          <p:nvSpPr>
            <p:cNvPr id="1171" name="Rectangle"/>
            <p:cNvSpPr/>
            <p:nvPr/>
          </p:nvSpPr>
          <p:spPr>
            <a:xfrm>
              <a:off x="0" y="0"/>
              <a:ext cx="8642350" cy="503784"/>
            </a:xfrm>
            <a:prstGeom prst="rect">
              <a:avLst/>
            </a:prstGeom>
            <a:solidFill>
              <a:schemeClr val="accent4"/>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1172" name="Click to edit Master title style"/>
            <p:cNvSpPr txBox="1"/>
            <p:nvPr/>
          </p:nvSpPr>
          <p:spPr>
            <a:xfrm>
              <a:off x="0" y="0"/>
              <a:ext cx="8642350" cy="510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Click to edit Master title style</a:t>
              </a:r>
            </a:p>
          </p:txBody>
        </p:sp>
      </p:grpSp>
      <p:sp>
        <p:nvSpPr>
          <p:cNvPr id="11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 Id="rId20" Type="http://schemas.openxmlformats.org/officeDocument/2006/relationships/slideLayout" Target="../slideLayouts/slideLayout19.xml"/><Relationship Id="rId21" Type="http://schemas.openxmlformats.org/officeDocument/2006/relationships/slideLayout" Target="../slideLayouts/slideLayout20.xml"/><Relationship Id="rId22" Type="http://schemas.openxmlformats.org/officeDocument/2006/relationships/slideLayout" Target="../slideLayouts/slideLayout21.xml"/><Relationship Id="rId23" Type="http://schemas.openxmlformats.org/officeDocument/2006/relationships/slideLayout" Target="../slideLayouts/slideLayout22.xml"/><Relationship Id="rId24" Type="http://schemas.openxmlformats.org/officeDocument/2006/relationships/slideLayout" Target="../slideLayouts/slideLayout23.xml"/><Relationship Id="rId25" Type="http://schemas.openxmlformats.org/officeDocument/2006/relationships/slideLayout" Target="../slideLayouts/slideLayout24.xml"/><Relationship Id="rId26" Type="http://schemas.openxmlformats.org/officeDocument/2006/relationships/slideLayout" Target="../slideLayouts/slideLayout25.xml"/><Relationship Id="rId27" Type="http://schemas.openxmlformats.org/officeDocument/2006/relationships/slideLayout" Target="../slideLayouts/slideLayout26.xml"/><Relationship Id="rId28" Type="http://schemas.openxmlformats.org/officeDocument/2006/relationships/slideLayout" Target="../slideLayouts/slideLayout27.xml"/><Relationship Id="rId29" Type="http://schemas.openxmlformats.org/officeDocument/2006/relationships/slideLayout" Target="../slideLayouts/slideLayout28.xml"/><Relationship Id="rId30" Type="http://schemas.openxmlformats.org/officeDocument/2006/relationships/slideLayout" Target="../slideLayouts/slideLayout29.xml"/><Relationship Id="rId31" Type="http://schemas.openxmlformats.org/officeDocument/2006/relationships/slideLayout" Target="../slideLayouts/slideLayout30.xml"/><Relationship Id="rId32" Type="http://schemas.openxmlformats.org/officeDocument/2006/relationships/slideLayout" Target="../slideLayouts/slideLayout31.xml"/><Relationship Id="rId33" Type="http://schemas.openxmlformats.org/officeDocument/2006/relationships/slideLayout" Target="../slideLayouts/slideLayout32.xml"/><Relationship Id="rId34" Type="http://schemas.openxmlformats.org/officeDocument/2006/relationships/slideLayout" Target="../slideLayouts/slideLayout33.xml"/><Relationship Id="rId35" Type="http://schemas.openxmlformats.org/officeDocument/2006/relationships/slideLayout" Target="../slideLayouts/slideLayout34.xml"/><Relationship Id="rId36" Type="http://schemas.openxmlformats.org/officeDocument/2006/relationships/slideLayout" Target="../slideLayouts/slideLayout35.xml"/><Relationship Id="rId37" Type="http://schemas.openxmlformats.org/officeDocument/2006/relationships/slideLayout" Target="../slideLayouts/slideLayout36.xml"/><Relationship Id="rId38" Type="http://schemas.openxmlformats.org/officeDocument/2006/relationships/slideLayout" Target="../slideLayouts/slideLayout37.xml"/><Relationship Id="rId39" Type="http://schemas.openxmlformats.org/officeDocument/2006/relationships/slideLayout" Target="../slideLayouts/slideLayout38.xml"/><Relationship Id="rId40" Type="http://schemas.openxmlformats.org/officeDocument/2006/relationships/slideLayout" Target="../slideLayouts/slideLayout39.xml"/><Relationship Id="rId41" Type="http://schemas.openxmlformats.org/officeDocument/2006/relationships/slideLayout" Target="../slideLayouts/slideLayout40.xml"/><Relationship Id="rId42" Type="http://schemas.openxmlformats.org/officeDocument/2006/relationships/slideLayout" Target="../slideLayouts/slideLayout41.xml"/><Relationship Id="rId43" Type="http://schemas.openxmlformats.org/officeDocument/2006/relationships/slideLayout" Target="../slideLayouts/slideLayout42.xml"/><Relationship Id="rId44" Type="http://schemas.openxmlformats.org/officeDocument/2006/relationships/slideLayout" Target="../slideLayouts/slideLayout43.xml"/><Relationship Id="rId45" Type="http://schemas.openxmlformats.org/officeDocument/2006/relationships/slideLayout" Target="../slideLayouts/slideLayout44.xml"/><Relationship Id="rId46" Type="http://schemas.openxmlformats.org/officeDocument/2006/relationships/slideLayout" Target="../slideLayouts/slideLayout45.xml"/><Relationship Id="rId47" Type="http://schemas.openxmlformats.org/officeDocument/2006/relationships/slideLayout" Target="../slideLayouts/slideLayout46.xml"/><Relationship Id="rId48" Type="http://schemas.openxmlformats.org/officeDocument/2006/relationships/slideLayout" Target="../slideLayouts/slideLayout47.xml"/><Relationship Id="rId49" Type="http://schemas.openxmlformats.org/officeDocument/2006/relationships/slideLayout" Target="../slideLayouts/slideLayout48.xml"/><Relationship Id="rId50" Type="http://schemas.openxmlformats.org/officeDocument/2006/relationships/slideLayout" Target="../slideLayouts/slideLayout49.xml"/><Relationship Id="rId51" Type="http://schemas.openxmlformats.org/officeDocument/2006/relationships/slideLayout" Target="../slideLayouts/slideLayout50.xml"/><Relationship Id="rId52" Type="http://schemas.openxmlformats.org/officeDocument/2006/relationships/slideLayout" Target="../slideLayouts/slideLayout51.xml"/><Relationship Id="rId53" Type="http://schemas.openxmlformats.org/officeDocument/2006/relationships/slideLayout" Target="../slideLayouts/slideLayout52.xml"/><Relationship Id="rId54" Type="http://schemas.openxmlformats.org/officeDocument/2006/relationships/slideLayout" Target="../slideLayouts/slideLayout53.xml"/><Relationship Id="rId55" Type="http://schemas.openxmlformats.org/officeDocument/2006/relationships/slideLayout" Target="../slideLayouts/slideLayout54.xml"/><Relationship Id="rId56" Type="http://schemas.openxmlformats.org/officeDocument/2006/relationships/slideLayout" Target="../slideLayouts/slideLayout55.xml"/><Relationship Id="rId57" Type="http://schemas.openxmlformats.org/officeDocument/2006/relationships/slideLayout" Target="../slideLayouts/slideLayout56.xml"/><Relationship Id="rId58" Type="http://schemas.openxmlformats.org/officeDocument/2006/relationships/slideLayout" Target="../slideLayouts/slideLayout57.xml"/><Relationship Id="rId59" Type="http://schemas.openxmlformats.org/officeDocument/2006/relationships/slideLayout" Target="../slideLayouts/slideLayout58.xml"/><Relationship Id="rId60" Type="http://schemas.openxmlformats.org/officeDocument/2006/relationships/slideLayout" Target="../slideLayouts/slideLayout59.xml"/><Relationship Id="rId61" Type="http://schemas.openxmlformats.org/officeDocument/2006/relationships/slideLayout" Target="../slideLayouts/slideLayout60.xml"/><Relationship Id="rId62" Type="http://schemas.openxmlformats.org/officeDocument/2006/relationships/slideLayout" Target="../slideLayouts/slideLayout61.xml"/><Relationship Id="rId63" Type="http://schemas.openxmlformats.org/officeDocument/2006/relationships/slideLayout" Target="../slideLayouts/slideLayout62.xml"/><Relationship Id="rId64" Type="http://schemas.openxmlformats.org/officeDocument/2006/relationships/slideLayout" Target="../slideLayouts/slideLayout63.xml"/><Relationship Id="rId65" Type="http://schemas.openxmlformats.org/officeDocument/2006/relationships/slideLayout" Target="../slideLayouts/slideLayout64.xml"/><Relationship Id="rId66" Type="http://schemas.openxmlformats.org/officeDocument/2006/relationships/slideLayout" Target="../slideLayouts/slideLayout65.xml"/><Relationship Id="rId67" Type="http://schemas.openxmlformats.org/officeDocument/2006/relationships/slideLayout" Target="../slideLayouts/slideLayout66.xml"/><Relationship Id="rId68" Type="http://schemas.openxmlformats.org/officeDocument/2006/relationships/slideLayout" Target="../slideLayouts/slideLayout67.xml"/><Relationship Id="rId69" Type="http://schemas.openxmlformats.org/officeDocument/2006/relationships/slideLayout" Target="../slideLayouts/slideLayout68.xml"/><Relationship Id="rId70" Type="http://schemas.openxmlformats.org/officeDocument/2006/relationships/slideLayout" Target="../slideLayouts/slideLayout69.xml"/><Relationship Id="rId71" Type="http://schemas.openxmlformats.org/officeDocument/2006/relationships/slideLayout" Target="../slideLayouts/slideLayout70.xml"/><Relationship Id="rId72" Type="http://schemas.openxmlformats.org/officeDocument/2006/relationships/slideLayout" Target="../slideLayouts/slideLayout71.xml"/><Relationship Id="rId73" Type="http://schemas.openxmlformats.org/officeDocument/2006/relationships/slideLayout" Target="../slideLayouts/slideLayout72.xml"/><Relationship Id="rId74" Type="http://schemas.openxmlformats.org/officeDocument/2006/relationships/slideLayout" Target="../slideLayouts/slideLayout73.xml"/><Relationship Id="rId75" Type="http://schemas.openxmlformats.org/officeDocument/2006/relationships/slideLayout" Target="../slideLayouts/slideLayout74.xml"/><Relationship Id="rId76" Type="http://schemas.openxmlformats.org/officeDocument/2006/relationships/slideLayout" Target="../slideLayouts/slideLayout75.xml"/><Relationship Id="rId77" Type="http://schemas.openxmlformats.org/officeDocument/2006/relationships/slideLayout" Target="../slideLayouts/slideLayout76.xml"/><Relationship Id="rId78" Type="http://schemas.openxmlformats.org/officeDocument/2006/relationships/slideLayout" Target="../slideLayouts/slideLayout77.xml"/><Relationship Id="rId79" Type="http://schemas.openxmlformats.org/officeDocument/2006/relationships/slideLayout" Target="../slideLayouts/slideLayout78.xml"/><Relationship Id="rId80" Type="http://schemas.openxmlformats.org/officeDocument/2006/relationships/slideLayout" Target="../slideLayouts/slideLayout79.xml"/><Relationship Id="rId81" Type="http://schemas.openxmlformats.org/officeDocument/2006/relationships/slideLayout" Target="../slideLayouts/slideLayout80.xml"/><Relationship Id="rId82" Type="http://schemas.openxmlformats.org/officeDocument/2006/relationships/slideLayout" Target="../slideLayouts/slideLayout81.xml"/><Relationship Id="rId83" Type="http://schemas.openxmlformats.org/officeDocument/2006/relationships/slideLayout" Target="../slideLayouts/slideLayout82.xml"/><Relationship Id="rId84" Type="http://schemas.openxmlformats.org/officeDocument/2006/relationships/slideLayout" Target="../slideLayouts/slideLayout83.xml"/><Relationship Id="rId85" Type="http://schemas.openxmlformats.org/officeDocument/2006/relationships/slideLayout" Target="../slideLayouts/slideLayout84.xml"/><Relationship Id="rId86" Type="http://schemas.openxmlformats.org/officeDocument/2006/relationships/slideLayout" Target="../slideLayouts/slideLayout85.xml"/><Relationship Id="rId87" Type="http://schemas.openxmlformats.org/officeDocument/2006/relationships/slideLayout" Target="../slideLayouts/slideLayout86.xml"/><Relationship Id="rId88" Type="http://schemas.openxmlformats.org/officeDocument/2006/relationships/slideLayout" Target="../slideLayouts/slideLayout87.xml"/><Relationship Id="rId89" Type="http://schemas.openxmlformats.org/officeDocument/2006/relationships/slideLayout" Target="../slideLayouts/slideLayout88.xml"/><Relationship Id="rId90" Type="http://schemas.openxmlformats.org/officeDocument/2006/relationships/slideLayout" Target="../slideLayouts/slideLayout89.xml"/><Relationship Id="rId91" Type="http://schemas.openxmlformats.org/officeDocument/2006/relationships/slideLayout" Target="../slideLayouts/slideLayout90.xml"/><Relationship Id="rId92" Type="http://schemas.openxmlformats.org/officeDocument/2006/relationships/slideLayout" Target="../slideLayouts/slideLayout91.xml"/><Relationship Id="rId93" Type="http://schemas.openxmlformats.org/officeDocument/2006/relationships/slideLayout" Target="../slideLayouts/slideLayout92.xml"/><Relationship Id="rId94" Type="http://schemas.openxmlformats.org/officeDocument/2006/relationships/slideLayout" Target="../slideLayouts/slideLayout93.xml"/><Relationship Id="rId95" Type="http://schemas.openxmlformats.org/officeDocument/2006/relationships/slideLayout" Target="../slideLayouts/slideLayout94.xml"/><Relationship Id="rId96" Type="http://schemas.openxmlformats.org/officeDocument/2006/relationships/slideLayout" Target="../slideLayouts/slideLayout95.xml"/><Relationship Id="rId97" Type="http://schemas.openxmlformats.org/officeDocument/2006/relationships/slideLayout" Target="../slideLayouts/slideLayout96.xml"/><Relationship Id="rId98" Type="http://schemas.openxmlformats.org/officeDocument/2006/relationships/slideLayout" Target="../slideLayouts/slideLayout97.xml"/><Relationship Id="rId99" Type="http://schemas.openxmlformats.org/officeDocument/2006/relationships/slideLayout" Target="../slideLayouts/slideLayout98.xml"/><Relationship Id="rId100" Type="http://schemas.openxmlformats.org/officeDocument/2006/relationships/slideLayout" Target="../slideLayouts/slideLayout99.xml"/><Relationship Id="rId101" Type="http://schemas.openxmlformats.org/officeDocument/2006/relationships/slideLayout" Target="../slideLayouts/slideLayout100.xml"/><Relationship Id="rId102" Type="http://schemas.openxmlformats.org/officeDocument/2006/relationships/slideLayout" Target="../slideLayouts/slideLayout101.xml"/><Relationship Id="rId103" Type="http://schemas.openxmlformats.org/officeDocument/2006/relationships/slideLayout" Target="../slideLayouts/slideLayout102.xml"/><Relationship Id="rId104" Type="http://schemas.openxmlformats.org/officeDocument/2006/relationships/slideLayout" Target="../slideLayouts/slideLayout103.xml"/><Relationship Id="rId105" Type="http://schemas.openxmlformats.org/officeDocument/2006/relationships/slideLayout" Target="../slideLayouts/slideLayout104.xml"/><Relationship Id="rId106" Type="http://schemas.openxmlformats.org/officeDocument/2006/relationships/slideLayout" Target="../slideLayouts/slideLayout105.xml"/><Relationship Id="rId107" Type="http://schemas.openxmlformats.org/officeDocument/2006/relationships/slideLayout" Target="../slideLayouts/slideLayout106.xml"/><Relationship Id="rId108" Type="http://schemas.openxmlformats.org/officeDocument/2006/relationships/slideLayout" Target="../slideLayouts/slideLayout107.xml"/><Relationship Id="rId109" Type="http://schemas.openxmlformats.org/officeDocument/2006/relationships/slideLayout" Target="../slideLayouts/slideLayout108.xml"/><Relationship Id="rId110" Type="http://schemas.openxmlformats.org/officeDocument/2006/relationships/slideLayout" Target="../slideLayouts/slideLayout109.xml"/><Relationship Id="rId111" Type="http://schemas.openxmlformats.org/officeDocument/2006/relationships/slideLayout" Target="../slideLayouts/slideLayout110.xml"/><Relationship Id="rId112" Type="http://schemas.openxmlformats.org/officeDocument/2006/relationships/slideLayout" Target="../slideLayouts/slideLayout111.xml"/><Relationship Id="rId113" Type="http://schemas.openxmlformats.org/officeDocument/2006/relationships/slideLayout" Target="../slideLayouts/slideLayout112.xml"/><Relationship Id="rId114" Type="http://schemas.openxmlformats.org/officeDocument/2006/relationships/slideLayout" Target="../slideLayouts/slideLayout113.xml"/><Relationship Id="rId115" Type="http://schemas.openxmlformats.org/officeDocument/2006/relationships/slideLayout" Target="../slideLayouts/slideLayout114.xml"/><Relationship Id="rId116" Type="http://schemas.openxmlformats.org/officeDocument/2006/relationships/slideLayout" Target="../slideLayouts/slideLayout115.xml"/><Relationship Id="rId117" Type="http://schemas.openxmlformats.org/officeDocument/2006/relationships/slideLayout" Target="../slideLayouts/slideLayout116.xml"/><Relationship Id="rId118" Type="http://schemas.openxmlformats.org/officeDocument/2006/relationships/slideLayout" Target="../slideLayouts/slideLayout117.xml"/><Relationship Id="rId119" Type="http://schemas.openxmlformats.org/officeDocument/2006/relationships/slideLayout" Target="../slideLayouts/slideLayout118.xml"/><Relationship Id="rId120" Type="http://schemas.openxmlformats.org/officeDocument/2006/relationships/slideLayout" Target="../slideLayouts/slideLayout119.xml"/><Relationship Id="rId121" Type="http://schemas.openxmlformats.org/officeDocument/2006/relationships/slideLayout" Target="../slideLayouts/slideLayout120.xml"/><Relationship Id="rId122" Type="http://schemas.openxmlformats.org/officeDocument/2006/relationships/slideLayout" Target="../slideLayouts/slideLayout121.xml"/><Relationship Id="rId123" Type="http://schemas.openxmlformats.org/officeDocument/2006/relationships/slideLayout" Target="../slideLayouts/slideLayout122.xml"/><Relationship Id="rId124" Type="http://schemas.openxmlformats.org/officeDocument/2006/relationships/slideLayout" Target="../slideLayouts/slideLayout123.xml"/><Relationship Id="rId125" Type="http://schemas.openxmlformats.org/officeDocument/2006/relationships/slideLayout" Target="../slideLayouts/slideLayout124.xml"/><Relationship Id="rId126" Type="http://schemas.openxmlformats.org/officeDocument/2006/relationships/slideLayout" Target="../slideLayouts/slideLayout125.xml"/><Relationship Id="rId127" Type="http://schemas.openxmlformats.org/officeDocument/2006/relationships/slideLayout" Target="../slideLayouts/slideLayout126.xml"/><Relationship Id="rId128" Type="http://schemas.openxmlformats.org/officeDocument/2006/relationships/slideLayout" Target="../slideLayouts/slideLayout127.xml"/><Relationship Id="rId129" Type="http://schemas.openxmlformats.org/officeDocument/2006/relationships/slideLayout" Target="../slideLayouts/slideLayout128.xml"/><Relationship Id="rId130" Type="http://schemas.openxmlformats.org/officeDocument/2006/relationships/slideLayout" Target="../slideLayouts/slideLayout129.xml"/><Relationship Id="rId131" Type="http://schemas.openxmlformats.org/officeDocument/2006/relationships/slideLayout" Target="../slideLayouts/slideLayout130.xml"/><Relationship Id="rId132" Type="http://schemas.openxmlformats.org/officeDocument/2006/relationships/slideLayout" Target="../slideLayouts/slideLayout131.xml"/><Relationship Id="rId133" Type="http://schemas.openxmlformats.org/officeDocument/2006/relationships/slideLayout" Target="../slideLayouts/slideLayout132.xml"/><Relationship Id="rId134" Type="http://schemas.openxmlformats.org/officeDocument/2006/relationships/slideLayout" Target="../slideLayouts/slideLayout133.xml"/><Relationship Id="rId135" Type="http://schemas.openxmlformats.org/officeDocument/2006/relationships/slideLayout" Target="../slideLayouts/slideLayout134.xml"/><Relationship Id="rId136" Type="http://schemas.openxmlformats.org/officeDocument/2006/relationships/slideLayout" Target="../slideLayouts/slideLayout135.xml"/><Relationship Id="rId137" Type="http://schemas.openxmlformats.org/officeDocument/2006/relationships/slideLayout" Target="../slideLayouts/slideLayout136.xml"/><Relationship Id="rId138" Type="http://schemas.openxmlformats.org/officeDocument/2006/relationships/slideLayout" Target="../slideLayouts/slideLayout137.xml"/><Relationship Id="rId139" Type="http://schemas.openxmlformats.org/officeDocument/2006/relationships/slideLayout" Target="../slideLayouts/slideLayout138.xml"/><Relationship Id="rId140" Type="http://schemas.openxmlformats.org/officeDocument/2006/relationships/slideLayout" Target="../slideLayouts/slideLayout139.xml"/><Relationship Id="rId141" Type="http://schemas.openxmlformats.org/officeDocument/2006/relationships/slideLayout" Target="../slideLayouts/slideLayout140.xml"/><Relationship Id="rId142" Type="http://schemas.openxmlformats.org/officeDocument/2006/relationships/slideLayout" Target="../slideLayouts/slideLayout141.xml"/><Relationship Id="rId143" Type="http://schemas.openxmlformats.org/officeDocument/2006/relationships/slideLayout" Target="../slideLayouts/slideLayout142.xml"/><Relationship Id="rId144" Type="http://schemas.openxmlformats.org/officeDocument/2006/relationships/slideLayout" Target="../slideLayouts/slideLayout143.xml"/><Relationship Id="rId145" Type="http://schemas.openxmlformats.org/officeDocument/2006/relationships/slideLayout" Target="../slideLayouts/slideLayout144.xml"/><Relationship Id="rId146" Type="http://schemas.openxmlformats.org/officeDocument/2006/relationships/slideLayout" Target="../slideLayouts/slideLayout145.xml"/><Relationship Id="rId147" Type="http://schemas.openxmlformats.org/officeDocument/2006/relationships/slideLayout" Target="../slideLayouts/slideLayout146.xml"/><Relationship Id="rId148" Type="http://schemas.openxmlformats.org/officeDocument/2006/relationships/slideLayout" Target="../slideLayouts/slideLayout147.xml"/><Relationship Id="rId149" Type="http://schemas.openxmlformats.org/officeDocument/2006/relationships/slideLayout" Target="../slideLayouts/slideLayout148.xml"/><Relationship Id="rId150" Type="http://schemas.openxmlformats.org/officeDocument/2006/relationships/slideLayout" Target="../slideLayouts/slideLayout149.xml"/><Relationship Id="rId151" Type="http://schemas.openxmlformats.org/officeDocument/2006/relationships/slideLayout" Target="../slideLayouts/slideLayout150.xml"/><Relationship Id="rId152" Type="http://schemas.openxmlformats.org/officeDocument/2006/relationships/slideLayout" Target="../slideLayouts/slideLayout151.xml"/><Relationship Id="rId153" Type="http://schemas.openxmlformats.org/officeDocument/2006/relationships/slideLayout" Target="../slideLayouts/slideLayout152.xml"/><Relationship Id="rId154" Type="http://schemas.openxmlformats.org/officeDocument/2006/relationships/slideLayout" Target="../slideLayouts/slideLayout153.xml"/><Relationship Id="rId155" Type="http://schemas.openxmlformats.org/officeDocument/2006/relationships/slideLayout" Target="../slideLayouts/slideLayout154.xml"/><Relationship Id="rId156" Type="http://schemas.openxmlformats.org/officeDocument/2006/relationships/slideLayout" Target="../slideLayouts/slideLayout155.xml"/><Relationship Id="rId157" Type="http://schemas.openxmlformats.org/officeDocument/2006/relationships/slideLayout" Target="../slideLayouts/slideLayout156.xml"/><Relationship Id="rId158" Type="http://schemas.openxmlformats.org/officeDocument/2006/relationships/slideLayout" Target="../slideLayouts/slideLayout157.xml"/><Relationship Id="rId159" Type="http://schemas.openxmlformats.org/officeDocument/2006/relationships/slideLayout" Target="../slideLayouts/slideLayout158.xml"/><Relationship Id="rId160" Type="http://schemas.openxmlformats.org/officeDocument/2006/relationships/slideLayout" Target="../slideLayouts/slideLayout159.xml"/><Relationship Id="rId161" Type="http://schemas.openxmlformats.org/officeDocument/2006/relationships/slideLayout" Target="../slideLayouts/slideLayout160.xml"/><Relationship Id="rId162" Type="http://schemas.openxmlformats.org/officeDocument/2006/relationships/slideLayout" Target="../slideLayouts/slideLayout161.xml"/><Relationship Id="rId163" Type="http://schemas.openxmlformats.org/officeDocument/2006/relationships/slideLayout" Target="../slideLayouts/slideLayout162.xml"/><Relationship Id="rId164" Type="http://schemas.openxmlformats.org/officeDocument/2006/relationships/slideLayout" Target="../slideLayouts/slideLayout163.xml"/><Relationship Id="rId165" Type="http://schemas.openxmlformats.org/officeDocument/2006/relationships/slideLayout" Target="../slideLayouts/slideLayout164.xml"/><Relationship Id="rId166" Type="http://schemas.openxmlformats.org/officeDocument/2006/relationships/slideLayout" Target="../slideLayouts/slideLayout165.xml"/><Relationship Id="rId167" Type="http://schemas.openxmlformats.org/officeDocument/2006/relationships/slideLayout" Target="../slideLayouts/slideLayout166.xml"/><Relationship Id="rId168" Type="http://schemas.openxmlformats.org/officeDocument/2006/relationships/slideLayout" Target="../slideLayouts/slideLayout167.xml"/><Relationship Id="rId169" Type="http://schemas.openxmlformats.org/officeDocument/2006/relationships/slideLayout" Target="../slideLayouts/slideLayout168.xml"/><Relationship Id="rId170" Type="http://schemas.openxmlformats.org/officeDocument/2006/relationships/slideLayout" Target="../slideLayouts/slideLayout169.xml"/><Relationship Id="rId171" Type="http://schemas.openxmlformats.org/officeDocument/2006/relationships/slideLayout" Target="../slideLayouts/slideLayout170.xml"/><Relationship Id="rId172" Type="http://schemas.openxmlformats.org/officeDocument/2006/relationships/slideLayout" Target="../slideLayouts/slideLayout171.xml"/><Relationship Id="rId173" Type="http://schemas.openxmlformats.org/officeDocument/2006/relationships/slideLayout" Target="../slideLayouts/slideLayout17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Title Text</a:t>
            </a:r>
          </a:p>
        </p:txBody>
      </p:sp>
      <p:sp>
        <p:nvSpPr>
          <p:cNvPr id="3" name="Slide Number"/>
          <p:cNvSpPr txBox="1"/>
          <p:nvPr>
            <p:ph type="sldNum" sz="quarter" idx="2"/>
          </p:nvPr>
        </p:nvSpPr>
        <p:spPr>
          <a:xfrm>
            <a:off x="8618824" y="6431763"/>
            <a:ext cx="273656" cy="264255"/>
          </a:xfrm>
          <a:prstGeom prst="rect">
            <a:avLst/>
          </a:prstGeom>
          <a:ln w="12700">
            <a:miter lim="400000"/>
          </a:ln>
        </p:spPr>
        <p:txBody>
          <a:bodyPr wrap="none" lIns="45719" rIns="45719" anchor="ctr">
            <a:spAutoFit/>
          </a:bodyPr>
          <a:lstStyle>
            <a:lvl1pPr algn="r">
              <a:defRPr sz="1200">
                <a:solidFill>
                  <a:srgbClr val="202020"/>
                </a:solidFill>
              </a:defRPr>
            </a:lvl1pPr>
          </a:lstStyle>
          <a:p>
            <a:pPr/>
            <a:fld id="{86CB4B4D-7CA3-9044-876B-883B54F8677D}" type="slidenum"/>
          </a:p>
        </p:txBody>
      </p:sp>
      <p:sp>
        <p:nvSpPr>
          <p:cNvPr id="4"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 id="2147483702" r:id="rId55"/>
    <p:sldLayoutId id="2147483703" r:id="rId56"/>
    <p:sldLayoutId id="2147483704" r:id="rId57"/>
    <p:sldLayoutId id="2147483705" r:id="rId58"/>
    <p:sldLayoutId id="2147483706" r:id="rId59"/>
    <p:sldLayoutId id="2147483707" r:id="rId60"/>
    <p:sldLayoutId id="2147483708" r:id="rId61"/>
    <p:sldLayoutId id="2147483709" r:id="rId62"/>
    <p:sldLayoutId id="2147483710" r:id="rId63"/>
    <p:sldLayoutId id="2147483711" r:id="rId64"/>
    <p:sldLayoutId id="2147483712" r:id="rId65"/>
    <p:sldLayoutId id="2147483713" r:id="rId66"/>
    <p:sldLayoutId id="2147483714" r:id="rId67"/>
    <p:sldLayoutId id="2147483715" r:id="rId68"/>
    <p:sldLayoutId id="2147483716" r:id="rId69"/>
    <p:sldLayoutId id="2147483717" r:id="rId70"/>
    <p:sldLayoutId id="2147483718" r:id="rId71"/>
    <p:sldLayoutId id="2147483719" r:id="rId72"/>
    <p:sldLayoutId id="2147483720" r:id="rId73"/>
    <p:sldLayoutId id="2147483721" r:id="rId74"/>
    <p:sldLayoutId id="2147483722" r:id="rId75"/>
    <p:sldLayoutId id="2147483723" r:id="rId76"/>
    <p:sldLayoutId id="2147483724" r:id="rId77"/>
    <p:sldLayoutId id="2147483725" r:id="rId78"/>
    <p:sldLayoutId id="2147483726" r:id="rId79"/>
    <p:sldLayoutId id="2147483727" r:id="rId80"/>
    <p:sldLayoutId id="2147483728" r:id="rId81"/>
    <p:sldLayoutId id="2147483729" r:id="rId82"/>
    <p:sldLayoutId id="2147483730" r:id="rId83"/>
    <p:sldLayoutId id="2147483731" r:id="rId84"/>
    <p:sldLayoutId id="2147483732" r:id="rId85"/>
    <p:sldLayoutId id="2147483733" r:id="rId86"/>
    <p:sldLayoutId id="2147483734" r:id="rId87"/>
    <p:sldLayoutId id="2147483735" r:id="rId88"/>
    <p:sldLayoutId id="2147483736" r:id="rId89"/>
    <p:sldLayoutId id="2147483737" r:id="rId90"/>
    <p:sldLayoutId id="2147483738" r:id="rId91"/>
    <p:sldLayoutId id="2147483739" r:id="rId92"/>
    <p:sldLayoutId id="2147483740" r:id="rId93"/>
    <p:sldLayoutId id="2147483741" r:id="rId94"/>
    <p:sldLayoutId id="2147483742" r:id="rId95"/>
    <p:sldLayoutId id="2147483743" r:id="rId96"/>
    <p:sldLayoutId id="2147483744" r:id="rId97"/>
    <p:sldLayoutId id="2147483745" r:id="rId98"/>
    <p:sldLayoutId id="2147483746" r:id="rId99"/>
    <p:sldLayoutId id="2147483747" r:id="rId100"/>
    <p:sldLayoutId id="2147483748" r:id="rId101"/>
    <p:sldLayoutId id="2147483749" r:id="rId102"/>
    <p:sldLayoutId id="2147483750" r:id="rId103"/>
    <p:sldLayoutId id="2147483751" r:id="rId104"/>
    <p:sldLayoutId id="2147483752" r:id="rId105"/>
    <p:sldLayoutId id="2147483753" r:id="rId106"/>
    <p:sldLayoutId id="2147483754" r:id="rId107"/>
    <p:sldLayoutId id="2147483755" r:id="rId108"/>
    <p:sldLayoutId id="2147483756" r:id="rId109"/>
    <p:sldLayoutId id="2147483757" r:id="rId110"/>
    <p:sldLayoutId id="2147483758" r:id="rId111"/>
    <p:sldLayoutId id="2147483759" r:id="rId112"/>
    <p:sldLayoutId id="2147483760" r:id="rId113"/>
    <p:sldLayoutId id="2147483761" r:id="rId114"/>
    <p:sldLayoutId id="2147483762" r:id="rId115"/>
    <p:sldLayoutId id="2147483763" r:id="rId116"/>
    <p:sldLayoutId id="2147483764" r:id="rId117"/>
    <p:sldLayoutId id="2147483765" r:id="rId118"/>
    <p:sldLayoutId id="2147483766" r:id="rId119"/>
    <p:sldLayoutId id="2147483767" r:id="rId120"/>
    <p:sldLayoutId id="2147483768" r:id="rId121"/>
    <p:sldLayoutId id="2147483769" r:id="rId122"/>
    <p:sldLayoutId id="2147483770" r:id="rId123"/>
    <p:sldLayoutId id="2147483771" r:id="rId124"/>
    <p:sldLayoutId id="2147483772" r:id="rId125"/>
    <p:sldLayoutId id="2147483773" r:id="rId126"/>
    <p:sldLayoutId id="2147483774" r:id="rId127"/>
    <p:sldLayoutId id="2147483775" r:id="rId128"/>
    <p:sldLayoutId id="2147483776" r:id="rId129"/>
    <p:sldLayoutId id="2147483777" r:id="rId130"/>
    <p:sldLayoutId id="2147483778" r:id="rId131"/>
    <p:sldLayoutId id="2147483779" r:id="rId132"/>
    <p:sldLayoutId id="2147483780" r:id="rId133"/>
    <p:sldLayoutId id="2147483781" r:id="rId134"/>
    <p:sldLayoutId id="2147483782" r:id="rId135"/>
    <p:sldLayoutId id="2147483783" r:id="rId136"/>
    <p:sldLayoutId id="2147483784" r:id="rId137"/>
    <p:sldLayoutId id="2147483785" r:id="rId138"/>
    <p:sldLayoutId id="2147483786" r:id="rId139"/>
    <p:sldLayoutId id="2147483787" r:id="rId140"/>
    <p:sldLayoutId id="2147483788" r:id="rId141"/>
    <p:sldLayoutId id="2147483789" r:id="rId142"/>
    <p:sldLayoutId id="2147483790" r:id="rId143"/>
    <p:sldLayoutId id="2147483791" r:id="rId144"/>
    <p:sldLayoutId id="2147483792" r:id="rId145"/>
    <p:sldLayoutId id="2147483793" r:id="rId146"/>
    <p:sldLayoutId id="2147483794" r:id="rId147"/>
    <p:sldLayoutId id="2147483795" r:id="rId148"/>
    <p:sldLayoutId id="2147483796" r:id="rId149"/>
    <p:sldLayoutId id="2147483797" r:id="rId150"/>
    <p:sldLayoutId id="2147483798" r:id="rId151"/>
    <p:sldLayoutId id="2147483799" r:id="rId152"/>
    <p:sldLayoutId id="2147483800" r:id="rId153"/>
    <p:sldLayoutId id="2147483801" r:id="rId154"/>
    <p:sldLayoutId id="2147483802" r:id="rId155"/>
    <p:sldLayoutId id="2147483803" r:id="rId156"/>
    <p:sldLayoutId id="2147483804" r:id="rId157"/>
    <p:sldLayoutId id="2147483805" r:id="rId158"/>
    <p:sldLayoutId id="2147483806" r:id="rId159"/>
    <p:sldLayoutId id="2147483807" r:id="rId160"/>
    <p:sldLayoutId id="2147483808" r:id="rId161"/>
    <p:sldLayoutId id="2147483809" r:id="rId162"/>
    <p:sldLayoutId id="2147483810" r:id="rId163"/>
    <p:sldLayoutId id="2147483811" r:id="rId164"/>
    <p:sldLayoutId id="2147483812" r:id="rId165"/>
    <p:sldLayoutId id="2147483813" r:id="rId166"/>
    <p:sldLayoutId id="2147483814" r:id="rId167"/>
    <p:sldLayoutId id="2147483815" r:id="rId168"/>
    <p:sldLayoutId id="2147483816" r:id="rId169"/>
    <p:sldLayoutId id="2147483817" r:id="rId170"/>
    <p:sldLayoutId id="2147483818" r:id="rId171"/>
    <p:sldLayoutId id="2147483819" r:id="rId172"/>
    <p:sldLayoutId id="2147483820" r:id="rId173"/>
  </p:sldLayoutIdLst>
  <p:transition xmlns:p14="http://schemas.microsoft.com/office/powerpoint/2010/main" spd="med" advClick="1"/>
  <p:txStyles>
    <p:titleStyle>
      <a:lvl1pPr marL="0" marR="0" indent="0" algn="l" defTabSz="914400" rtl="0" latinLnBrk="0">
        <a:lnSpc>
          <a:spcPct val="100000"/>
        </a:lnSpc>
        <a:spcBef>
          <a:spcPts val="600"/>
        </a:spcBef>
        <a:spcAft>
          <a:spcPts val="0"/>
        </a:spcAft>
        <a:buClrTx/>
        <a:buSzTx/>
        <a:buFontTx/>
        <a:buNone/>
        <a:tabLst/>
        <a:defRPr b="0" baseline="0" cap="none" i="0" spc="0" strike="noStrike" sz="2400" u="none">
          <a:solidFill>
            <a:srgbClr val="FFFFFF"/>
          </a:solidFill>
          <a:uFillTx/>
          <a:latin typeface="Arial Black"/>
          <a:ea typeface="Arial Black"/>
          <a:cs typeface="Arial Black"/>
          <a:sym typeface="Arial Black"/>
        </a:defRPr>
      </a:lvl1pPr>
      <a:lvl2pPr marL="0" marR="0" indent="0" algn="l" defTabSz="914400" rtl="0" latinLnBrk="0">
        <a:lnSpc>
          <a:spcPct val="100000"/>
        </a:lnSpc>
        <a:spcBef>
          <a:spcPts val="600"/>
        </a:spcBef>
        <a:spcAft>
          <a:spcPts val="0"/>
        </a:spcAft>
        <a:buClrTx/>
        <a:buSzTx/>
        <a:buFontTx/>
        <a:buNone/>
        <a:tabLst/>
        <a:defRPr b="0" baseline="0" cap="none" i="0" spc="0" strike="noStrike" sz="2400" u="none">
          <a:solidFill>
            <a:srgbClr val="FFFFFF"/>
          </a:solidFill>
          <a:uFillTx/>
          <a:latin typeface="Arial Black"/>
          <a:ea typeface="Arial Black"/>
          <a:cs typeface="Arial Black"/>
          <a:sym typeface="Arial Black"/>
        </a:defRPr>
      </a:lvl2pPr>
      <a:lvl3pPr marL="0" marR="0" indent="0" algn="l" defTabSz="914400" rtl="0" latinLnBrk="0">
        <a:lnSpc>
          <a:spcPct val="100000"/>
        </a:lnSpc>
        <a:spcBef>
          <a:spcPts val="600"/>
        </a:spcBef>
        <a:spcAft>
          <a:spcPts val="0"/>
        </a:spcAft>
        <a:buClrTx/>
        <a:buSzTx/>
        <a:buFontTx/>
        <a:buNone/>
        <a:tabLst/>
        <a:defRPr b="0" baseline="0" cap="none" i="0" spc="0" strike="noStrike" sz="2400" u="none">
          <a:solidFill>
            <a:srgbClr val="FFFFFF"/>
          </a:solidFill>
          <a:uFillTx/>
          <a:latin typeface="Arial Black"/>
          <a:ea typeface="Arial Black"/>
          <a:cs typeface="Arial Black"/>
          <a:sym typeface="Arial Black"/>
        </a:defRPr>
      </a:lvl3pPr>
      <a:lvl4pPr marL="0" marR="0" indent="0" algn="l" defTabSz="914400" rtl="0" latinLnBrk="0">
        <a:lnSpc>
          <a:spcPct val="100000"/>
        </a:lnSpc>
        <a:spcBef>
          <a:spcPts val="600"/>
        </a:spcBef>
        <a:spcAft>
          <a:spcPts val="0"/>
        </a:spcAft>
        <a:buClrTx/>
        <a:buSzTx/>
        <a:buFontTx/>
        <a:buNone/>
        <a:tabLst/>
        <a:defRPr b="0" baseline="0" cap="none" i="0" spc="0" strike="noStrike" sz="2400" u="none">
          <a:solidFill>
            <a:srgbClr val="FFFFFF"/>
          </a:solidFill>
          <a:uFillTx/>
          <a:latin typeface="Arial Black"/>
          <a:ea typeface="Arial Black"/>
          <a:cs typeface="Arial Black"/>
          <a:sym typeface="Arial Black"/>
        </a:defRPr>
      </a:lvl4pPr>
      <a:lvl5pPr marL="0" marR="0" indent="0" algn="l" defTabSz="914400" rtl="0" latinLnBrk="0">
        <a:lnSpc>
          <a:spcPct val="100000"/>
        </a:lnSpc>
        <a:spcBef>
          <a:spcPts val="600"/>
        </a:spcBef>
        <a:spcAft>
          <a:spcPts val="0"/>
        </a:spcAft>
        <a:buClrTx/>
        <a:buSzTx/>
        <a:buFontTx/>
        <a:buNone/>
        <a:tabLst/>
        <a:defRPr b="0" baseline="0" cap="none" i="0" spc="0" strike="noStrike" sz="2400" u="none">
          <a:solidFill>
            <a:srgbClr val="FFFFFF"/>
          </a:solidFill>
          <a:uFillTx/>
          <a:latin typeface="Arial Black"/>
          <a:ea typeface="Arial Black"/>
          <a:cs typeface="Arial Black"/>
          <a:sym typeface="Arial Black"/>
        </a:defRPr>
      </a:lvl5pPr>
      <a:lvl6pPr marL="0" marR="0" indent="0" algn="l" defTabSz="914400" rtl="0" latinLnBrk="0">
        <a:lnSpc>
          <a:spcPct val="100000"/>
        </a:lnSpc>
        <a:spcBef>
          <a:spcPts val="600"/>
        </a:spcBef>
        <a:spcAft>
          <a:spcPts val="0"/>
        </a:spcAft>
        <a:buClrTx/>
        <a:buSzTx/>
        <a:buFontTx/>
        <a:buNone/>
        <a:tabLst/>
        <a:defRPr b="0" baseline="0" cap="none" i="0" spc="0" strike="noStrike" sz="2400" u="none">
          <a:solidFill>
            <a:srgbClr val="FFFFFF"/>
          </a:solidFill>
          <a:uFillTx/>
          <a:latin typeface="Arial Black"/>
          <a:ea typeface="Arial Black"/>
          <a:cs typeface="Arial Black"/>
          <a:sym typeface="Arial Black"/>
        </a:defRPr>
      </a:lvl6pPr>
      <a:lvl7pPr marL="0" marR="0" indent="0" algn="l" defTabSz="914400" rtl="0" latinLnBrk="0">
        <a:lnSpc>
          <a:spcPct val="100000"/>
        </a:lnSpc>
        <a:spcBef>
          <a:spcPts val="600"/>
        </a:spcBef>
        <a:spcAft>
          <a:spcPts val="0"/>
        </a:spcAft>
        <a:buClrTx/>
        <a:buSzTx/>
        <a:buFontTx/>
        <a:buNone/>
        <a:tabLst/>
        <a:defRPr b="0" baseline="0" cap="none" i="0" spc="0" strike="noStrike" sz="2400" u="none">
          <a:solidFill>
            <a:srgbClr val="FFFFFF"/>
          </a:solidFill>
          <a:uFillTx/>
          <a:latin typeface="Arial Black"/>
          <a:ea typeface="Arial Black"/>
          <a:cs typeface="Arial Black"/>
          <a:sym typeface="Arial Black"/>
        </a:defRPr>
      </a:lvl7pPr>
      <a:lvl8pPr marL="0" marR="0" indent="0" algn="l" defTabSz="914400" rtl="0" latinLnBrk="0">
        <a:lnSpc>
          <a:spcPct val="100000"/>
        </a:lnSpc>
        <a:spcBef>
          <a:spcPts val="600"/>
        </a:spcBef>
        <a:spcAft>
          <a:spcPts val="0"/>
        </a:spcAft>
        <a:buClrTx/>
        <a:buSzTx/>
        <a:buFontTx/>
        <a:buNone/>
        <a:tabLst/>
        <a:defRPr b="0" baseline="0" cap="none" i="0" spc="0" strike="noStrike" sz="2400" u="none">
          <a:solidFill>
            <a:srgbClr val="FFFFFF"/>
          </a:solidFill>
          <a:uFillTx/>
          <a:latin typeface="Arial Black"/>
          <a:ea typeface="Arial Black"/>
          <a:cs typeface="Arial Black"/>
          <a:sym typeface="Arial Black"/>
        </a:defRPr>
      </a:lvl8pPr>
      <a:lvl9pPr marL="0" marR="0" indent="0" algn="l" defTabSz="914400" rtl="0" latinLnBrk="0">
        <a:lnSpc>
          <a:spcPct val="100000"/>
        </a:lnSpc>
        <a:spcBef>
          <a:spcPts val="600"/>
        </a:spcBef>
        <a:spcAft>
          <a:spcPts val="0"/>
        </a:spcAft>
        <a:buClrTx/>
        <a:buSzTx/>
        <a:buFontTx/>
        <a:buNone/>
        <a:tabLst/>
        <a:defRPr b="0" baseline="0" cap="none" i="0" spc="0" strike="noStrike" sz="2400" u="none">
          <a:solidFill>
            <a:srgbClr val="FFFFFF"/>
          </a:solidFill>
          <a:uFillTx/>
          <a:latin typeface="Arial Black"/>
          <a:ea typeface="Arial Black"/>
          <a:cs typeface="Arial Black"/>
          <a:sym typeface="Arial Black"/>
        </a:defRPr>
      </a:lvl9pPr>
    </p:titleStyle>
    <p:bodyStyle>
      <a:lvl1pPr marL="0" marR="0" indent="0" algn="l" defTabSz="914400" rtl="0" latinLnBrk="0">
        <a:lnSpc>
          <a:spcPct val="100000"/>
        </a:lnSpc>
        <a:spcBef>
          <a:spcPts val="600"/>
        </a:spcBef>
        <a:spcAft>
          <a:spcPts val="0"/>
        </a:spcAft>
        <a:buClrTx/>
        <a:buSzTx/>
        <a:buFontTx/>
        <a:buNone/>
        <a:tabLst/>
        <a:defRPr b="0" baseline="0" cap="none" i="0" spc="0" strike="noStrike" sz="1800" u="none">
          <a:solidFill>
            <a:schemeClr val="accent5"/>
          </a:solidFill>
          <a:uFillTx/>
          <a:latin typeface="Arial"/>
          <a:ea typeface="Arial"/>
          <a:cs typeface="Arial"/>
          <a:sym typeface="Arial"/>
        </a:defRPr>
      </a:lvl1pPr>
      <a:lvl2pPr marL="285750" marR="0" indent="-285750" algn="l" defTabSz="914400" rtl="0" latinLnBrk="0">
        <a:lnSpc>
          <a:spcPct val="100000"/>
        </a:lnSpc>
        <a:spcBef>
          <a:spcPts val="600"/>
        </a:spcBef>
        <a:spcAft>
          <a:spcPts val="0"/>
        </a:spcAft>
        <a:buClrTx/>
        <a:buSzPct val="100000"/>
        <a:buFontTx/>
        <a:buChar char="•"/>
        <a:tabLst/>
        <a:defRPr b="0" baseline="0" cap="none" i="0" spc="0" strike="noStrike" sz="1800" u="none">
          <a:solidFill>
            <a:schemeClr val="accent5"/>
          </a:solidFill>
          <a:uFillTx/>
          <a:latin typeface="Arial"/>
          <a:ea typeface="Arial"/>
          <a:cs typeface="Arial"/>
          <a:sym typeface="Arial"/>
        </a:defRPr>
      </a:lvl2pPr>
      <a:lvl3pPr marL="539750" marR="0" indent="-269875" algn="l" defTabSz="914400" rtl="0" latinLnBrk="0">
        <a:lnSpc>
          <a:spcPct val="100000"/>
        </a:lnSpc>
        <a:spcBef>
          <a:spcPts val="600"/>
        </a:spcBef>
        <a:spcAft>
          <a:spcPts val="0"/>
        </a:spcAft>
        <a:buClrTx/>
        <a:buSzPct val="100000"/>
        <a:buFontTx/>
        <a:buChar char="–"/>
        <a:tabLst/>
        <a:defRPr b="0" baseline="0" cap="none" i="0" spc="0" strike="noStrike" sz="1800" u="none">
          <a:solidFill>
            <a:schemeClr val="accent5"/>
          </a:solidFill>
          <a:uFillTx/>
          <a:latin typeface="Arial"/>
          <a:ea typeface="Arial"/>
          <a:cs typeface="Arial"/>
          <a:sym typeface="Arial"/>
        </a:defRPr>
      </a:lvl3pPr>
      <a:lvl4pPr marL="809625" marR="0" indent="-269875" algn="l" defTabSz="914400" rtl="0" latinLnBrk="0">
        <a:lnSpc>
          <a:spcPct val="100000"/>
        </a:lnSpc>
        <a:spcBef>
          <a:spcPts val="600"/>
        </a:spcBef>
        <a:spcAft>
          <a:spcPts val="0"/>
        </a:spcAft>
        <a:buClrTx/>
        <a:buSzPct val="100000"/>
        <a:buFontTx/>
        <a:buChar char="•"/>
        <a:tabLst/>
        <a:defRPr b="0" baseline="0" cap="none" i="0" spc="0" strike="noStrike" sz="1800" u="none">
          <a:solidFill>
            <a:schemeClr val="accent5"/>
          </a:solidFill>
          <a:uFillTx/>
          <a:latin typeface="Arial"/>
          <a:ea typeface="Arial"/>
          <a:cs typeface="Arial"/>
          <a:sym typeface="Arial"/>
        </a:defRPr>
      </a:lvl4pPr>
      <a:lvl5pPr marL="1079500" marR="0" indent="-269875" algn="l" defTabSz="914400" rtl="0" latinLnBrk="0">
        <a:lnSpc>
          <a:spcPct val="100000"/>
        </a:lnSpc>
        <a:spcBef>
          <a:spcPts val="600"/>
        </a:spcBef>
        <a:spcAft>
          <a:spcPts val="0"/>
        </a:spcAft>
        <a:buClrTx/>
        <a:buSzPct val="100000"/>
        <a:buFontTx/>
        <a:buChar char="–"/>
        <a:tabLst/>
        <a:defRPr b="0" baseline="0" cap="none" i="0" spc="0" strike="noStrike" sz="1800" u="none">
          <a:solidFill>
            <a:schemeClr val="accent5"/>
          </a:solidFill>
          <a:uFillTx/>
          <a:latin typeface="Arial"/>
          <a:ea typeface="Arial"/>
          <a:cs typeface="Arial"/>
          <a:sym typeface="Arial"/>
        </a:defRPr>
      </a:lvl5pPr>
      <a:lvl6pPr marL="0" marR="0" indent="0" algn="l" defTabSz="914400" rtl="0" latinLnBrk="0">
        <a:lnSpc>
          <a:spcPct val="100000"/>
        </a:lnSpc>
        <a:spcBef>
          <a:spcPts val="600"/>
        </a:spcBef>
        <a:spcAft>
          <a:spcPts val="0"/>
        </a:spcAft>
        <a:buClrTx/>
        <a:buSzTx/>
        <a:buFontTx/>
        <a:buNone/>
        <a:tabLst/>
        <a:defRPr b="0" baseline="0" cap="none" i="0" spc="0" strike="noStrike" sz="1800" u="none">
          <a:solidFill>
            <a:schemeClr val="accent5"/>
          </a:solidFill>
          <a:uFillTx/>
          <a:latin typeface="Arial"/>
          <a:ea typeface="Arial"/>
          <a:cs typeface="Arial"/>
          <a:sym typeface="Arial"/>
        </a:defRPr>
      </a:lvl6pPr>
      <a:lvl7pPr marL="2948939" marR="0" indent="-205739" algn="l" defTabSz="914400" rtl="0" latinLnBrk="0">
        <a:lnSpc>
          <a:spcPct val="100000"/>
        </a:lnSpc>
        <a:spcBef>
          <a:spcPts val="600"/>
        </a:spcBef>
        <a:spcAft>
          <a:spcPts val="0"/>
        </a:spcAft>
        <a:buClrTx/>
        <a:buSzPct val="100000"/>
        <a:buFontTx/>
        <a:buChar char="•"/>
        <a:tabLst/>
        <a:defRPr b="0" baseline="0" cap="none" i="0" spc="0" strike="noStrike" sz="1800" u="none">
          <a:solidFill>
            <a:schemeClr val="accent5"/>
          </a:solidFill>
          <a:uFillTx/>
          <a:latin typeface="Arial"/>
          <a:ea typeface="Arial"/>
          <a:cs typeface="Arial"/>
          <a:sym typeface="Arial"/>
        </a:defRPr>
      </a:lvl7pPr>
      <a:lvl8pPr marL="3406140" marR="0" indent="-205740" algn="l" defTabSz="914400" rtl="0" latinLnBrk="0">
        <a:lnSpc>
          <a:spcPct val="100000"/>
        </a:lnSpc>
        <a:spcBef>
          <a:spcPts val="600"/>
        </a:spcBef>
        <a:spcAft>
          <a:spcPts val="0"/>
        </a:spcAft>
        <a:buClrTx/>
        <a:buSzPct val="100000"/>
        <a:buFontTx/>
        <a:buChar char="•"/>
        <a:tabLst/>
        <a:defRPr b="0" baseline="0" cap="none" i="0" spc="0" strike="noStrike" sz="1800" u="none">
          <a:solidFill>
            <a:schemeClr val="accent5"/>
          </a:solidFill>
          <a:uFillTx/>
          <a:latin typeface="Arial"/>
          <a:ea typeface="Arial"/>
          <a:cs typeface="Arial"/>
          <a:sym typeface="Arial"/>
        </a:defRPr>
      </a:lvl8pPr>
      <a:lvl9pPr marL="3863340" marR="0" indent="-205740" algn="l" defTabSz="914400" rtl="0" latinLnBrk="0">
        <a:lnSpc>
          <a:spcPct val="100000"/>
        </a:lnSpc>
        <a:spcBef>
          <a:spcPts val="600"/>
        </a:spcBef>
        <a:spcAft>
          <a:spcPts val="0"/>
        </a:spcAft>
        <a:buClrTx/>
        <a:buSzPct val="100000"/>
        <a:buFontTx/>
        <a:buChar char="•"/>
        <a:tabLst/>
        <a:defRPr b="0" baseline="0" cap="none" i="0" spc="0" strike="noStrike" sz="1800" u="none">
          <a:solidFill>
            <a:schemeClr val="accent5"/>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notesSlide" Target="../notesSlides/notesSlide7.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8.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157.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72.xml"/><Relationship Id="rId2" Type="http://schemas.openxmlformats.org/officeDocument/2006/relationships/notesSlide" Target="../notesSlides/notesSlide1.xml"/><Relationship Id="rId3" Type="http://schemas.openxmlformats.org/officeDocument/2006/relationships/hyperlink" Target="https://www.youtube.com/watch?v=wlJvkeRpvqc&amp;feature=youtu.be" TargetMode="External"/><Relationship Id="rId4" Type="http://schemas.openxmlformats.org/officeDocument/2006/relationships/image" Target="../media/image1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image" Target="../media/image15.png"/><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05.xml"/><Relationship Id="rId2" Type="http://schemas.openxmlformats.org/officeDocument/2006/relationships/notesSlide" Target="../notesSlides/notesSlide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168.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0.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6" name="Title 1"/>
          <p:cNvSpPr txBox="1"/>
          <p:nvPr>
            <p:ph type="title"/>
          </p:nvPr>
        </p:nvSpPr>
        <p:spPr>
          <a:xfrm>
            <a:off x="251520" y="1780720"/>
            <a:ext cx="8241687" cy="1647512"/>
          </a:xfrm>
          <a:prstGeom prst="rect">
            <a:avLst/>
          </a:prstGeom>
        </p:spPr>
        <p:txBody>
          <a:bodyPr/>
          <a:lstStyle>
            <a:lvl1pPr defTabSz="777240">
              <a:spcBef>
                <a:spcPts val="500"/>
              </a:spcBef>
              <a:defRPr sz="3060"/>
            </a:lvl1pPr>
          </a:lstStyle>
          <a:p>
            <a:pPr/>
            <a:r>
              <a:t>How can Primary Care Networks support improvements in Paediatric Asthma?</a:t>
            </a:r>
          </a:p>
        </p:txBody>
      </p:sp>
      <p:sp>
        <p:nvSpPr>
          <p:cNvPr id="2027" name="Text Placeholder 2"/>
          <p:cNvSpPr txBox="1"/>
          <p:nvPr>
            <p:ph type="body" sz="quarter" idx="1"/>
          </p:nvPr>
        </p:nvSpPr>
        <p:spPr>
          <a:xfrm>
            <a:off x="251519" y="3284983"/>
            <a:ext cx="7344817" cy="936875"/>
          </a:xfrm>
          <a:prstGeom prst="rect">
            <a:avLst/>
          </a:prstGeom>
        </p:spPr>
        <p:txBody>
          <a:bodyPr/>
          <a:lstStyle/>
          <a:p>
            <a:pPr>
              <a:lnSpc>
                <a:spcPct val="80000"/>
              </a:lnSpc>
              <a:defRPr sz="1600"/>
            </a:pPr>
          </a:p>
          <a:p>
            <a:pPr>
              <a:lnSpc>
                <a:spcPct val="80000"/>
              </a:lnSpc>
              <a:defRPr sz="1600"/>
            </a:pPr>
          </a:p>
          <a:p>
            <a:pPr>
              <a:lnSpc>
                <a:spcPct val="80000"/>
              </a:lnSpc>
              <a:defRPr sz="1600"/>
            </a:pPr>
            <a:r>
              <a:t>18 September 2019</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39" name="Slide Number Placeholder 3"/>
          <p:cNvSpPr txBox="1"/>
          <p:nvPr>
            <p:ph type="sldNum" sz="quarter" idx="2"/>
          </p:nvPr>
        </p:nvSpPr>
        <p:spPr>
          <a:xfrm>
            <a:off x="8618824" y="6431763"/>
            <a:ext cx="273656" cy="2642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40" name="Content Placeholder 4"/>
          <p:cNvSpPr txBox="1"/>
          <p:nvPr>
            <p:ph type="body" idx="1"/>
          </p:nvPr>
        </p:nvSpPr>
        <p:spPr>
          <a:xfrm>
            <a:off x="499107" y="1081926"/>
            <a:ext cx="8145786" cy="4967288"/>
          </a:xfrm>
          <a:prstGeom prst="rect">
            <a:avLst/>
          </a:prstGeom>
        </p:spPr>
        <p:txBody>
          <a:bodyPr/>
          <a:lstStyle/>
          <a:p>
            <a:pPr marL="285750" indent="-285750">
              <a:buSzPct val="100000"/>
              <a:buFont typeface="Arial"/>
              <a:buChar char="•"/>
              <a:defRPr sz="2000"/>
            </a:pPr>
            <a:r>
              <a:t>CYP to be seen at a time that suits them and their families – no more missing school </a:t>
            </a:r>
          </a:p>
          <a:p>
            <a:pPr marL="285750" indent="-285750">
              <a:buSzPct val="100000"/>
              <a:buFont typeface="Arial"/>
              <a:buChar char="•"/>
              <a:defRPr sz="2000"/>
            </a:pPr>
            <a:r>
              <a:t>CYP and parents to have the tools for self care leading to less appointments and more empowerment of the patient</a:t>
            </a:r>
          </a:p>
          <a:p>
            <a:pPr marL="285750" indent="-285750">
              <a:buSzPct val="100000"/>
              <a:buFont typeface="Arial"/>
              <a:buChar char="•"/>
              <a:defRPr sz="2000"/>
            </a:pPr>
            <a:r>
              <a:t>Patient to be at the centre of the services rather than going to different services when it suits them</a:t>
            </a:r>
          </a:p>
          <a:p>
            <a:pPr marL="285750" indent="-285750">
              <a:buSzPct val="100000"/>
              <a:buFont typeface="Arial"/>
              <a:buChar char="•"/>
              <a:defRPr sz="2000"/>
            </a:pPr>
            <a:r>
              <a:t>Less chance of people “slipping through the net” as key worker/care navigators co-ordinate patients</a:t>
            </a:r>
          </a:p>
          <a:p>
            <a:pPr marL="285750" indent="-285750">
              <a:buSzPct val="100000"/>
              <a:buFont typeface="Arial"/>
              <a:buChar char="•"/>
              <a:defRPr sz="2000"/>
            </a:pPr>
            <a:r>
              <a:t>More skilled staff working together leading to motivated staff with improved job satisfaction</a:t>
            </a:r>
          </a:p>
          <a:p>
            <a:pPr marL="285750" indent="-285750">
              <a:buSzPct val="100000"/>
              <a:buFont typeface="Arial"/>
              <a:buChar char="•"/>
              <a:defRPr sz="2000"/>
            </a:pPr>
            <a:r>
              <a:t>More opportunities for social prescribing</a:t>
            </a:r>
          </a:p>
          <a:p>
            <a:pPr marL="285750" indent="-285750">
              <a:buSzPct val="100000"/>
              <a:buFont typeface="Arial"/>
              <a:buChar char="•"/>
              <a:defRPr sz="2000"/>
            </a:pPr>
            <a:r>
              <a:t>Improved and easier to facilitate links to voluntary sector, local authorities, sexual health and mental health services</a:t>
            </a:r>
          </a:p>
          <a:p>
            <a:pPr marL="317500" indent="-317500">
              <a:buSzPct val="100000"/>
              <a:buFont typeface="Arial"/>
              <a:buChar char="•"/>
              <a:defRPr sz="1800"/>
            </a:pPr>
            <a:r>
              <a:rPr sz="2000"/>
              <a:t>With shared care record, less need for patient to repeat their story</a:t>
            </a:r>
            <a:r>
              <a:t> </a:t>
            </a:r>
          </a:p>
        </p:txBody>
      </p:sp>
      <p:pic>
        <p:nvPicPr>
          <p:cNvPr id="2241" name="Picture 5" descr="Picture 5"/>
          <p:cNvPicPr>
            <a:picLocks noChangeAspect="1"/>
          </p:cNvPicPr>
          <p:nvPr/>
        </p:nvPicPr>
        <p:blipFill>
          <a:blip r:embed="rId3">
            <a:extLst/>
          </a:blip>
          <a:srcRect l="17367" t="19307" r="75041" b="69266"/>
          <a:stretch>
            <a:fillRect/>
          </a:stretch>
        </p:blipFill>
        <p:spPr>
          <a:xfrm>
            <a:off x="249884" y="1755782"/>
            <a:ext cx="370949" cy="316693"/>
          </a:xfrm>
          <a:prstGeom prst="rect">
            <a:avLst/>
          </a:prstGeom>
          <a:ln w="12700">
            <a:miter lim="400000"/>
          </a:ln>
        </p:spPr>
      </p:pic>
      <p:pic>
        <p:nvPicPr>
          <p:cNvPr id="2242" name="Picture 6" descr="Picture 6"/>
          <p:cNvPicPr>
            <a:picLocks noChangeAspect="1"/>
          </p:cNvPicPr>
          <p:nvPr/>
        </p:nvPicPr>
        <p:blipFill>
          <a:blip r:embed="rId3">
            <a:extLst/>
          </a:blip>
          <a:srcRect l="17367" t="19307" r="75041" b="69266"/>
          <a:stretch>
            <a:fillRect/>
          </a:stretch>
        </p:blipFill>
        <p:spPr>
          <a:xfrm>
            <a:off x="249884" y="2386128"/>
            <a:ext cx="370949" cy="316693"/>
          </a:xfrm>
          <a:prstGeom prst="rect">
            <a:avLst/>
          </a:prstGeom>
          <a:ln w="12700">
            <a:miter lim="400000"/>
          </a:ln>
        </p:spPr>
      </p:pic>
      <p:pic>
        <p:nvPicPr>
          <p:cNvPr id="2243" name="Picture 7" descr="Picture 7"/>
          <p:cNvPicPr>
            <a:picLocks noChangeAspect="1"/>
          </p:cNvPicPr>
          <p:nvPr/>
        </p:nvPicPr>
        <p:blipFill>
          <a:blip r:embed="rId3">
            <a:extLst/>
          </a:blip>
          <a:srcRect l="17367" t="19307" r="75041" b="69266"/>
          <a:stretch>
            <a:fillRect/>
          </a:stretch>
        </p:blipFill>
        <p:spPr>
          <a:xfrm>
            <a:off x="249884" y="3097892"/>
            <a:ext cx="370949" cy="316693"/>
          </a:xfrm>
          <a:prstGeom prst="rect">
            <a:avLst/>
          </a:prstGeom>
          <a:ln w="12700">
            <a:miter lim="400000"/>
          </a:ln>
        </p:spPr>
      </p:pic>
      <p:pic>
        <p:nvPicPr>
          <p:cNvPr id="2244" name="Picture 8" descr="Picture 8"/>
          <p:cNvPicPr>
            <a:picLocks noChangeAspect="1"/>
          </p:cNvPicPr>
          <p:nvPr/>
        </p:nvPicPr>
        <p:blipFill>
          <a:blip r:embed="rId3">
            <a:extLst/>
          </a:blip>
          <a:srcRect l="17367" t="19307" r="75041" b="69266"/>
          <a:stretch>
            <a:fillRect/>
          </a:stretch>
        </p:blipFill>
        <p:spPr>
          <a:xfrm>
            <a:off x="249884" y="3769043"/>
            <a:ext cx="370949" cy="316693"/>
          </a:xfrm>
          <a:prstGeom prst="rect">
            <a:avLst/>
          </a:prstGeom>
          <a:ln w="12700">
            <a:miter lim="400000"/>
          </a:ln>
        </p:spPr>
      </p:pic>
      <p:pic>
        <p:nvPicPr>
          <p:cNvPr id="2245" name="Picture 9" descr="Picture 9"/>
          <p:cNvPicPr>
            <a:picLocks noChangeAspect="1"/>
          </p:cNvPicPr>
          <p:nvPr/>
        </p:nvPicPr>
        <p:blipFill>
          <a:blip r:embed="rId3">
            <a:extLst/>
          </a:blip>
          <a:srcRect l="17367" t="19307" r="75041" b="69266"/>
          <a:stretch>
            <a:fillRect/>
          </a:stretch>
        </p:blipFill>
        <p:spPr>
          <a:xfrm>
            <a:off x="249884" y="4360272"/>
            <a:ext cx="370949" cy="316693"/>
          </a:xfrm>
          <a:prstGeom prst="rect">
            <a:avLst/>
          </a:prstGeom>
          <a:ln w="12700">
            <a:miter lim="400000"/>
          </a:ln>
        </p:spPr>
      </p:pic>
      <p:pic>
        <p:nvPicPr>
          <p:cNvPr id="2246" name="Picture 10" descr="Picture 10"/>
          <p:cNvPicPr>
            <a:picLocks noChangeAspect="1"/>
          </p:cNvPicPr>
          <p:nvPr/>
        </p:nvPicPr>
        <p:blipFill>
          <a:blip r:embed="rId3">
            <a:extLst/>
          </a:blip>
          <a:srcRect l="17367" t="19307" r="75041" b="69266"/>
          <a:stretch>
            <a:fillRect/>
          </a:stretch>
        </p:blipFill>
        <p:spPr>
          <a:xfrm>
            <a:off x="249884" y="4783048"/>
            <a:ext cx="370949" cy="316693"/>
          </a:xfrm>
          <a:prstGeom prst="rect">
            <a:avLst/>
          </a:prstGeom>
          <a:ln w="12700">
            <a:miter lim="400000"/>
          </a:ln>
        </p:spPr>
      </p:pic>
      <p:pic>
        <p:nvPicPr>
          <p:cNvPr id="2247" name="Picture 11" descr="Picture 11"/>
          <p:cNvPicPr>
            <a:picLocks noChangeAspect="1"/>
          </p:cNvPicPr>
          <p:nvPr/>
        </p:nvPicPr>
        <p:blipFill>
          <a:blip r:embed="rId3">
            <a:extLst/>
          </a:blip>
          <a:srcRect l="17367" t="19307" r="75041" b="69266"/>
          <a:stretch>
            <a:fillRect/>
          </a:stretch>
        </p:blipFill>
        <p:spPr>
          <a:xfrm>
            <a:off x="249884" y="5405720"/>
            <a:ext cx="370949" cy="316693"/>
          </a:xfrm>
          <a:prstGeom prst="rect">
            <a:avLst/>
          </a:prstGeom>
          <a:ln w="12700">
            <a:miter lim="400000"/>
          </a:ln>
        </p:spPr>
      </p:pic>
      <p:pic>
        <p:nvPicPr>
          <p:cNvPr id="2248" name="Picture 12" descr="Picture 12"/>
          <p:cNvPicPr>
            <a:picLocks noChangeAspect="1"/>
          </p:cNvPicPr>
          <p:nvPr/>
        </p:nvPicPr>
        <p:blipFill>
          <a:blip r:embed="rId3">
            <a:extLst/>
          </a:blip>
          <a:srcRect l="17367" t="19307" r="75041" b="69266"/>
          <a:stretch>
            <a:fillRect/>
          </a:stretch>
        </p:blipFill>
        <p:spPr>
          <a:xfrm>
            <a:off x="249884" y="1081926"/>
            <a:ext cx="370949" cy="316693"/>
          </a:xfrm>
          <a:prstGeom prst="rect">
            <a:avLst/>
          </a:prstGeom>
          <a:ln w="12700">
            <a:miter lim="400000"/>
          </a:ln>
        </p:spPr>
      </p:pic>
      <p:grpSp>
        <p:nvGrpSpPr>
          <p:cNvPr id="2251" name="Title 1"/>
          <p:cNvGrpSpPr/>
          <p:nvPr/>
        </p:nvGrpSpPr>
        <p:grpSpPr>
          <a:xfrm>
            <a:off x="107504" y="188915"/>
            <a:ext cx="8797322" cy="510462"/>
            <a:chOff x="0" y="0"/>
            <a:chExt cx="8797321" cy="510460"/>
          </a:xfrm>
        </p:grpSpPr>
        <p:sp>
          <p:nvSpPr>
            <p:cNvPr id="2249" name="Rectangle"/>
            <p:cNvSpPr/>
            <p:nvPr/>
          </p:nvSpPr>
          <p:spPr>
            <a:xfrm>
              <a:off x="0" y="0"/>
              <a:ext cx="8797322" cy="503784"/>
            </a:xfrm>
            <a:prstGeom prst="rect">
              <a:avLst/>
            </a:prstGeom>
            <a:solidFill>
              <a:schemeClr val="accent6"/>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2250" name="What does “patient-centred” mean for CYP?"/>
            <p:cNvSpPr txBox="1"/>
            <p:nvPr/>
          </p:nvSpPr>
          <p:spPr>
            <a:xfrm>
              <a:off x="0" y="0"/>
              <a:ext cx="8797322" cy="5104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80" tIns="45680" rIns="45680" bIns="45680"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What does “patient-centred” mean for CYP?</a:t>
              </a:r>
            </a:p>
          </p:txBody>
        </p:sp>
      </p:gr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55" name="Picture 2" descr="Picture 2"/>
          <p:cNvPicPr>
            <a:picLocks noChangeAspect="1"/>
          </p:cNvPicPr>
          <p:nvPr/>
        </p:nvPicPr>
        <p:blipFill>
          <a:blip r:embed="rId3">
            <a:extLst/>
          </a:blip>
          <a:srcRect l="27943" t="7080" r="12256" b="12801"/>
          <a:stretch>
            <a:fillRect/>
          </a:stretch>
        </p:blipFill>
        <p:spPr>
          <a:xfrm>
            <a:off x="418015" y="671706"/>
            <a:ext cx="8208912" cy="6186295"/>
          </a:xfrm>
          <a:prstGeom prst="rect">
            <a:avLst/>
          </a:prstGeom>
          <a:ln w="12700">
            <a:miter lim="400000"/>
          </a:ln>
        </p:spPr>
      </p:pic>
      <p:grpSp>
        <p:nvGrpSpPr>
          <p:cNvPr id="2258" name="Title 1"/>
          <p:cNvGrpSpPr/>
          <p:nvPr/>
        </p:nvGrpSpPr>
        <p:grpSpPr>
          <a:xfrm>
            <a:off x="107504" y="188915"/>
            <a:ext cx="8797322" cy="510462"/>
            <a:chOff x="0" y="0"/>
            <a:chExt cx="8797321" cy="510460"/>
          </a:xfrm>
        </p:grpSpPr>
        <p:sp>
          <p:nvSpPr>
            <p:cNvPr id="2256" name="Rectangle"/>
            <p:cNvSpPr/>
            <p:nvPr/>
          </p:nvSpPr>
          <p:spPr>
            <a:xfrm>
              <a:off x="0" y="0"/>
              <a:ext cx="8797322" cy="503784"/>
            </a:xfrm>
            <a:prstGeom prst="rect">
              <a:avLst/>
            </a:prstGeom>
            <a:solidFill>
              <a:schemeClr val="accent6"/>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2257" name="Draft model: PCN for CYP with asthma"/>
            <p:cNvSpPr txBox="1"/>
            <p:nvPr/>
          </p:nvSpPr>
          <p:spPr>
            <a:xfrm>
              <a:off x="0" y="0"/>
              <a:ext cx="8797322" cy="5104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80" tIns="45680" rIns="45680" bIns="45680"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Draft model: PCN for CYP with asthma</a:t>
              </a:r>
            </a:p>
          </p:txBody>
        </p:sp>
      </p:gr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2" name="Slide Number Placeholder 3"/>
          <p:cNvSpPr txBox="1"/>
          <p:nvPr>
            <p:ph type="sldNum" sz="quarter" idx="2"/>
          </p:nvPr>
        </p:nvSpPr>
        <p:spPr>
          <a:xfrm>
            <a:off x="8618824" y="6431763"/>
            <a:ext cx="273656" cy="2642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63" name="Text Placeholder 1"/>
          <p:cNvSpPr txBox="1"/>
          <p:nvPr>
            <p:ph type="body" sz="quarter" idx="1"/>
          </p:nvPr>
        </p:nvSpPr>
        <p:spPr>
          <a:prstGeom prst="rect">
            <a:avLst/>
          </a:prstGeom>
        </p:spPr>
        <p:txBody>
          <a:bodyPr/>
          <a:lstStyle>
            <a:lvl1pPr defTabSz="722376">
              <a:spcBef>
                <a:spcPts val="400"/>
              </a:spcBef>
              <a:defRPr sz="2844"/>
            </a:lvl1pPr>
          </a:lstStyle>
          <a:p>
            <a:pPr/>
            <a:r>
              <a:t>Group session</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7" name="Title 4"/>
          <p:cNvSpPr txBox="1"/>
          <p:nvPr>
            <p:ph type="title"/>
          </p:nvPr>
        </p:nvSpPr>
        <p:spPr>
          <a:xfrm>
            <a:off x="467543" y="222672"/>
            <a:ext cx="8229601" cy="902072"/>
          </a:xfrm>
          <a:prstGeom prst="rect">
            <a:avLst/>
          </a:prstGeom>
        </p:spPr>
        <p:txBody>
          <a:bodyPr/>
          <a:lstStyle/>
          <a:p>
            <a:pPr/>
            <a:r>
              <a:t>A methodology for CYP services</a:t>
            </a:r>
          </a:p>
        </p:txBody>
      </p:sp>
      <p:sp>
        <p:nvSpPr>
          <p:cNvPr id="2268" name="Content Placeholder 1"/>
          <p:cNvSpPr txBox="1"/>
          <p:nvPr>
            <p:ph type="body" idx="1"/>
          </p:nvPr>
        </p:nvSpPr>
        <p:spPr>
          <a:xfrm>
            <a:off x="250825" y="869950"/>
            <a:ext cx="8642350" cy="5803583"/>
          </a:xfrm>
          <a:prstGeom prst="rect">
            <a:avLst/>
          </a:prstGeom>
        </p:spPr>
        <p:txBody>
          <a:bodyPr/>
          <a:lstStyle/>
          <a:p>
            <a:pPr defTabSz="786384">
              <a:lnSpc>
                <a:spcPct val="90000"/>
              </a:lnSpc>
              <a:spcBef>
                <a:spcPts val="500"/>
              </a:spcBef>
              <a:defRPr b="1" sz="2408"/>
            </a:pPr>
            <a:r>
              <a:t>Group 1</a:t>
            </a:r>
          </a:p>
          <a:p>
            <a:pPr marL="294894" indent="-294894" defTabSz="786384">
              <a:lnSpc>
                <a:spcPct val="90000"/>
              </a:lnSpc>
              <a:spcBef>
                <a:spcPts val="500"/>
              </a:spcBef>
              <a:buSzPct val="100000"/>
              <a:buFont typeface="Arial"/>
              <a:buChar char="•"/>
              <a:defRPr sz="2408"/>
            </a:pPr>
            <a:r>
              <a:t>How do you ensure, through your PCN, that all children and young people get a good quality annual asthma review?  </a:t>
            </a:r>
          </a:p>
          <a:p>
            <a:pPr marL="294894" indent="-294894" defTabSz="786384">
              <a:lnSpc>
                <a:spcPct val="90000"/>
              </a:lnSpc>
              <a:spcBef>
                <a:spcPts val="500"/>
              </a:spcBef>
              <a:buSzPct val="100000"/>
              <a:buFont typeface="Arial"/>
              <a:buChar char="•"/>
              <a:defRPr sz="2408"/>
            </a:pPr>
            <a:r>
              <a:t>And how do you ensure that it is delivered by someone with the right skills and knowledge? </a:t>
            </a:r>
          </a:p>
          <a:p>
            <a:pPr defTabSz="786384">
              <a:lnSpc>
                <a:spcPct val="90000"/>
              </a:lnSpc>
              <a:spcBef>
                <a:spcPts val="500"/>
              </a:spcBef>
              <a:defRPr b="1" sz="2408"/>
            </a:pPr>
          </a:p>
          <a:p>
            <a:pPr defTabSz="786384">
              <a:lnSpc>
                <a:spcPct val="90000"/>
              </a:lnSpc>
              <a:spcBef>
                <a:spcPts val="500"/>
              </a:spcBef>
              <a:defRPr b="1" sz="2408"/>
            </a:pPr>
            <a:r>
              <a:t>Group 2</a:t>
            </a:r>
          </a:p>
          <a:p>
            <a:pPr marL="294894" indent="-294894" defTabSz="786384">
              <a:lnSpc>
                <a:spcPct val="90000"/>
              </a:lnSpc>
              <a:spcBef>
                <a:spcPts val="500"/>
              </a:spcBef>
              <a:buSzPct val="100000"/>
              <a:buFont typeface="Arial"/>
              <a:buChar char="•"/>
              <a:defRPr sz="2408"/>
            </a:pPr>
            <a:r>
              <a:t>How could you work with your PCN to identify children with poor control/at risk of exacerbation or admission?  </a:t>
            </a:r>
          </a:p>
          <a:p>
            <a:pPr marL="294894" indent="-294894" defTabSz="786384">
              <a:lnSpc>
                <a:spcPct val="90000"/>
              </a:lnSpc>
              <a:spcBef>
                <a:spcPts val="500"/>
              </a:spcBef>
              <a:buSzPct val="100000"/>
              <a:buFont typeface="Arial"/>
              <a:buChar char="•"/>
              <a:defRPr sz="2408"/>
            </a:pPr>
            <a:r>
              <a:t>How would you then use the PCN to take appropriate action?</a:t>
            </a:r>
          </a:p>
          <a:p>
            <a:pPr defTabSz="786384">
              <a:lnSpc>
                <a:spcPct val="90000"/>
              </a:lnSpc>
              <a:spcBef>
                <a:spcPts val="500"/>
              </a:spcBef>
              <a:defRPr b="1" sz="2408"/>
            </a:pPr>
          </a:p>
          <a:p>
            <a:pPr defTabSz="786384">
              <a:lnSpc>
                <a:spcPct val="90000"/>
              </a:lnSpc>
              <a:spcBef>
                <a:spcPts val="500"/>
              </a:spcBef>
              <a:defRPr b="1" sz="2408"/>
            </a:pPr>
            <a:r>
              <a:t>Group 3</a:t>
            </a:r>
          </a:p>
          <a:p>
            <a:pPr marL="294894" indent="-294894" defTabSz="786384">
              <a:lnSpc>
                <a:spcPct val="90000"/>
              </a:lnSpc>
              <a:spcBef>
                <a:spcPts val="500"/>
              </a:spcBef>
              <a:buSzPct val="100000"/>
              <a:buFont typeface="Arial"/>
              <a:buChar char="•"/>
              <a:defRPr sz="2408"/>
            </a:pPr>
            <a:r>
              <a:t>A 14 year old child with frequent attendances at A&amp;E is not engaging with appointments and there is difficulty engaging parents; how could you work with your PCN to improve outcomes for this child and their family?</a:t>
            </a:r>
          </a:p>
        </p:txBody>
      </p:sp>
      <p:sp>
        <p:nvSpPr>
          <p:cNvPr id="2269" name="Questions:"/>
          <p:cNvSpPr txBox="1"/>
          <p:nvPr/>
        </p:nvSpPr>
        <p:spPr>
          <a:xfrm>
            <a:off x="173339" y="170525"/>
            <a:ext cx="8797322" cy="503784"/>
          </a:xfrm>
          <a:prstGeom prst="rect">
            <a:avLst/>
          </a:prstGeom>
          <a:solidFill>
            <a:schemeClr val="accent6"/>
          </a:solidFill>
          <a:ln w="12700">
            <a:miter lim="400000"/>
          </a:ln>
          <a:extLst>
            <a:ext uri="{C572A759-6A51-4108-AA02-DFA0A04FC94B}">
              <ma14:wrappingTextBoxFlag xmlns:ma14="http://schemas.microsoft.com/office/mac/drawingml/2011/main" val="1"/>
            </a:ext>
          </a:extLst>
        </p:spPr>
        <p:txBody>
          <a:bodyPr lIns="45680" tIns="45680" rIns="45680" bIns="45680">
            <a:normAutofit fontScale="100000" lnSpcReduction="0"/>
          </a:bodyPr>
          <a:lstStyle>
            <a:lvl1pPr indent="95250">
              <a:spcBef>
                <a:spcPts val="600"/>
              </a:spcBef>
              <a:defRPr sz="2400">
                <a:solidFill>
                  <a:srgbClr val="FFFFFF"/>
                </a:solidFill>
                <a:latin typeface="Arial Black"/>
                <a:ea typeface="Arial Black"/>
                <a:cs typeface="Arial Black"/>
                <a:sym typeface="Arial Black"/>
              </a:defRPr>
            </a:lvl1pPr>
          </a:lstStyle>
          <a:p>
            <a:pPr/>
            <a:r>
              <a:t>Questions: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73" name="Text Placeholder 1"/>
          <p:cNvSpPr txBox="1"/>
          <p:nvPr>
            <p:ph type="body" sz="quarter" idx="1"/>
          </p:nvPr>
        </p:nvSpPr>
        <p:spPr>
          <a:prstGeom prst="rect">
            <a:avLst/>
          </a:prstGeom>
        </p:spPr>
        <p:txBody>
          <a:bodyPr/>
          <a:lstStyle>
            <a:lvl1pPr defTabSz="722376">
              <a:spcBef>
                <a:spcPts val="400"/>
              </a:spcBef>
              <a:defRPr sz="2844"/>
            </a:lvl1pPr>
          </a:lstStyle>
          <a:p>
            <a:pPr/>
            <a:r>
              <a:t>Close and next steps</a:t>
            </a:r>
          </a:p>
        </p:txBody>
      </p:sp>
      <p:sp>
        <p:nvSpPr>
          <p:cNvPr id="2274" name="Slide Number Placeholder 3"/>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9" name="Text Placeholder 1"/>
          <p:cNvSpPr txBox="1"/>
          <p:nvPr>
            <p:ph type="body" sz="quarter" idx="1"/>
          </p:nvPr>
        </p:nvSpPr>
        <p:spPr>
          <a:xfrm>
            <a:off x="250825" y="1340767"/>
            <a:ext cx="7417519" cy="504057"/>
          </a:xfrm>
          <a:prstGeom prst="rect">
            <a:avLst/>
          </a:prstGeom>
        </p:spPr>
        <p:txBody>
          <a:bodyPr/>
          <a:lstStyle>
            <a:lvl1pPr marL="0" indent="0" defTabSz="603504">
              <a:spcBef>
                <a:spcPts val="500"/>
              </a:spcBef>
              <a:buSzTx/>
              <a:buNone/>
              <a:defRPr sz="2376">
                <a:latin typeface="Arial Black"/>
                <a:ea typeface="Arial Black"/>
                <a:cs typeface="Arial Black"/>
                <a:sym typeface="Arial Black"/>
              </a:defRPr>
            </a:lvl1pPr>
          </a:lstStyle>
          <a:p>
            <a:pPr/>
            <a:r>
              <a:t>Welcome and introductions</a:t>
            </a:r>
          </a:p>
        </p:txBody>
      </p:sp>
      <p:sp>
        <p:nvSpPr>
          <p:cNvPr id="2030" name="Slide Number Placeholder 2"/>
          <p:cNvSpPr txBox="1"/>
          <p:nvPr>
            <p:ph type="sldNum" sz="quarter" idx="4294967295"/>
          </p:nvPr>
        </p:nvSpPr>
        <p:spPr>
          <a:xfrm>
            <a:off x="8505418" y="6404298"/>
            <a:ext cx="181382" cy="269241"/>
          </a:xfrm>
          <a:prstGeom prst="rect">
            <a:avLst/>
          </a:prstGeom>
          <a:extLst>
            <a:ext uri="{C572A759-6A51-4108-AA02-DFA0A04FC94B}">
              <ma14:wrappingTextBoxFlag xmlns:ma14="http://schemas.microsoft.com/office/mac/drawingml/2011/main" val="1"/>
            </a:ext>
          </a:extLst>
        </p:spPr>
        <p:txBody>
          <a:bodyPr/>
          <a:lstStyle>
            <a:lvl1pPr>
              <a:defRPr>
                <a:solidFill>
                  <a:srgbClr val="888888"/>
                </a:solidFill>
                <a:latin typeface="+mn-lt"/>
                <a:ea typeface="+mn-ea"/>
                <a:cs typeface="+mn-cs"/>
                <a:sym typeface="Calibri"/>
              </a:defRPr>
            </a:lvl1pPr>
          </a:lstStyle>
          <a:p>
            <a:pPr/>
            <a:fld id="{86CB4B4D-7CA3-9044-876B-883B54F8677D}" type="slidenum"/>
          </a:p>
        </p:txBody>
      </p:sp>
      <p:sp>
        <p:nvSpPr>
          <p:cNvPr id="2031" name="Rectangle 3"/>
          <p:cNvSpPr txBox="1"/>
          <p:nvPr/>
        </p:nvSpPr>
        <p:spPr>
          <a:xfrm>
            <a:off x="251519" y="3105837"/>
            <a:ext cx="8568954" cy="23774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3600">
                <a:solidFill>
                  <a:srgbClr val="FFFFFF"/>
                </a:solidFill>
                <a:latin typeface="Arial Black"/>
                <a:ea typeface="Arial Black"/>
                <a:cs typeface="Arial Black"/>
                <a:sym typeface="Arial Black"/>
              </a:defRPr>
            </a:pPr>
            <a:r>
              <a:t>Oliver Anglin</a:t>
            </a:r>
          </a:p>
          <a:p>
            <a:pPr>
              <a:defRPr>
                <a:solidFill>
                  <a:srgbClr val="FFFFFF"/>
                </a:solidFill>
                <a:latin typeface="Arial Black"/>
                <a:ea typeface="Arial Black"/>
                <a:cs typeface="Arial Black"/>
                <a:sym typeface="Arial Black"/>
              </a:defRPr>
            </a:pPr>
            <a:r>
              <a:t>GP, Hampstead Group Practice</a:t>
            </a:r>
          </a:p>
          <a:p>
            <a:pPr>
              <a:defRPr>
                <a:solidFill>
                  <a:srgbClr val="FFFFFF"/>
                </a:solidFill>
                <a:latin typeface="Arial Black"/>
                <a:ea typeface="Arial Black"/>
                <a:cs typeface="Arial Black"/>
                <a:sym typeface="Arial Black"/>
              </a:defRPr>
            </a:pPr>
            <a:r>
              <a:t>Clinical lead for CYP, Camden CCG and North London Partners</a:t>
            </a:r>
          </a:p>
          <a:p>
            <a:pPr>
              <a:defRPr sz="3600">
                <a:solidFill>
                  <a:srgbClr val="FFFFFF"/>
                </a:solidFill>
                <a:latin typeface="Arial Black"/>
                <a:ea typeface="Arial Black"/>
                <a:cs typeface="Arial Black"/>
                <a:sym typeface="Arial Black"/>
              </a:defRPr>
            </a:pPr>
            <a:r>
              <a:t>Jonathan Sampson</a:t>
            </a:r>
            <a:endParaRPr>
              <a:solidFill>
                <a:srgbClr val="000000"/>
              </a:solidFill>
              <a:latin typeface="+mn-lt"/>
              <a:ea typeface="+mn-ea"/>
              <a:cs typeface="+mn-cs"/>
              <a:sym typeface="Calibri"/>
            </a:endParaRPr>
          </a:p>
          <a:p>
            <a:pPr>
              <a:defRPr>
                <a:solidFill>
                  <a:srgbClr val="FFFFFF"/>
                </a:solidFill>
                <a:latin typeface="Arial Black"/>
                <a:ea typeface="Arial Black"/>
                <a:cs typeface="Arial Black"/>
                <a:sym typeface="Arial Black"/>
              </a:defRPr>
            </a:pPr>
            <a:r>
              <a:t>Senior Programme Manager, Transforming Primary Care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3" name="Slide Number Placeholder 2"/>
          <p:cNvSpPr txBox="1"/>
          <p:nvPr>
            <p:ph type="sldNum" sz="quarter" idx="2"/>
          </p:nvPr>
        </p:nvSpPr>
        <p:spPr>
          <a:xfrm>
            <a:off x="8703582" y="6431763"/>
            <a:ext cx="188898" cy="2642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034" name="Text Placeholder 1"/>
          <p:cNvSpPr txBox="1"/>
          <p:nvPr/>
        </p:nvSpPr>
        <p:spPr>
          <a:xfrm>
            <a:off x="271145" y="1422047"/>
            <a:ext cx="7417519" cy="50405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defTabSz="603504">
              <a:spcBef>
                <a:spcPts val="500"/>
              </a:spcBef>
              <a:buFont typeface="Arial"/>
              <a:defRPr sz="2376">
                <a:solidFill>
                  <a:srgbClr val="FFFFFF"/>
                </a:solidFill>
                <a:latin typeface="Arial Black"/>
                <a:ea typeface="Arial Black"/>
                <a:cs typeface="Arial Black"/>
                <a:sym typeface="Arial Black"/>
              </a:defRPr>
            </a:lvl1pPr>
          </a:lstStyle>
          <a:p>
            <a:pPr/>
            <a:r>
              <a:t>Context - PCNs and additional roles</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36" name="Title 1"/>
          <p:cNvSpPr txBox="1"/>
          <p:nvPr>
            <p:ph type="title"/>
          </p:nvPr>
        </p:nvSpPr>
        <p:spPr>
          <a:xfrm>
            <a:off x="107504" y="188916"/>
            <a:ext cx="8797322" cy="503784"/>
          </a:xfrm>
          <a:prstGeom prst="rect">
            <a:avLst/>
          </a:prstGeom>
        </p:spPr>
        <p:txBody>
          <a:bodyPr lIns="45680" tIns="45680" rIns="45680" bIns="45680"/>
          <a:lstStyle/>
          <a:p>
            <a:pPr/>
            <a:r>
              <a:t>PCNs: Working together at scale </a:t>
            </a:r>
          </a:p>
        </p:txBody>
      </p:sp>
      <p:pic>
        <p:nvPicPr>
          <p:cNvPr id="2037" name="Picture 7" descr="Picture 7">
            <a:hlinkClick r:id="rId3" invalidUrl="" action="" tgtFrame="" tooltip="" history="1" highlightClick="0" endSnd="0"/>
          </p:cNvPr>
          <p:cNvPicPr>
            <a:picLocks noChangeAspect="1"/>
          </p:cNvPicPr>
          <p:nvPr/>
        </p:nvPicPr>
        <p:blipFill>
          <a:blip r:embed="rId4">
            <a:extLst/>
          </a:blip>
          <a:stretch>
            <a:fillRect/>
          </a:stretch>
        </p:blipFill>
        <p:spPr>
          <a:xfrm>
            <a:off x="561141" y="1144600"/>
            <a:ext cx="8415398" cy="4793023"/>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1" name="Rectangle 7"/>
          <p:cNvSpPr txBox="1"/>
          <p:nvPr/>
        </p:nvSpPr>
        <p:spPr>
          <a:xfrm>
            <a:off x="192806" y="821872"/>
            <a:ext cx="8797323" cy="545744"/>
          </a:xfrm>
          <a:prstGeom prst="rect">
            <a:avLst/>
          </a:prstGeom>
          <a:ln w="12700">
            <a:miter lim="400000"/>
          </a:ln>
          <a:extLst>
            <a:ext uri="{C572A759-6A51-4108-AA02-DFA0A04FC94B}">
              <ma14:wrappingTextBoxFlag xmlns:ma14="http://schemas.microsoft.com/office/mac/drawingml/2011/main" val="1"/>
            </a:ext>
          </a:extLst>
        </p:spPr>
        <p:txBody>
          <a:bodyPr lIns="25400" tIns="25400" rIns="25400" bIns="25400">
            <a:spAutoFit/>
          </a:bodyPr>
          <a:lstStyle/>
          <a:p>
            <a:pPr marR="90804" indent="12700">
              <a:lnSpc>
                <a:spcPct val="120000"/>
              </a:lnSpc>
              <a:spcBef>
                <a:spcPts val="100"/>
              </a:spcBef>
              <a:tabLst>
                <a:tab pos="342900" algn="l"/>
                <a:tab pos="355600" algn="l"/>
              </a:tabLst>
              <a:defRPr sz="1600">
                <a:solidFill>
                  <a:srgbClr val="000000"/>
                </a:solidFill>
              </a:defRPr>
            </a:pPr>
            <a:r>
              <a:rPr spc="-6"/>
              <a:t>Through the Additional Roles Reimbursement </a:t>
            </a:r>
            <a:r>
              <a:t>Scheme, </a:t>
            </a:r>
            <a:r>
              <a:rPr spc="-6"/>
              <a:t>PCNs across England </a:t>
            </a:r>
            <a:r>
              <a:rPr spc="-13"/>
              <a:t>will </a:t>
            </a:r>
            <a:r>
              <a:rPr spc="-6"/>
              <a:t>be guaranteed funding </a:t>
            </a:r>
            <a:r>
              <a:t>for </a:t>
            </a:r>
            <a:r>
              <a:rPr spc="-6"/>
              <a:t>up </a:t>
            </a:r>
            <a:r>
              <a:t>to </a:t>
            </a:r>
            <a:r>
              <a:rPr spc="-6"/>
              <a:t>20,000 additional staff by 2023/24 - approximately 15 roles per PCN.</a:t>
            </a:r>
          </a:p>
        </p:txBody>
      </p:sp>
      <p:grpSp>
        <p:nvGrpSpPr>
          <p:cNvPr id="2049" name="Group 17"/>
          <p:cNvGrpSpPr/>
          <p:nvPr/>
        </p:nvGrpSpPr>
        <p:grpSpPr>
          <a:xfrm>
            <a:off x="217166" y="2684157"/>
            <a:ext cx="5558316" cy="888048"/>
            <a:chOff x="0" y="0"/>
            <a:chExt cx="5558314" cy="888047"/>
          </a:xfrm>
        </p:grpSpPr>
        <p:grpSp>
          <p:nvGrpSpPr>
            <p:cNvPr id="2045" name="Group 19"/>
            <p:cNvGrpSpPr/>
            <p:nvPr/>
          </p:nvGrpSpPr>
          <p:grpSpPr>
            <a:xfrm>
              <a:off x="0" y="-1"/>
              <a:ext cx="5558316" cy="888049"/>
              <a:chOff x="0" y="0"/>
              <a:chExt cx="5558314" cy="888047"/>
            </a:xfrm>
          </p:grpSpPr>
          <p:sp>
            <p:nvSpPr>
              <p:cNvPr id="2042" name="Rectangle 20"/>
              <p:cNvSpPr/>
              <p:nvPr/>
            </p:nvSpPr>
            <p:spPr>
              <a:xfrm>
                <a:off x="400910" y="178363"/>
                <a:ext cx="5157406" cy="525281"/>
              </a:xfrm>
              <a:prstGeom prst="rect">
                <a:avLst/>
              </a:prstGeom>
              <a:solidFill>
                <a:srgbClr val="D99694"/>
              </a:solidFill>
              <a:ln w="12700" cap="flat">
                <a:noFill/>
                <a:miter lim="400000"/>
              </a:ln>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p>
            </p:txBody>
          </p:sp>
          <p:sp>
            <p:nvSpPr>
              <p:cNvPr id="2043" name="Freeform: Shape 51"/>
              <p:cNvSpPr/>
              <p:nvPr/>
            </p:nvSpPr>
            <p:spPr>
              <a:xfrm>
                <a:off x="0" y="-1"/>
                <a:ext cx="4270102" cy="88804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7" y="0"/>
                    </a:moveTo>
                    <a:lnTo>
                      <a:pt x="21600" y="0"/>
                    </a:lnTo>
                    <a:lnTo>
                      <a:pt x="21600" y="8199"/>
                    </a:lnTo>
                    <a:lnTo>
                      <a:pt x="5881" y="8199"/>
                    </a:lnTo>
                    <a:cubicBezTo>
                      <a:pt x="5202" y="8199"/>
                      <a:pt x="4635" y="10579"/>
                      <a:pt x="4504" y="13743"/>
                    </a:cubicBezTo>
                    <a:lnTo>
                      <a:pt x="4475" y="14657"/>
                    </a:lnTo>
                    <a:cubicBezTo>
                      <a:pt x="4475" y="18492"/>
                      <a:pt x="3845" y="21600"/>
                      <a:pt x="3068" y="21600"/>
                    </a:cubicBezTo>
                    <a:lnTo>
                      <a:pt x="1407" y="21600"/>
                    </a:lnTo>
                    <a:cubicBezTo>
                      <a:pt x="630" y="21600"/>
                      <a:pt x="0" y="18492"/>
                      <a:pt x="0" y="14657"/>
                    </a:cubicBezTo>
                    <a:lnTo>
                      <a:pt x="0" y="6943"/>
                    </a:lnTo>
                    <a:cubicBezTo>
                      <a:pt x="0" y="3108"/>
                      <a:pt x="630" y="0"/>
                      <a:pt x="1407" y="0"/>
                    </a:cubicBezTo>
                    <a:close/>
                  </a:path>
                </a:pathLst>
              </a:custGeom>
              <a:solidFill>
                <a:srgbClr val="C0504D"/>
              </a:solidFill>
              <a:ln w="12700" cap="flat">
                <a:noFill/>
                <a:miter lim="400000"/>
              </a:ln>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p>
            </p:txBody>
          </p:sp>
          <p:sp>
            <p:nvSpPr>
              <p:cNvPr id="2044" name="Rectangle 22"/>
              <p:cNvSpPr/>
              <p:nvPr/>
            </p:nvSpPr>
            <p:spPr>
              <a:xfrm>
                <a:off x="296516" y="-1"/>
                <a:ext cx="5261799" cy="337106"/>
              </a:xfrm>
              <a:prstGeom prst="rect">
                <a:avLst/>
              </a:prstGeom>
              <a:solidFill>
                <a:srgbClr val="C0504D"/>
              </a:solidFill>
              <a:ln w="12700" cap="flat">
                <a:noFill/>
                <a:miter lim="400000"/>
              </a:ln>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p>
            </p:txBody>
          </p:sp>
        </p:grpSp>
        <p:sp>
          <p:nvSpPr>
            <p:cNvPr id="2046" name="TextBox 23"/>
            <p:cNvSpPr txBox="1"/>
            <p:nvPr/>
          </p:nvSpPr>
          <p:spPr>
            <a:xfrm>
              <a:off x="1000306" y="377171"/>
              <a:ext cx="3447698"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solidFill>
                    <a:srgbClr val="FFFFFF"/>
                  </a:solidFill>
                  <a:latin typeface="+mn-lt"/>
                  <a:ea typeface="+mn-ea"/>
                  <a:cs typeface="+mn-cs"/>
                  <a:sym typeface="Calibri"/>
                </a:defRPr>
              </a:lvl1pPr>
            </a:lstStyle>
            <a:p>
              <a:pPr/>
              <a:r>
                <a:t>2019/20</a:t>
              </a:r>
            </a:p>
          </p:txBody>
        </p:sp>
        <p:pic>
          <p:nvPicPr>
            <p:cNvPr id="2047" name="Picture 4" descr="Picture 4"/>
            <p:cNvPicPr>
              <a:picLocks noChangeAspect="1"/>
            </p:cNvPicPr>
            <p:nvPr/>
          </p:nvPicPr>
          <p:blipFill>
            <a:blip r:embed="rId2">
              <a:extLst/>
            </a:blip>
            <a:stretch>
              <a:fillRect/>
            </a:stretch>
          </p:blipFill>
          <p:spPr>
            <a:xfrm>
              <a:off x="0" y="78201"/>
              <a:ext cx="824643" cy="725605"/>
            </a:xfrm>
            <a:prstGeom prst="rect">
              <a:avLst/>
            </a:prstGeom>
            <a:ln w="12700" cap="flat">
              <a:noFill/>
              <a:miter lim="400000"/>
            </a:ln>
            <a:effectLst/>
          </p:spPr>
        </p:pic>
        <p:sp>
          <p:nvSpPr>
            <p:cNvPr id="2048" name="TextBox 25"/>
            <p:cNvSpPr txBox="1"/>
            <p:nvPr/>
          </p:nvSpPr>
          <p:spPr>
            <a:xfrm>
              <a:off x="997209" y="22233"/>
              <a:ext cx="3812104"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solidFill>
                    <a:srgbClr val="FFFFFF"/>
                  </a:solidFill>
                  <a:latin typeface="+mn-lt"/>
                  <a:ea typeface="+mn-ea"/>
                  <a:cs typeface="+mn-cs"/>
                  <a:sym typeface="Calibri"/>
                </a:defRPr>
              </a:lvl1pPr>
            </a:lstStyle>
            <a:p>
              <a:pPr/>
              <a:r>
                <a:t>Social Prescribing Link Worker</a:t>
              </a:r>
            </a:p>
          </p:txBody>
        </p:sp>
      </p:grpSp>
      <p:grpSp>
        <p:nvGrpSpPr>
          <p:cNvPr id="2059" name="Group 16"/>
          <p:cNvGrpSpPr/>
          <p:nvPr/>
        </p:nvGrpSpPr>
        <p:grpSpPr>
          <a:xfrm>
            <a:off x="217167" y="1711217"/>
            <a:ext cx="5558316" cy="889844"/>
            <a:chOff x="0" y="0"/>
            <a:chExt cx="5558314" cy="889842"/>
          </a:xfrm>
        </p:grpSpPr>
        <p:grpSp>
          <p:nvGrpSpPr>
            <p:cNvPr id="2055" name="Group 12"/>
            <p:cNvGrpSpPr/>
            <p:nvPr/>
          </p:nvGrpSpPr>
          <p:grpSpPr>
            <a:xfrm>
              <a:off x="0" y="-1"/>
              <a:ext cx="5558316" cy="889844"/>
              <a:chOff x="0" y="0"/>
              <a:chExt cx="5558314" cy="889842"/>
            </a:xfrm>
          </p:grpSpPr>
          <p:grpSp>
            <p:nvGrpSpPr>
              <p:cNvPr id="2053" name="Group 8"/>
              <p:cNvGrpSpPr/>
              <p:nvPr/>
            </p:nvGrpSpPr>
            <p:grpSpPr>
              <a:xfrm>
                <a:off x="0" y="-1"/>
                <a:ext cx="5558316" cy="889844"/>
                <a:chOff x="0" y="0"/>
                <a:chExt cx="5558314" cy="889843"/>
              </a:xfrm>
            </p:grpSpPr>
            <p:sp>
              <p:nvSpPr>
                <p:cNvPr id="2050" name="Rectangle 9"/>
                <p:cNvSpPr/>
                <p:nvPr/>
              </p:nvSpPr>
              <p:spPr>
                <a:xfrm>
                  <a:off x="400910" y="178724"/>
                  <a:ext cx="5157406" cy="526343"/>
                </a:xfrm>
                <a:prstGeom prst="rect">
                  <a:avLst/>
                </a:prstGeom>
                <a:solidFill>
                  <a:srgbClr val="3172C4"/>
                </a:solidFill>
                <a:ln w="12700" cap="flat">
                  <a:noFill/>
                  <a:miter lim="400000"/>
                </a:ln>
                <a:effectLst/>
              </p:spPr>
              <p:txBody>
                <a:bodyPr wrap="square" lIns="45719" tIns="45719" rIns="45719" bIns="45719" numCol="1" anchor="ctr">
                  <a:noAutofit/>
                </a:bodyPr>
                <a:lstStyle/>
                <a:p>
                  <a:pPr>
                    <a:defRPr>
                      <a:solidFill>
                        <a:srgbClr val="FFFFFF"/>
                      </a:solidFill>
                      <a:latin typeface="+mn-lt"/>
                      <a:ea typeface="+mn-ea"/>
                      <a:cs typeface="+mn-cs"/>
                      <a:sym typeface="Calibri"/>
                    </a:defRPr>
                  </a:pPr>
                </a:p>
              </p:txBody>
            </p:sp>
            <p:sp>
              <p:nvSpPr>
                <p:cNvPr id="2051" name="Freeform: Shape 46"/>
                <p:cNvSpPr/>
                <p:nvPr/>
              </p:nvSpPr>
              <p:spPr>
                <a:xfrm>
                  <a:off x="0" y="0"/>
                  <a:ext cx="4270102" cy="8898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7" y="0"/>
                      </a:moveTo>
                      <a:lnTo>
                        <a:pt x="21600" y="0"/>
                      </a:lnTo>
                      <a:lnTo>
                        <a:pt x="21600" y="8199"/>
                      </a:lnTo>
                      <a:lnTo>
                        <a:pt x="5881" y="8199"/>
                      </a:lnTo>
                      <a:cubicBezTo>
                        <a:pt x="5202" y="8199"/>
                        <a:pt x="4635" y="10579"/>
                        <a:pt x="4504" y="13743"/>
                      </a:cubicBezTo>
                      <a:lnTo>
                        <a:pt x="4475" y="14657"/>
                      </a:lnTo>
                      <a:cubicBezTo>
                        <a:pt x="4475" y="18492"/>
                        <a:pt x="3845" y="21600"/>
                        <a:pt x="3068" y="21600"/>
                      </a:cubicBezTo>
                      <a:lnTo>
                        <a:pt x="1407" y="21600"/>
                      </a:lnTo>
                      <a:cubicBezTo>
                        <a:pt x="630" y="21600"/>
                        <a:pt x="0" y="18492"/>
                        <a:pt x="0" y="14657"/>
                      </a:cubicBezTo>
                      <a:lnTo>
                        <a:pt x="0" y="6943"/>
                      </a:lnTo>
                      <a:cubicBezTo>
                        <a:pt x="0" y="3108"/>
                        <a:pt x="630" y="0"/>
                        <a:pt x="1407" y="0"/>
                      </a:cubicBezTo>
                      <a:close/>
                    </a:path>
                  </a:pathLst>
                </a:custGeom>
                <a:solidFill>
                  <a:srgbClr val="1F497D"/>
                </a:solidFill>
                <a:ln w="12700" cap="flat">
                  <a:noFill/>
                  <a:miter lim="400000"/>
                </a:ln>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p>
              </p:txBody>
            </p:sp>
            <p:sp>
              <p:nvSpPr>
                <p:cNvPr id="2052" name="Rectangle 11"/>
                <p:cNvSpPr/>
                <p:nvPr/>
              </p:nvSpPr>
              <p:spPr>
                <a:xfrm>
                  <a:off x="296516" y="-1"/>
                  <a:ext cx="5261799" cy="337788"/>
                </a:xfrm>
                <a:prstGeom prst="rect">
                  <a:avLst/>
                </a:prstGeom>
                <a:solidFill>
                  <a:srgbClr val="1F497D"/>
                </a:solidFill>
                <a:ln w="12700" cap="flat">
                  <a:noFill/>
                  <a:miter lim="400000"/>
                </a:ln>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p>
              </p:txBody>
            </p:sp>
          </p:grpSp>
          <p:pic>
            <p:nvPicPr>
              <p:cNvPr id="2054" name="Picture 3" descr="Picture 3"/>
              <p:cNvPicPr>
                <a:picLocks noChangeAspect="1"/>
              </p:cNvPicPr>
              <p:nvPr/>
            </p:nvPicPr>
            <p:blipFill>
              <a:blip r:embed="rId3">
                <a:extLst/>
              </a:blip>
              <a:stretch>
                <a:fillRect/>
              </a:stretch>
            </p:blipFill>
            <p:spPr>
              <a:xfrm>
                <a:off x="161994" y="51232"/>
                <a:ext cx="533886" cy="656491"/>
              </a:xfrm>
              <a:prstGeom prst="rect">
                <a:avLst/>
              </a:prstGeom>
              <a:ln w="12700" cap="flat">
                <a:noFill/>
                <a:miter lim="400000"/>
              </a:ln>
              <a:effectLst/>
            </p:spPr>
          </p:pic>
        </p:grpSp>
        <p:grpSp>
          <p:nvGrpSpPr>
            <p:cNvPr id="2058" name="Group 15"/>
            <p:cNvGrpSpPr/>
            <p:nvPr/>
          </p:nvGrpSpPr>
          <p:grpSpPr>
            <a:xfrm>
              <a:off x="1020290" y="-1"/>
              <a:ext cx="2283191" cy="723251"/>
              <a:chOff x="0" y="0"/>
              <a:chExt cx="2283190" cy="723249"/>
            </a:xfrm>
          </p:grpSpPr>
          <p:sp>
            <p:nvSpPr>
              <p:cNvPr id="2056" name="TextBox 13"/>
              <p:cNvSpPr txBox="1"/>
              <p:nvPr/>
            </p:nvSpPr>
            <p:spPr>
              <a:xfrm>
                <a:off x="0" y="352409"/>
                <a:ext cx="1979210"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solidFill>
                      <a:srgbClr val="FFFFFF"/>
                    </a:solidFill>
                    <a:latin typeface="+mn-lt"/>
                    <a:ea typeface="+mn-ea"/>
                    <a:cs typeface="+mn-cs"/>
                    <a:sym typeface="Calibri"/>
                  </a:defRPr>
                </a:lvl1pPr>
              </a:lstStyle>
              <a:p>
                <a:pPr/>
                <a:r>
                  <a:t>2019/20</a:t>
                </a:r>
              </a:p>
            </p:txBody>
          </p:sp>
          <p:sp>
            <p:nvSpPr>
              <p:cNvPr id="2057" name="TextBox 14"/>
              <p:cNvSpPr txBox="1"/>
              <p:nvPr/>
            </p:nvSpPr>
            <p:spPr>
              <a:xfrm>
                <a:off x="7701" y="0"/>
                <a:ext cx="2275490" cy="370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solidFill>
                      <a:srgbClr val="FFFFFF"/>
                    </a:solidFill>
                    <a:latin typeface="+mn-lt"/>
                    <a:ea typeface="+mn-ea"/>
                    <a:cs typeface="+mn-cs"/>
                    <a:sym typeface="Calibri"/>
                  </a:defRPr>
                </a:lvl1pPr>
              </a:lstStyle>
              <a:p>
                <a:pPr/>
                <a:r>
                  <a:t>Clinical Pharmacist</a:t>
                </a:r>
              </a:p>
            </p:txBody>
          </p:sp>
        </p:grpSp>
      </p:grpSp>
      <p:grpSp>
        <p:nvGrpSpPr>
          <p:cNvPr id="2067" name="Group 24"/>
          <p:cNvGrpSpPr/>
          <p:nvPr/>
        </p:nvGrpSpPr>
        <p:grpSpPr>
          <a:xfrm>
            <a:off x="195570" y="3637112"/>
            <a:ext cx="5574904" cy="964387"/>
            <a:chOff x="0" y="0"/>
            <a:chExt cx="5574903" cy="964386"/>
          </a:xfrm>
        </p:grpSpPr>
        <p:grpSp>
          <p:nvGrpSpPr>
            <p:cNvPr id="2063" name="Group 26"/>
            <p:cNvGrpSpPr/>
            <p:nvPr/>
          </p:nvGrpSpPr>
          <p:grpSpPr>
            <a:xfrm>
              <a:off x="0" y="0"/>
              <a:ext cx="5574904" cy="964387"/>
              <a:chOff x="0" y="0"/>
              <a:chExt cx="5574903" cy="964386"/>
            </a:xfrm>
          </p:grpSpPr>
          <p:sp>
            <p:nvSpPr>
              <p:cNvPr id="2060" name="Rectangle 27"/>
              <p:cNvSpPr/>
              <p:nvPr/>
            </p:nvSpPr>
            <p:spPr>
              <a:xfrm>
                <a:off x="402106" y="193696"/>
                <a:ext cx="5172798" cy="570436"/>
              </a:xfrm>
              <a:prstGeom prst="rect">
                <a:avLst/>
              </a:prstGeom>
              <a:solidFill>
                <a:srgbClr val="CCC1DA"/>
              </a:solidFill>
              <a:ln w="12700" cap="flat">
                <a:noFill/>
                <a:miter lim="400000"/>
              </a:ln>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p>
            </p:txBody>
          </p:sp>
          <p:sp>
            <p:nvSpPr>
              <p:cNvPr id="2061" name="Freeform: Shape 55"/>
              <p:cNvSpPr/>
              <p:nvPr/>
            </p:nvSpPr>
            <p:spPr>
              <a:xfrm>
                <a:off x="0" y="0"/>
                <a:ext cx="4282846" cy="9643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7" y="0"/>
                    </a:moveTo>
                    <a:lnTo>
                      <a:pt x="21600" y="0"/>
                    </a:lnTo>
                    <a:lnTo>
                      <a:pt x="21600" y="8199"/>
                    </a:lnTo>
                    <a:lnTo>
                      <a:pt x="5881" y="8199"/>
                    </a:lnTo>
                    <a:cubicBezTo>
                      <a:pt x="5202" y="8199"/>
                      <a:pt x="4635" y="10579"/>
                      <a:pt x="4504" y="13743"/>
                    </a:cubicBezTo>
                    <a:lnTo>
                      <a:pt x="4475" y="14657"/>
                    </a:lnTo>
                    <a:cubicBezTo>
                      <a:pt x="4475" y="18492"/>
                      <a:pt x="3845" y="21600"/>
                      <a:pt x="3068" y="21600"/>
                    </a:cubicBezTo>
                    <a:lnTo>
                      <a:pt x="1407" y="21600"/>
                    </a:lnTo>
                    <a:cubicBezTo>
                      <a:pt x="630" y="21600"/>
                      <a:pt x="0" y="18492"/>
                      <a:pt x="0" y="14657"/>
                    </a:cubicBezTo>
                    <a:lnTo>
                      <a:pt x="0" y="6943"/>
                    </a:lnTo>
                    <a:cubicBezTo>
                      <a:pt x="0" y="3108"/>
                      <a:pt x="630" y="0"/>
                      <a:pt x="1407" y="0"/>
                    </a:cubicBezTo>
                    <a:close/>
                  </a:path>
                </a:pathLst>
              </a:custGeom>
              <a:solidFill>
                <a:srgbClr val="8064A2"/>
              </a:solidFill>
              <a:ln w="12700" cap="flat">
                <a:noFill/>
                <a:miter lim="400000"/>
              </a:ln>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p>
            </p:txBody>
          </p:sp>
          <p:sp>
            <p:nvSpPr>
              <p:cNvPr id="2062" name="Rectangle 29"/>
              <p:cNvSpPr/>
              <p:nvPr/>
            </p:nvSpPr>
            <p:spPr>
              <a:xfrm>
                <a:off x="297402" y="-1"/>
                <a:ext cx="5277502" cy="366086"/>
              </a:xfrm>
              <a:prstGeom prst="rect">
                <a:avLst/>
              </a:prstGeom>
              <a:solidFill>
                <a:srgbClr val="8064A2"/>
              </a:solidFill>
              <a:ln w="12700" cap="flat">
                <a:noFill/>
                <a:miter lim="400000"/>
              </a:ln>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p>
            </p:txBody>
          </p:sp>
        </p:grpSp>
        <p:pic>
          <p:nvPicPr>
            <p:cNvPr id="2064" name="Picture 5" descr="Picture 5"/>
            <p:cNvPicPr>
              <a:picLocks noChangeAspect="1"/>
            </p:cNvPicPr>
            <p:nvPr/>
          </p:nvPicPr>
          <p:blipFill>
            <a:blip r:embed="rId4">
              <a:extLst/>
            </a:blip>
            <a:stretch>
              <a:fillRect/>
            </a:stretch>
          </p:blipFill>
          <p:spPr>
            <a:xfrm>
              <a:off x="135167" y="145119"/>
              <a:ext cx="612782" cy="637259"/>
            </a:xfrm>
            <a:prstGeom prst="rect">
              <a:avLst/>
            </a:prstGeom>
            <a:ln w="12700" cap="flat">
              <a:noFill/>
              <a:miter lim="400000"/>
            </a:ln>
            <a:effectLst/>
          </p:spPr>
        </p:pic>
        <p:sp>
          <p:nvSpPr>
            <p:cNvPr id="2065" name="TextBox 32"/>
            <p:cNvSpPr txBox="1"/>
            <p:nvPr/>
          </p:nvSpPr>
          <p:spPr>
            <a:xfrm>
              <a:off x="1042829" y="23763"/>
              <a:ext cx="3248865"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solidFill>
                    <a:srgbClr val="FFFFFF"/>
                  </a:solidFill>
                  <a:latin typeface="+mn-lt"/>
                  <a:ea typeface="+mn-ea"/>
                  <a:cs typeface="+mn-cs"/>
                  <a:sym typeface="Calibri"/>
                </a:defRPr>
              </a:lvl1pPr>
            </a:lstStyle>
            <a:p>
              <a:pPr/>
              <a:r>
                <a:t>First Contact Physiotherapist</a:t>
              </a:r>
            </a:p>
          </p:txBody>
        </p:sp>
        <p:sp>
          <p:nvSpPr>
            <p:cNvPr id="2066" name="TextBox 34"/>
            <p:cNvSpPr txBox="1"/>
            <p:nvPr/>
          </p:nvSpPr>
          <p:spPr>
            <a:xfrm>
              <a:off x="1015230" y="419262"/>
              <a:ext cx="2668450"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solidFill>
                    <a:srgbClr val="FFFFFF"/>
                  </a:solidFill>
                  <a:latin typeface="+mn-lt"/>
                  <a:ea typeface="+mn-ea"/>
                  <a:cs typeface="+mn-cs"/>
                  <a:sym typeface="Calibri"/>
                </a:defRPr>
              </a:lvl1pPr>
            </a:lstStyle>
            <a:p>
              <a:pPr/>
              <a:r>
                <a:t>2020/21</a:t>
              </a:r>
            </a:p>
          </p:txBody>
        </p:sp>
      </p:grpSp>
      <p:grpSp>
        <p:nvGrpSpPr>
          <p:cNvPr id="2075" name="Group 30"/>
          <p:cNvGrpSpPr/>
          <p:nvPr/>
        </p:nvGrpSpPr>
        <p:grpSpPr>
          <a:xfrm>
            <a:off x="195567" y="4619273"/>
            <a:ext cx="5579908" cy="964387"/>
            <a:chOff x="0" y="0"/>
            <a:chExt cx="5579907" cy="964386"/>
          </a:xfrm>
        </p:grpSpPr>
        <p:grpSp>
          <p:nvGrpSpPr>
            <p:cNvPr id="2071" name="Group 44"/>
            <p:cNvGrpSpPr/>
            <p:nvPr/>
          </p:nvGrpSpPr>
          <p:grpSpPr>
            <a:xfrm>
              <a:off x="0" y="0"/>
              <a:ext cx="5579908" cy="964387"/>
              <a:chOff x="0" y="0"/>
              <a:chExt cx="5579907" cy="964386"/>
            </a:xfrm>
          </p:grpSpPr>
          <p:sp>
            <p:nvSpPr>
              <p:cNvPr id="2068" name="Rectangle 45"/>
              <p:cNvSpPr/>
              <p:nvPr/>
            </p:nvSpPr>
            <p:spPr>
              <a:xfrm>
                <a:off x="402467" y="193696"/>
                <a:ext cx="5177441" cy="570436"/>
              </a:xfrm>
              <a:prstGeom prst="rect">
                <a:avLst/>
              </a:prstGeom>
              <a:solidFill>
                <a:srgbClr val="FAC090"/>
              </a:solidFill>
              <a:ln w="12700" cap="flat">
                <a:noFill/>
                <a:miter lim="400000"/>
              </a:ln>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p>
            </p:txBody>
          </p:sp>
          <p:sp>
            <p:nvSpPr>
              <p:cNvPr id="2069" name="Freeform: Shape 59"/>
              <p:cNvSpPr/>
              <p:nvPr/>
            </p:nvSpPr>
            <p:spPr>
              <a:xfrm>
                <a:off x="-1" y="0"/>
                <a:ext cx="4286691" cy="9643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7" y="0"/>
                    </a:moveTo>
                    <a:lnTo>
                      <a:pt x="21600" y="0"/>
                    </a:lnTo>
                    <a:lnTo>
                      <a:pt x="21600" y="8199"/>
                    </a:lnTo>
                    <a:lnTo>
                      <a:pt x="5881" y="8199"/>
                    </a:lnTo>
                    <a:cubicBezTo>
                      <a:pt x="5202" y="8199"/>
                      <a:pt x="4635" y="10579"/>
                      <a:pt x="4504" y="13743"/>
                    </a:cubicBezTo>
                    <a:lnTo>
                      <a:pt x="4475" y="14657"/>
                    </a:lnTo>
                    <a:cubicBezTo>
                      <a:pt x="4475" y="18492"/>
                      <a:pt x="3845" y="21600"/>
                      <a:pt x="3068" y="21600"/>
                    </a:cubicBezTo>
                    <a:lnTo>
                      <a:pt x="1407" y="21600"/>
                    </a:lnTo>
                    <a:cubicBezTo>
                      <a:pt x="630" y="21600"/>
                      <a:pt x="0" y="18492"/>
                      <a:pt x="0" y="14657"/>
                    </a:cubicBezTo>
                    <a:lnTo>
                      <a:pt x="0" y="6943"/>
                    </a:lnTo>
                    <a:cubicBezTo>
                      <a:pt x="0" y="3108"/>
                      <a:pt x="630" y="0"/>
                      <a:pt x="1407" y="0"/>
                    </a:cubicBezTo>
                    <a:close/>
                  </a:path>
                </a:pathLst>
              </a:custGeom>
              <a:solidFill>
                <a:srgbClr val="F79646"/>
              </a:solidFill>
              <a:ln w="12700" cap="flat">
                <a:noFill/>
                <a:miter lim="400000"/>
              </a:ln>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p>
            </p:txBody>
          </p:sp>
          <p:sp>
            <p:nvSpPr>
              <p:cNvPr id="2070" name="Rectangle 47"/>
              <p:cNvSpPr/>
              <p:nvPr/>
            </p:nvSpPr>
            <p:spPr>
              <a:xfrm>
                <a:off x="297668" y="-1"/>
                <a:ext cx="5282240" cy="366086"/>
              </a:xfrm>
              <a:prstGeom prst="rect">
                <a:avLst/>
              </a:prstGeom>
              <a:solidFill>
                <a:srgbClr val="F79646"/>
              </a:solidFill>
              <a:ln w="12700" cap="flat">
                <a:noFill/>
                <a:miter lim="400000"/>
              </a:ln>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p>
            </p:txBody>
          </p:sp>
        </p:grpSp>
        <p:pic>
          <p:nvPicPr>
            <p:cNvPr id="2072" name="Picture 6" descr="Picture 6"/>
            <p:cNvPicPr>
              <a:picLocks noChangeAspect="1"/>
            </p:cNvPicPr>
            <p:nvPr/>
          </p:nvPicPr>
          <p:blipFill>
            <a:blip r:embed="rId5">
              <a:extLst/>
            </a:blip>
            <a:stretch>
              <a:fillRect/>
            </a:stretch>
          </p:blipFill>
          <p:spPr>
            <a:xfrm>
              <a:off x="135168" y="125134"/>
              <a:ext cx="574668" cy="714119"/>
            </a:xfrm>
            <a:prstGeom prst="rect">
              <a:avLst/>
            </a:prstGeom>
            <a:ln w="12700" cap="flat">
              <a:noFill/>
              <a:miter lim="400000"/>
            </a:ln>
            <a:effectLst/>
          </p:spPr>
        </p:pic>
        <p:sp>
          <p:nvSpPr>
            <p:cNvPr id="2073" name="TextBox 50"/>
            <p:cNvSpPr txBox="1"/>
            <p:nvPr/>
          </p:nvSpPr>
          <p:spPr>
            <a:xfrm>
              <a:off x="1043765" y="9030"/>
              <a:ext cx="2329882"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solidFill>
                    <a:srgbClr val="FFFFFF"/>
                  </a:solidFill>
                  <a:latin typeface="+mn-lt"/>
                  <a:ea typeface="+mn-ea"/>
                  <a:cs typeface="+mn-cs"/>
                  <a:sym typeface="Calibri"/>
                </a:defRPr>
              </a:lvl1pPr>
            </a:lstStyle>
            <a:p>
              <a:pPr/>
              <a:r>
                <a:t>Physician associates</a:t>
              </a:r>
            </a:p>
          </p:txBody>
        </p:sp>
        <p:sp>
          <p:nvSpPr>
            <p:cNvPr id="2074" name="TextBox 51"/>
            <p:cNvSpPr txBox="1"/>
            <p:nvPr/>
          </p:nvSpPr>
          <p:spPr>
            <a:xfrm>
              <a:off x="1043765" y="398170"/>
              <a:ext cx="2670846"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solidFill>
                    <a:srgbClr val="FFFFFF"/>
                  </a:solidFill>
                  <a:latin typeface="+mn-lt"/>
                  <a:ea typeface="+mn-ea"/>
                  <a:cs typeface="+mn-cs"/>
                  <a:sym typeface="Calibri"/>
                </a:defRPr>
              </a:lvl1pPr>
            </a:lstStyle>
            <a:p>
              <a:pPr/>
              <a:r>
                <a:t>2020/21</a:t>
              </a:r>
            </a:p>
          </p:txBody>
        </p:sp>
      </p:grpSp>
      <p:grpSp>
        <p:nvGrpSpPr>
          <p:cNvPr id="2082" name="Group 53"/>
          <p:cNvGrpSpPr/>
          <p:nvPr/>
        </p:nvGrpSpPr>
        <p:grpSpPr>
          <a:xfrm>
            <a:off x="200771" y="5657856"/>
            <a:ext cx="5569703" cy="964388"/>
            <a:chOff x="0" y="0"/>
            <a:chExt cx="5569701" cy="964386"/>
          </a:xfrm>
        </p:grpSpPr>
        <p:grpSp>
          <p:nvGrpSpPr>
            <p:cNvPr id="2079" name="Group 54"/>
            <p:cNvGrpSpPr/>
            <p:nvPr/>
          </p:nvGrpSpPr>
          <p:grpSpPr>
            <a:xfrm>
              <a:off x="-1" y="0"/>
              <a:ext cx="5569703" cy="964387"/>
              <a:chOff x="0" y="0"/>
              <a:chExt cx="5569701" cy="964386"/>
            </a:xfrm>
          </p:grpSpPr>
          <p:sp>
            <p:nvSpPr>
              <p:cNvPr id="2076" name="Rectangle 58"/>
              <p:cNvSpPr/>
              <p:nvPr/>
            </p:nvSpPr>
            <p:spPr>
              <a:xfrm>
                <a:off x="401731" y="193696"/>
                <a:ext cx="5167971" cy="570436"/>
              </a:xfrm>
              <a:prstGeom prst="rect">
                <a:avLst/>
              </a:prstGeom>
              <a:solidFill>
                <a:srgbClr val="93CDDD"/>
              </a:solidFill>
              <a:ln w="12700" cap="flat">
                <a:noFill/>
                <a:miter lim="400000"/>
              </a:ln>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p>
            </p:txBody>
          </p:sp>
          <p:sp>
            <p:nvSpPr>
              <p:cNvPr id="2077" name="Freeform: Shape 59"/>
              <p:cNvSpPr/>
              <p:nvPr/>
            </p:nvSpPr>
            <p:spPr>
              <a:xfrm>
                <a:off x="-1" y="0"/>
                <a:ext cx="4278850" cy="9643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07" y="0"/>
                    </a:moveTo>
                    <a:lnTo>
                      <a:pt x="21600" y="0"/>
                    </a:lnTo>
                    <a:lnTo>
                      <a:pt x="21600" y="8199"/>
                    </a:lnTo>
                    <a:lnTo>
                      <a:pt x="5881" y="8199"/>
                    </a:lnTo>
                    <a:cubicBezTo>
                      <a:pt x="5202" y="8199"/>
                      <a:pt x="4635" y="10579"/>
                      <a:pt x="4504" y="13743"/>
                    </a:cubicBezTo>
                    <a:lnTo>
                      <a:pt x="4475" y="14657"/>
                    </a:lnTo>
                    <a:cubicBezTo>
                      <a:pt x="4475" y="18492"/>
                      <a:pt x="3845" y="21600"/>
                      <a:pt x="3068" y="21600"/>
                    </a:cubicBezTo>
                    <a:lnTo>
                      <a:pt x="1407" y="21600"/>
                    </a:lnTo>
                    <a:cubicBezTo>
                      <a:pt x="630" y="21600"/>
                      <a:pt x="0" y="18492"/>
                      <a:pt x="0" y="14657"/>
                    </a:cubicBezTo>
                    <a:lnTo>
                      <a:pt x="0" y="6943"/>
                    </a:lnTo>
                    <a:cubicBezTo>
                      <a:pt x="0" y="3108"/>
                      <a:pt x="630" y="0"/>
                      <a:pt x="1407" y="0"/>
                    </a:cubicBezTo>
                    <a:close/>
                  </a:path>
                </a:pathLst>
              </a:custGeom>
              <a:solidFill>
                <a:srgbClr val="31859C"/>
              </a:solidFill>
              <a:ln w="12700" cap="flat">
                <a:noFill/>
                <a:miter lim="400000"/>
              </a:ln>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p>
            </p:txBody>
          </p:sp>
          <p:sp>
            <p:nvSpPr>
              <p:cNvPr id="2078" name="Rectangle 60"/>
              <p:cNvSpPr/>
              <p:nvPr/>
            </p:nvSpPr>
            <p:spPr>
              <a:xfrm>
                <a:off x="297124" y="-1"/>
                <a:ext cx="5272578" cy="366086"/>
              </a:xfrm>
              <a:prstGeom prst="rect">
                <a:avLst/>
              </a:prstGeom>
              <a:solidFill>
                <a:srgbClr val="31859C"/>
              </a:solidFill>
              <a:ln w="12700" cap="flat">
                <a:noFill/>
                <a:miter lim="400000"/>
              </a:ln>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p>
            </p:txBody>
          </p:sp>
        </p:grpSp>
        <p:sp>
          <p:nvSpPr>
            <p:cNvPr id="2080" name="TextBox 56"/>
            <p:cNvSpPr txBox="1"/>
            <p:nvPr/>
          </p:nvSpPr>
          <p:spPr>
            <a:xfrm>
              <a:off x="1041854" y="9030"/>
              <a:ext cx="3977445"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solidFill>
                    <a:srgbClr val="FFFFFF"/>
                  </a:solidFill>
                  <a:latin typeface="+mn-lt"/>
                  <a:ea typeface="+mn-ea"/>
                  <a:cs typeface="+mn-cs"/>
                  <a:sym typeface="Calibri"/>
                </a:defRPr>
              </a:lvl1pPr>
            </a:lstStyle>
            <a:p>
              <a:pPr/>
              <a:r>
                <a:t>Paramedic</a:t>
              </a:r>
            </a:p>
          </p:txBody>
        </p:sp>
        <p:sp>
          <p:nvSpPr>
            <p:cNvPr id="2081" name="TextBox 57"/>
            <p:cNvSpPr txBox="1"/>
            <p:nvPr/>
          </p:nvSpPr>
          <p:spPr>
            <a:xfrm>
              <a:off x="1041856" y="398170"/>
              <a:ext cx="2665960" cy="370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b="1">
                  <a:solidFill>
                    <a:srgbClr val="FFFFFF"/>
                  </a:solidFill>
                  <a:latin typeface="+mn-lt"/>
                  <a:ea typeface="+mn-ea"/>
                  <a:cs typeface="+mn-cs"/>
                  <a:sym typeface="Calibri"/>
                </a:defRPr>
              </a:lvl1pPr>
            </a:lstStyle>
            <a:p>
              <a:pPr/>
              <a:r>
                <a:t>2021/22</a:t>
              </a:r>
            </a:p>
          </p:txBody>
        </p:sp>
      </p:grpSp>
      <p:pic>
        <p:nvPicPr>
          <p:cNvPr id="2083" name="Picture 9" descr="Picture 9"/>
          <p:cNvPicPr>
            <a:picLocks noChangeAspect="1"/>
          </p:cNvPicPr>
          <p:nvPr/>
        </p:nvPicPr>
        <p:blipFill>
          <a:blip r:embed="rId6">
            <a:extLst/>
          </a:blip>
          <a:stretch>
            <a:fillRect/>
          </a:stretch>
        </p:blipFill>
        <p:spPr>
          <a:xfrm>
            <a:off x="367573" y="5650041"/>
            <a:ext cx="635809" cy="976424"/>
          </a:xfrm>
          <a:prstGeom prst="rect">
            <a:avLst/>
          </a:prstGeom>
          <a:ln w="12700">
            <a:miter lim="400000"/>
          </a:ln>
        </p:spPr>
      </p:pic>
      <p:grpSp>
        <p:nvGrpSpPr>
          <p:cNvPr id="2086" name="Rectangle 52"/>
          <p:cNvGrpSpPr/>
          <p:nvPr/>
        </p:nvGrpSpPr>
        <p:grpSpPr>
          <a:xfrm>
            <a:off x="6948264" y="1674820"/>
            <a:ext cx="1861675" cy="4750541"/>
            <a:chOff x="0" y="0"/>
            <a:chExt cx="1861673" cy="4750539"/>
          </a:xfrm>
        </p:grpSpPr>
        <p:sp>
          <p:nvSpPr>
            <p:cNvPr id="2084" name="Rectangle"/>
            <p:cNvSpPr/>
            <p:nvPr/>
          </p:nvSpPr>
          <p:spPr>
            <a:xfrm>
              <a:off x="0" y="-1"/>
              <a:ext cx="1861674" cy="4750541"/>
            </a:xfrm>
            <a:prstGeom prst="rect">
              <a:avLst/>
            </a:prstGeom>
            <a:solidFill>
              <a:srgbClr val="0070C0"/>
            </a:solidFill>
            <a:ln w="12700" cap="flat">
              <a:noFill/>
              <a:miter lim="400000"/>
            </a:ln>
            <a:effectLst/>
          </p:spPr>
          <p:txBody>
            <a:bodyPr wrap="square" lIns="45719" tIns="45719" rIns="45719" bIns="45719" numCol="1" anchor="ctr">
              <a:noAutofit/>
            </a:bodyPr>
            <a:lstStyle/>
            <a:p>
              <a:pPr algn="ctr">
                <a:defRPr>
                  <a:solidFill>
                    <a:srgbClr val="FFFFFF"/>
                  </a:solidFill>
                  <a:latin typeface="+mn-lt"/>
                  <a:ea typeface="+mn-ea"/>
                  <a:cs typeface="+mn-cs"/>
                  <a:sym typeface="Calibri"/>
                </a:defRPr>
              </a:pPr>
            </a:p>
          </p:txBody>
        </p:sp>
        <p:sp>
          <p:nvSpPr>
            <p:cNvPr id="2085" name="Primary Care Network"/>
            <p:cNvSpPr txBox="1"/>
            <p:nvPr/>
          </p:nvSpPr>
          <p:spPr>
            <a:xfrm>
              <a:off x="0" y="2050149"/>
              <a:ext cx="1861674" cy="650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b="1">
                  <a:solidFill>
                    <a:srgbClr val="FFFFFF"/>
                  </a:solidFill>
                  <a:latin typeface="+mn-lt"/>
                  <a:ea typeface="+mn-ea"/>
                  <a:cs typeface="+mn-cs"/>
                  <a:sym typeface="Calibri"/>
                </a:defRPr>
              </a:lvl1pPr>
            </a:lstStyle>
            <a:p>
              <a:pPr/>
              <a:r>
                <a:t>Primary Care Network</a:t>
              </a:r>
            </a:p>
          </p:txBody>
        </p:sp>
      </p:grpSp>
      <p:sp>
        <p:nvSpPr>
          <p:cNvPr id="2087" name="Right Arrow 61"/>
          <p:cNvSpPr/>
          <p:nvPr/>
        </p:nvSpPr>
        <p:spPr>
          <a:xfrm>
            <a:off x="5940152" y="1889946"/>
            <a:ext cx="864097" cy="347370"/>
          </a:xfrm>
          <a:prstGeom prst="rightArrow">
            <a:avLst>
              <a:gd name="adj1" fmla="val 50000"/>
              <a:gd name="adj2" fmla="val 50000"/>
            </a:avLst>
          </a:prstGeom>
          <a:solidFill>
            <a:srgbClr val="FFFFFF"/>
          </a:solidFill>
          <a:ln w="25400">
            <a:solidFill>
              <a:srgbClr val="4F81BD"/>
            </a:solidFill>
          </a:ln>
        </p:spPr>
        <p:txBody>
          <a:bodyPr lIns="45719" rIns="45719" anchor="ctr"/>
          <a:lstStyle/>
          <a:p>
            <a:pPr algn="ctr">
              <a:defRPr>
                <a:solidFill>
                  <a:srgbClr val="000000"/>
                </a:solidFill>
                <a:latin typeface="+mn-lt"/>
                <a:ea typeface="+mn-ea"/>
                <a:cs typeface="+mn-cs"/>
                <a:sym typeface="Calibri"/>
              </a:defRPr>
            </a:pPr>
          </a:p>
        </p:txBody>
      </p:sp>
      <p:sp>
        <p:nvSpPr>
          <p:cNvPr id="2088" name="Right Arrow 70"/>
          <p:cNvSpPr/>
          <p:nvPr/>
        </p:nvSpPr>
        <p:spPr>
          <a:xfrm>
            <a:off x="5940152" y="2847576"/>
            <a:ext cx="864097" cy="347370"/>
          </a:xfrm>
          <a:prstGeom prst="rightArrow">
            <a:avLst>
              <a:gd name="adj1" fmla="val 50000"/>
              <a:gd name="adj2" fmla="val 50000"/>
            </a:avLst>
          </a:prstGeom>
          <a:solidFill>
            <a:srgbClr val="FFFFFF"/>
          </a:solidFill>
          <a:ln w="25400">
            <a:solidFill>
              <a:srgbClr val="C0504D"/>
            </a:solidFill>
          </a:ln>
        </p:spPr>
        <p:txBody>
          <a:bodyPr lIns="45719" rIns="45719" anchor="ctr"/>
          <a:lstStyle/>
          <a:p>
            <a:pPr algn="ctr">
              <a:defRPr>
                <a:solidFill>
                  <a:srgbClr val="000000"/>
                </a:solidFill>
                <a:latin typeface="+mn-lt"/>
                <a:ea typeface="+mn-ea"/>
                <a:cs typeface="+mn-cs"/>
                <a:sym typeface="Calibri"/>
              </a:defRPr>
            </a:pPr>
          </a:p>
        </p:txBody>
      </p:sp>
      <p:sp>
        <p:nvSpPr>
          <p:cNvPr id="2089" name="Right Arrow 71"/>
          <p:cNvSpPr/>
          <p:nvPr/>
        </p:nvSpPr>
        <p:spPr>
          <a:xfrm>
            <a:off x="5940152" y="3788459"/>
            <a:ext cx="864097" cy="347370"/>
          </a:xfrm>
          <a:prstGeom prst="rightArrow">
            <a:avLst>
              <a:gd name="adj1" fmla="val 50000"/>
              <a:gd name="adj2" fmla="val 50000"/>
            </a:avLst>
          </a:prstGeom>
          <a:solidFill>
            <a:srgbClr val="FFFFFF"/>
          </a:solidFill>
          <a:ln w="25400">
            <a:solidFill>
              <a:srgbClr val="8064A2"/>
            </a:solidFill>
          </a:ln>
        </p:spPr>
        <p:txBody>
          <a:bodyPr lIns="45719" rIns="45719" anchor="ctr"/>
          <a:lstStyle/>
          <a:p>
            <a:pPr algn="ctr">
              <a:defRPr>
                <a:solidFill>
                  <a:srgbClr val="000000"/>
                </a:solidFill>
                <a:latin typeface="+mn-lt"/>
                <a:ea typeface="+mn-ea"/>
                <a:cs typeface="+mn-cs"/>
                <a:sym typeface="Calibri"/>
              </a:defRPr>
            </a:pPr>
          </a:p>
        </p:txBody>
      </p:sp>
      <p:sp>
        <p:nvSpPr>
          <p:cNvPr id="2090" name="Right Arrow 72"/>
          <p:cNvSpPr/>
          <p:nvPr/>
        </p:nvSpPr>
        <p:spPr>
          <a:xfrm>
            <a:off x="5940152" y="4843765"/>
            <a:ext cx="864097" cy="347370"/>
          </a:xfrm>
          <a:prstGeom prst="rightArrow">
            <a:avLst>
              <a:gd name="adj1" fmla="val 50000"/>
              <a:gd name="adj2" fmla="val 50000"/>
            </a:avLst>
          </a:prstGeom>
          <a:solidFill>
            <a:srgbClr val="FFFFFF"/>
          </a:solidFill>
          <a:ln w="25400">
            <a:solidFill>
              <a:srgbClr val="F79646"/>
            </a:solidFill>
          </a:ln>
        </p:spPr>
        <p:txBody>
          <a:bodyPr lIns="45719" rIns="45719" anchor="ctr"/>
          <a:lstStyle/>
          <a:p>
            <a:pPr algn="ctr">
              <a:defRPr>
                <a:solidFill>
                  <a:srgbClr val="000000"/>
                </a:solidFill>
                <a:latin typeface="+mn-lt"/>
                <a:ea typeface="+mn-ea"/>
                <a:cs typeface="+mn-cs"/>
                <a:sym typeface="Calibri"/>
              </a:defRPr>
            </a:pPr>
          </a:p>
        </p:txBody>
      </p:sp>
      <p:sp>
        <p:nvSpPr>
          <p:cNvPr id="2091" name="Right Arrow 73"/>
          <p:cNvSpPr/>
          <p:nvPr/>
        </p:nvSpPr>
        <p:spPr>
          <a:xfrm>
            <a:off x="5940152" y="5792685"/>
            <a:ext cx="864097" cy="347370"/>
          </a:xfrm>
          <a:prstGeom prst="rightArrow">
            <a:avLst>
              <a:gd name="adj1" fmla="val 50000"/>
              <a:gd name="adj2" fmla="val 50000"/>
            </a:avLst>
          </a:prstGeom>
          <a:ln w="25400">
            <a:solidFill>
              <a:srgbClr val="377E90"/>
            </a:solidFill>
          </a:ln>
        </p:spPr>
        <p:txBody>
          <a:bodyPr lIns="45719" rIns="45719" anchor="ctr"/>
          <a:lstStyle/>
          <a:p>
            <a:pPr algn="ctr">
              <a:defRPr>
                <a:solidFill>
                  <a:srgbClr val="FFFFFF"/>
                </a:solidFill>
                <a:latin typeface="+mn-lt"/>
                <a:ea typeface="+mn-ea"/>
                <a:cs typeface="+mn-cs"/>
                <a:sym typeface="Calibri"/>
              </a:defRPr>
            </a:pPr>
          </a:p>
        </p:txBody>
      </p:sp>
      <p:pic>
        <p:nvPicPr>
          <p:cNvPr id="2092" name="Picture 2" descr="Picture 2"/>
          <p:cNvPicPr>
            <a:picLocks noChangeAspect="1"/>
          </p:cNvPicPr>
          <p:nvPr/>
        </p:nvPicPr>
        <p:blipFill>
          <a:blip r:embed="rId7">
            <a:extLst/>
          </a:blip>
          <a:stretch>
            <a:fillRect/>
          </a:stretch>
        </p:blipFill>
        <p:spPr>
          <a:xfrm>
            <a:off x="7186352" y="2118941"/>
            <a:ext cx="1385499" cy="1385499"/>
          </a:xfrm>
          <a:prstGeom prst="rect">
            <a:avLst/>
          </a:prstGeom>
          <a:ln w="12700">
            <a:miter lim="400000"/>
          </a:ln>
        </p:spPr>
      </p:pic>
      <p:pic>
        <p:nvPicPr>
          <p:cNvPr id="2093" name="Picture 2" descr="Picture 2"/>
          <p:cNvPicPr>
            <a:picLocks noChangeAspect="1"/>
          </p:cNvPicPr>
          <p:nvPr/>
        </p:nvPicPr>
        <p:blipFill>
          <a:blip r:embed="rId7">
            <a:extLst/>
          </a:blip>
          <a:stretch>
            <a:fillRect/>
          </a:stretch>
        </p:blipFill>
        <p:spPr>
          <a:xfrm rot="7302039">
            <a:off x="7253617" y="4629644"/>
            <a:ext cx="1385499" cy="1385499"/>
          </a:xfrm>
          <a:prstGeom prst="rect">
            <a:avLst/>
          </a:prstGeom>
          <a:ln w="12700">
            <a:miter lim="400000"/>
          </a:ln>
        </p:spPr>
      </p:pic>
      <p:sp>
        <p:nvSpPr>
          <p:cNvPr id="2094" name="PCNs: building the primary care workforce"/>
          <p:cNvSpPr txBox="1"/>
          <p:nvPr>
            <p:ph type="title"/>
          </p:nvPr>
        </p:nvSpPr>
        <p:spPr>
          <a:xfrm>
            <a:off x="173339" y="160365"/>
            <a:ext cx="8797322" cy="503784"/>
          </a:xfrm>
          <a:prstGeom prst="rect">
            <a:avLst/>
          </a:prstGeom>
          <a:solidFill>
            <a:schemeClr val="accent6"/>
          </a:solidFill>
        </p:spPr>
        <p:txBody>
          <a:bodyPr lIns="45680" tIns="45680" rIns="45680" bIns="45680" anchor="t"/>
          <a:lstStyle>
            <a:lvl1pPr indent="95250" algn="l">
              <a:spcBef>
                <a:spcPts val="600"/>
              </a:spcBef>
              <a:defRPr sz="2400">
                <a:solidFill>
                  <a:srgbClr val="FFFFFF"/>
                </a:solidFill>
                <a:latin typeface="Arial Black"/>
                <a:ea typeface="Arial Black"/>
                <a:cs typeface="Arial Black"/>
                <a:sym typeface="Arial Black"/>
              </a:defRPr>
            </a:lvl1pPr>
          </a:lstStyle>
          <a:p>
            <a:pPr/>
            <a:r>
              <a:t>PCNs: building the primary care workforce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143" name="Group 3"/>
          <p:cNvGrpSpPr/>
          <p:nvPr/>
        </p:nvGrpSpPr>
        <p:grpSpPr>
          <a:xfrm>
            <a:off x="179511" y="983233"/>
            <a:ext cx="8609149" cy="5594275"/>
            <a:chOff x="0" y="0"/>
            <a:chExt cx="8609147" cy="5594273"/>
          </a:xfrm>
        </p:grpSpPr>
        <p:sp>
          <p:nvSpPr>
            <p:cNvPr id="2096" name="TextBox 4"/>
            <p:cNvSpPr txBox="1"/>
            <p:nvPr/>
          </p:nvSpPr>
          <p:spPr>
            <a:xfrm>
              <a:off x="5798572" y="750078"/>
              <a:ext cx="1215233" cy="240666"/>
            </a:xfrm>
            <a:prstGeom prst="rect">
              <a:avLst/>
            </a:prstGeom>
            <a:solidFill>
              <a:srgbClr val="BB211F">
                <a:alpha val="40000"/>
              </a:srgbClr>
            </a:solidFill>
            <a:ln w="9525" cap="flat">
              <a:solidFill>
                <a:srgbClr val="BB211F">
                  <a:alpha val="40000"/>
                </a:srgbClr>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1F1F1F"/>
                  </a:solidFill>
                  <a:latin typeface="Gill Sans MT"/>
                  <a:ea typeface="Gill Sans MT"/>
                  <a:cs typeface="Gill Sans MT"/>
                  <a:sym typeface="Gill Sans MT"/>
                </a:defRPr>
              </a:lvl1pPr>
            </a:lstStyle>
            <a:p>
              <a:pPr/>
              <a:r>
                <a:t>CYP/Parents/carers</a:t>
              </a:r>
            </a:p>
          </p:txBody>
        </p:sp>
        <p:sp>
          <p:nvSpPr>
            <p:cNvPr id="2097" name="TextBox 6"/>
            <p:cNvSpPr txBox="1"/>
            <p:nvPr/>
          </p:nvSpPr>
          <p:spPr>
            <a:xfrm>
              <a:off x="525646" y="4834379"/>
              <a:ext cx="2036697" cy="240666"/>
            </a:xfrm>
            <a:prstGeom prst="rect">
              <a:avLst/>
            </a:prstGeom>
            <a:solidFill>
              <a:srgbClr val="BB211F">
                <a:alpha val="40000"/>
              </a:srgbClr>
            </a:solidFill>
            <a:ln w="9525" cap="flat">
              <a:solidFill>
                <a:srgbClr val="BB211F">
                  <a:alpha val="40000"/>
                </a:srgbClr>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1F1F1F"/>
                  </a:solidFill>
                  <a:latin typeface="Gill Sans MT"/>
                  <a:ea typeface="Gill Sans MT"/>
                  <a:cs typeface="Gill Sans MT"/>
                  <a:sym typeface="Gill Sans MT"/>
                </a:defRPr>
              </a:lvl1pPr>
            </a:lstStyle>
            <a:p>
              <a:pPr/>
              <a:r>
                <a:t>Youth Workers</a:t>
              </a:r>
            </a:p>
          </p:txBody>
        </p:sp>
        <p:grpSp>
          <p:nvGrpSpPr>
            <p:cNvPr id="2100" name="Group 7"/>
            <p:cNvGrpSpPr/>
            <p:nvPr/>
          </p:nvGrpSpPr>
          <p:grpSpPr>
            <a:xfrm>
              <a:off x="6572451" y="4500475"/>
              <a:ext cx="2036697" cy="632577"/>
              <a:chOff x="0" y="0"/>
              <a:chExt cx="2036696" cy="632576"/>
            </a:xfrm>
          </p:grpSpPr>
          <p:sp>
            <p:nvSpPr>
              <p:cNvPr id="2098" name="TextBox 50"/>
              <p:cNvSpPr txBox="1"/>
              <p:nvPr/>
            </p:nvSpPr>
            <p:spPr>
              <a:xfrm>
                <a:off x="0" y="0"/>
                <a:ext cx="2036697" cy="240666"/>
              </a:xfrm>
              <a:prstGeom prst="rect">
                <a:avLst/>
              </a:prstGeom>
              <a:solidFill>
                <a:srgbClr val="BB211F">
                  <a:alpha val="40000"/>
                </a:srgbClr>
              </a:solidFill>
              <a:ln w="9525" cap="flat">
                <a:solidFill>
                  <a:srgbClr val="BB211F">
                    <a:alpha val="40000"/>
                  </a:srgbClr>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1F1F1F"/>
                    </a:solidFill>
                    <a:latin typeface="Gill Sans MT"/>
                    <a:ea typeface="Gill Sans MT"/>
                    <a:cs typeface="Gill Sans MT"/>
                    <a:sym typeface="Gill Sans MT"/>
                  </a:defRPr>
                </a:lvl1pPr>
              </a:lstStyle>
              <a:p>
                <a:pPr/>
                <a:r>
                  <a:t>Practice link to specialist nurses</a:t>
                </a:r>
              </a:p>
            </p:txBody>
          </p:sp>
          <p:sp>
            <p:nvSpPr>
              <p:cNvPr id="2099" name="TextBox 51"/>
              <p:cNvSpPr txBox="1"/>
              <p:nvPr/>
            </p:nvSpPr>
            <p:spPr>
              <a:xfrm>
                <a:off x="0" y="252211"/>
                <a:ext cx="2036697" cy="380366"/>
              </a:xfrm>
              <a:prstGeom prst="rect">
                <a:avLst/>
              </a:prstGeom>
              <a:noFill/>
              <a:ln w="9525" cap="flat">
                <a:solidFill>
                  <a:srgbClr val="BB211F">
                    <a:alpha val="40000"/>
                  </a:srgbClr>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000">
                    <a:solidFill>
                      <a:srgbClr val="1F1F1F"/>
                    </a:solidFill>
                    <a:latin typeface="Gill Sans MT"/>
                    <a:ea typeface="Gill Sans MT"/>
                    <a:cs typeface="Gill Sans MT"/>
                    <a:sym typeface="Gill Sans MT"/>
                  </a:defRPr>
                </a:pPr>
                <a:r>
                  <a:t>Eg asthma nurses, diabetes </a:t>
                </a:r>
              </a:p>
              <a:p>
                <a:pPr algn="ctr">
                  <a:defRPr sz="1000">
                    <a:solidFill>
                      <a:srgbClr val="1F1F1F"/>
                    </a:solidFill>
                    <a:latin typeface="Gill Sans MT"/>
                    <a:ea typeface="Gill Sans MT"/>
                    <a:cs typeface="Gill Sans MT"/>
                    <a:sym typeface="Gill Sans MT"/>
                  </a:defRPr>
                </a:pPr>
                <a:r>
                  <a:t>nurses</a:t>
                </a:r>
              </a:p>
            </p:txBody>
          </p:sp>
        </p:grpSp>
        <p:grpSp>
          <p:nvGrpSpPr>
            <p:cNvPr id="2103" name="Group 8"/>
            <p:cNvGrpSpPr/>
            <p:nvPr/>
          </p:nvGrpSpPr>
          <p:grpSpPr>
            <a:xfrm>
              <a:off x="3829434" y="0"/>
              <a:ext cx="2919596" cy="617499"/>
              <a:chOff x="0" y="0"/>
              <a:chExt cx="2919595" cy="617498"/>
            </a:xfrm>
          </p:grpSpPr>
          <p:sp>
            <p:nvSpPr>
              <p:cNvPr id="2101" name="TextBox 48"/>
              <p:cNvSpPr txBox="1"/>
              <p:nvPr/>
            </p:nvSpPr>
            <p:spPr>
              <a:xfrm>
                <a:off x="0" y="0"/>
                <a:ext cx="2919596" cy="240666"/>
              </a:xfrm>
              <a:prstGeom prst="rect">
                <a:avLst/>
              </a:prstGeom>
              <a:solidFill>
                <a:srgbClr val="BB211F">
                  <a:alpha val="40000"/>
                </a:srgbClr>
              </a:solidFill>
              <a:ln w="9525" cap="flat">
                <a:solidFill>
                  <a:srgbClr val="BB211F">
                    <a:alpha val="40000"/>
                  </a:srgbClr>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1F1F1F"/>
                    </a:solidFill>
                    <a:latin typeface="Gill Sans MT"/>
                    <a:ea typeface="Gill Sans MT"/>
                    <a:cs typeface="Gill Sans MT"/>
                    <a:sym typeface="Gill Sans MT"/>
                  </a:defRPr>
                </a:lvl1pPr>
              </a:lstStyle>
              <a:p>
                <a:pPr/>
                <a:r>
                  <a:t>Schools &amp; Colleges</a:t>
                </a:r>
              </a:p>
            </p:txBody>
          </p:sp>
          <p:sp>
            <p:nvSpPr>
              <p:cNvPr id="2102" name="TextBox 49"/>
              <p:cNvSpPr txBox="1"/>
              <p:nvPr/>
            </p:nvSpPr>
            <p:spPr>
              <a:xfrm>
                <a:off x="0" y="237133"/>
                <a:ext cx="2919596" cy="380366"/>
              </a:xfrm>
              <a:prstGeom prst="rect">
                <a:avLst/>
              </a:prstGeom>
              <a:noFill/>
              <a:ln w="9525" cap="flat">
                <a:solidFill>
                  <a:srgbClr val="BB211F">
                    <a:alpha val="40000"/>
                  </a:srgbClr>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000">
                    <a:solidFill>
                      <a:srgbClr val="1F1F1F"/>
                    </a:solidFill>
                    <a:latin typeface="Gill Sans MT"/>
                    <a:ea typeface="Gill Sans MT"/>
                    <a:cs typeface="Gill Sans MT"/>
                    <a:sym typeface="Gill Sans MT"/>
                  </a:defRPr>
                </a:pPr>
                <a:r>
                  <a:t>Direct contact with school nurse – links to MDT</a:t>
                </a:r>
              </a:p>
              <a:p>
                <a:pPr algn="ctr">
                  <a:defRPr sz="1000">
                    <a:solidFill>
                      <a:srgbClr val="1F1F1F"/>
                    </a:solidFill>
                    <a:latin typeface="Gill Sans MT"/>
                    <a:ea typeface="Gill Sans MT"/>
                    <a:cs typeface="Gill Sans MT"/>
                    <a:sym typeface="Gill Sans MT"/>
                  </a:defRPr>
                </a:pPr>
                <a:r>
                  <a:t>Link to schools</a:t>
                </a:r>
              </a:p>
            </p:txBody>
          </p:sp>
        </p:grpSp>
        <p:sp>
          <p:nvSpPr>
            <p:cNvPr id="2104" name="TextBox 9"/>
            <p:cNvSpPr txBox="1"/>
            <p:nvPr/>
          </p:nvSpPr>
          <p:spPr>
            <a:xfrm>
              <a:off x="6949992" y="3637617"/>
              <a:ext cx="1267114" cy="240666"/>
            </a:xfrm>
            <a:prstGeom prst="rect">
              <a:avLst/>
            </a:prstGeom>
            <a:solidFill>
              <a:srgbClr val="BB211F">
                <a:alpha val="40000"/>
              </a:srgbClr>
            </a:solidFill>
            <a:ln w="9525" cap="flat">
              <a:solidFill>
                <a:srgbClr val="BB211F">
                  <a:alpha val="40000"/>
                </a:srgbClr>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1F1F1F"/>
                  </a:solidFill>
                  <a:latin typeface="Gill Sans MT"/>
                  <a:ea typeface="Gill Sans MT"/>
                  <a:cs typeface="Gill Sans MT"/>
                  <a:sym typeface="Gill Sans MT"/>
                </a:defRPr>
              </a:lvl1pPr>
            </a:lstStyle>
            <a:p>
              <a:pPr/>
              <a:r>
                <a:t>CAMHS </a:t>
              </a:r>
            </a:p>
          </p:txBody>
        </p:sp>
        <p:sp>
          <p:nvSpPr>
            <p:cNvPr id="2105" name="Straight Arrow Connector 10"/>
            <p:cNvSpPr/>
            <p:nvPr/>
          </p:nvSpPr>
          <p:spPr>
            <a:xfrm flipV="1">
              <a:off x="4157272" y="3673284"/>
              <a:ext cx="304629" cy="1086670"/>
            </a:xfrm>
            <a:prstGeom prst="line">
              <a:avLst/>
            </a:prstGeom>
            <a:noFill/>
            <a:ln w="38100" cap="flat">
              <a:solidFill>
                <a:srgbClr val="ED9997"/>
              </a:solidFill>
              <a:prstDash val="solid"/>
              <a:round/>
              <a:headEnd type="triangle" w="med" len="med"/>
              <a:tailEnd type="triangle" w="med" len="med"/>
            </a:ln>
            <a:effectLst/>
          </p:spPr>
          <p:txBody>
            <a:bodyPr wrap="square" lIns="45719" tIns="45719" rIns="45719" bIns="45719" numCol="1" anchor="t">
              <a:noAutofit/>
            </a:bodyPr>
            <a:lstStyle/>
            <a:p>
              <a:pPr/>
            </a:p>
          </p:txBody>
        </p:sp>
        <p:sp>
          <p:nvSpPr>
            <p:cNvPr id="2106" name="Straight Arrow Connector 11"/>
            <p:cNvSpPr/>
            <p:nvPr/>
          </p:nvSpPr>
          <p:spPr>
            <a:xfrm flipH="1" flipV="1">
              <a:off x="2318920" y="2174041"/>
              <a:ext cx="813338" cy="745583"/>
            </a:xfrm>
            <a:prstGeom prst="line">
              <a:avLst/>
            </a:prstGeom>
            <a:noFill/>
            <a:ln w="38100" cap="flat">
              <a:solidFill>
                <a:srgbClr val="ED9997"/>
              </a:solidFill>
              <a:prstDash val="solid"/>
              <a:round/>
              <a:headEnd type="triangle" w="med" len="med"/>
              <a:tailEnd type="triangle" w="med" len="med"/>
            </a:ln>
            <a:effectLst/>
          </p:spPr>
          <p:txBody>
            <a:bodyPr wrap="square" lIns="45719" tIns="45719" rIns="45719" bIns="45719" numCol="1" anchor="t">
              <a:noAutofit/>
            </a:bodyPr>
            <a:lstStyle/>
            <a:p>
              <a:pPr/>
            </a:p>
          </p:txBody>
        </p:sp>
        <p:sp>
          <p:nvSpPr>
            <p:cNvPr id="2107" name="Straight Arrow Connector 12"/>
            <p:cNvSpPr/>
            <p:nvPr/>
          </p:nvSpPr>
          <p:spPr>
            <a:xfrm flipH="1" flipV="1">
              <a:off x="6203103" y="3724168"/>
              <a:ext cx="545929" cy="757495"/>
            </a:xfrm>
            <a:prstGeom prst="line">
              <a:avLst/>
            </a:prstGeom>
            <a:noFill/>
            <a:ln w="34925" cap="flat">
              <a:solidFill>
                <a:srgbClr val="ED9997"/>
              </a:solidFill>
              <a:prstDash val="solid"/>
              <a:round/>
              <a:headEnd type="triangle" w="med" len="med"/>
              <a:tailEnd type="triangle" w="med" len="med"/>
            </a:ln>
            <a:effectLst/>
          </p:spPr>
          <p:txBody>
            <a:bodyPr wrap="square" lIns="45719" tIns="45719" rIns="45719" bIns="45719" numCol="1" anchor="t">
              <a:noAutofit/>
            </a:bodyPr>
            <a:lstStyle/>
            <a:p>
              <a:pPr/>
            </a:p>
          </p:txBody>
        </p:sp>
        <p:sp>
          <p:nvSpPr>
            <p:cNvPr id="2108" name="Straight Arrow Connector 13"/>
            <p:cNvSpPr/>
            <p:nvPr/>
          </p:nvSpPr>
          <p:spPr>
            <a:xfrm flipH="1" flipV="1">
              <a:off x="6560777" y="3308212"/>
              <a:ext cx="758749" cy="326628"/>
            </a:xfrm>
            <a:prstGeom prst="line">
              <a:avLst/>
            </a:prstGeom>
            <a:noFill/>
            <a:ln w="38100" cap="flat">
              <a:solidFill>
                <a:srgbClr val="ED9997"/>
              </a:solidFill>
              <a:prstDash val="solid"/>
              <a:round/>
              <a:headEnd type="triangle" w="med" len="med"/>
              <a:tailEnd type="triangle" w="med" len="med"/>
            </a:ln>
            <a:effectLst/>
          </p:spPr>
          <p:txBody>
            <a:bodyPr wrap="square" lIns="45719" tIns="45719" rIns="45719" bIns="45719" numCol="1" anchor="t">
              <a:noAutofit/>
            </a:bodyPr>
            <a:lstStyle/>
            <a:p>
              <a:pPr/>
            </a:p>
          </p:txBody>
        </p:sp>
        <p:sp>
          <p:nvSpPr>
            <p:cNvPr id="2109" name="Straight Arrow Connector 15"/>
            <p:cNvSpPr/>
            <p:nvPr/>
          </p:nvSpPr>
          <p:spPr>
            <a:xfrm flipH="1">
              <a:off x="5472611" y="870412"/>
              <a:ext cx="325963" cy="1249512"/>
            </a:xfrm>
            <a:prstGeom prst="line">
              <a:avLst/>
            </a:prstGeom>
            <a:noFill/>
            <a:ln w="38100" cap="flat">
              <a:solidFill>
                <a:srgbClr val="ED9997"/>
              </a:solidFill>
              <a:prstDash val="solid"/>
              <a:round/>
              <a:headEnd type="triangle" w="med" len="med"/>
              <a:tailEnd type="triangle" w="med" len="med"/>
            </a:ln>
            <a:effectLst/>
          </p:spPr>
          <p:txBody>
            <a:bodyPr wrap="square" lIns="45719" tIns="45719" rIns="45719" bIns="45719" numCol="1" anchor="t">
              <a:noAutofit/>
            </a:bodyPr>
            <a:lstStyle/>
            <a:p>
              <a:pPr/>
            </a:p>
          </p:txBody>
        </p:sp>
        <p:sp>
          <p:nvSpPr>
            <p:cNvPr id="2110" name="Straight Arrow Connector 16"/>
            <p:cNvSpPr/>
            <p:nvPr/>
          </p:nvSpPr>
          <p:spPr>
            <a:xfrm>
              <a:off x="5290503" y="637243"/>
              <a:ext cx="1" cy="1482679"/>
            </a:xfrm>
            <a:prstGeom prst="line">
              <a:avLst/>
            </a:prstGeom>
            <a:noFill/>
            <a:ln w="38100" cap="flat">
              <a:solidFill>
                <a:srgbClr val="ED9997"/>
              </a:solidFill>
              <a:prstDash val="solid"/>
              <a:round/>
              <a:headEnd type="triangle" w="med" len="med"/>
              <a:tailEnd type="triangle" w="med" len="med"/>
            </a:ln>
            <a:effectLst/>
          </p:spPr>
          <p:txBody>
            <a:bodyPr wrap="square" lIns="45719" tIns="45719" rIns="45719" bIns="45719" numCol="1" anchor="t">
              <a:noAutofit/>
            </a:bodyPr>
            <a:lstStyle/>
            <a:p>
              <a:pPr/>
            </a:p>
          </p:txBody>
        </p:sp>
        <p:sp>
          <p:nvSpPr>
            <p:cNvPr id="2111" name="Straight Arrow Connector 17"/>
            <p:cNvSpPr/>
            <p:nvPr/>
          </p:nvSpPr>
          <p:spPr>
            <a:xfrm flipH="1">
              <a:off x="2562342" y="3673279"/>
              <a:ext cx="733665" cy="1281432"/>
            </a:xfrm>
            <a:prstGeom prst="line">
              <a:avLst/>
            </a:prstGeom>
            <a:noFill/>
            <a:ln w="38100" cap="flat">
              <a:solidFill>
                <a:srgbClr val="ED9997"/>
              </a:solidFill>
              <a:prstDash val="solid"/>
              <a:round/>
              <a:headEnd type="triangle" w="med" len="med"/>
              <a:tailEnd type="triangle" w="med" len="med"/>
            </a:ln>
            <a:effectLst/>
          </p:spPr>
          <p:txBody>
            <a:bodyPr wrap="square" lIns="45719" tIns="45719" rIns="45719" bIns="45719" numCol="1" anchor="t">
              <a:noAutofit/>
            </a:bodyPr>
            <a:lstStyle/>
            <a:p>
              <a:pPr/>
            </a:p>
          </p:txBody>
        </p:sp>
        <p:sp>
          <p:nvSpPr>
            <p:cNvPr id="2112" name="Curved Connector 20"/>
            <p:cNvSpPr/>
            <p:nvPr/>
          </p:nvSpPr>
          <p:spPr>
            <a:xfrm flipH="1" rot="16200000">
              <a:off x="2863999" y="957564"/>
              <a:ext cx="1682734" cy="6419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400" y="0"/>
                    <a:pt x="10800" y="5400"/>
                    <a:pt x="10800" y="10800"/>
                  </a:cubicBezTo>
                  <a:cubicBezTo>
                    <a:pt x="10800" y="16200"/>
                    <a:pt x="16200" y="21600"/>
                    <a:pt x="21600" y="21600"/>
                  </a:cubicBezTo>
                </a:path>
              </a:pathLst>
            </a:custGeom>
            <a:noFill/>
            <a:ln w="38100" cap="flat">
              <a:solidFill>
                <a:srgbClr val="ED9997"/>
              </a:solidFill>
              <a:prstDash val="solid"/>
              <a:round/>
              <a:headEnd type="triangle" w="med" len="med"/>
              <a:tailEnd type="triangle" w="med" len="med"/>
            </a:ln>
            <a:effectLst/>
          </p:spPr>
          <p:txBody>
            <a:bodyPr wrap="square" lIns="45719" tIns="45719" rIns="45719" bIns="45719" numCol="1" anchor="ctr">
              <a:noAutofit/>
            </a:bodyPr>
            <a:lstStyle/>
            <a:p>
              <a:pPr/>
            </a:p>
          </p:txBody>
        </p:sp>
        <p:grpSp>
          <p:nvGrpSpPr>
            <p:cNvPr id="2116" name="Group 21"/>
            <p:cNvGrpSpPr/>
            <p:nvPr/>
          </p:nvGrpSpPr>
          <p:grpSpPr>
            <a:xfrm>
              <a:off x="0" y="3111969"/>
              <a:ext cx="2318922" cy="905636"/>
              <a:chOff x="0" y="0"/>
              <a:chExt cx="2318921" cy="905634"/>
            </a:xfrm>
          </p:grpSpPr>
          <p:sp>
            <p:nvSpPr>
              <p:cNvPr id="2113" name="TextBox 45"/>
              <p:cNvSpPr txBox="1"/>
              <p:nvPr/>
            </p:nvSpPr>
            <p:spPr>
              <a:xfrm>
                <a:off x="0" y="245869"/>
                <a:ext cx="631854" cy="659766"/>
              </a:xfrm>
              <a:prstGeom prst="rect">
                <a:avLst/>
              </a:prstGeom>
              <a:noFill/>
              <a:ln w="9525" cap="flat">
                <a:solidFill>
                  <a:srgbClr val="BB211F">
                    <a:alpha val="40000"/>
                  </a:srgbClr>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400">
                    <a:solidFill>
                      <a:srgbClr val="1F1F1F"/>
                    </a:solidFill>
                    <a:latin typeface="Gill Sans MT"/>
                    <a:ea typeface="Gill Sans MT"/>
                    <a:cs typeface="Gill Sans MT"/>
                    <a:sym typeface="Gill Sans MT"/>
                  </a:defRPr>
                </a:pPr>
                <a:r>
                  <a:t>  </a:t>
                </a:r>
                <a:r>
                  <a:rPr sz="1000"/>
                  <a:t>Health Visitors</a:t>
                </a:r>
                <a:endParaRPr sz="1000"/>
              </a:p>
              <a:p>
                <a:pPr algn="ctr">
                  <a:defRPr sz="1000">
                    <a:solidFill>
                      <a:srgbClr val="1F1F1F"/>
                    </a:solidFill>
                    <a:latin typeface="Gill Sans MT"/>
                    <a:ea typeface="Gill Sans MT"/>
                    <a:cs typeface="Gill Sans MT"/>
                    <a:sym typeface="Gill Sans MT"/>
                  </a:defRPr>
                </a:pPr>
                <a:r>
                  <a:t>  </a:t>
                </a:r>
              </a:p>
              <a:p>
                <a:pPr algn="ctr">
                  <a:defRPr sz="1000">
                    <a:solidFill>
                      <a:srgbClr val="1F1F1F"/>
                    </a:solidFill>
                    <a:latin typeface="Gill Sans MT"/>
                    <a:ea typeface="Gill Sans MT"/>
                    <a:cs typeface="Gill Sans MT"/>
                    <a:sym typeface="Gill Sans MT"/>
                  </a:defRPr>
                </a:pPr>
                <a:r>
                  <a:t>      </a:t>
                </a:r>
              </a:p>
            </p:txBody>
          </p:sp>
          <p:sp>
            <p:nvSpPr>
              <p:cNvPr id="2114" name="TextBox 46"/>
              <p:cNvSpPr txBox="1"/>
              <p:nvPr/>
            </p:nvSpPr>
            <p:spPr>
              <a:xfrm>
                <a:off x="633428" y="239858"/>
                <a:ext cx="910568" cy="659766"/>
              </a:xfrm>
              <a:prstGeom prst="rect">
                <a:avLst/>
              </a:prstGeom>
              <a:noFill/>
              <a:ln w="9525" cap="flat">
                <a:solidFill>
                  <a:srgbClr val="BB211F">
                    <a:alpha val="40000"/>
                  </a:srgbClr>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000">
                    <a:solidFill>
                      <a:srgbClr val="1F1F1F"/>
                    </a:solidFill>
                    <a:latin typeface="Gill Sans MT"/>
                    <a:ea typeface="Gill Sans MT"/>
                    <a:cs typeface="Gill Sans MT"/>
                    <a:sym typeface="Gill Sans MT"/>
                  </a:defRPr>
                </a:lvl1pPr>
              </a:lstStyle>
              <a:p>
                <a:pPr/>
                <a:r>
                  <a:t>Health &amp; Wellbeing practitioner</a:t>
                </a:r>
              </a:p>
            </p:txBody>
          </p:sp>
          <p:sp>
            <p:nvSpPr>
              <p:cNvPr id="2115" name="TextBox 47"/>
              <p:cNvSpPr txBox="1"/>
              <p:nvPr/>
            </p:nvSpPr>
            <p:spPr>
              <a:xfrm>
                <a:off x="0" y="0"/>
                <a:ext cx="2318922" cy="240666"/>
              </a:xfrm>
              <a:prstGeom prst="rect">
                <a:avLst/>
              </a:prstGeom>
              <a:solidFill>
                <a:srgbClr val="BB211F">
                  <a:alpha val="40000"/>
                </a:srgbClr>
              </a:solidFill>
              <a:ln w="9525" cap="flat">
                <a:solidFill>
                  <a:srgbClr val="BB211F">
                    <a:alpha val="40000"/>
                  </a:srgbClr>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1F1F1F"/>
                    </a:solidFill>
                    <a:latin typeface="Gill Sans MT"/>
                    <a:ea typeface="Gill Sans MT"/>
                    <a:cs typeface="Gill Sans MT"/>
                    <a:sym typeface="Gill Sans MT"/>
                  </a:defRPr>
                </a:lvl1pPr>
              </a:lstStyle>
              <a:p>
                <a:pPr/>
                <a:r>
                  <a:t>Local Authority</a:t>
                </a:r>
              </a:p>
            </p:txBody>
          </p:sp>
        </p:grpSp>
        <p:sp>
          <p:nvSpPr>
            <p:cNvPr id="2117" name="TextBox 22"/>
            <p:cNvSpPr txBox="1"/>
            <p:nvPr/>
          </p:nvSpPr>
          <p:spPr>
            <a:xfrm>
              <a:off x="416630" y="596904"/>
              <a:ext cx="1020734" cy="240666"/>
            </a:xfrm>
            <a:prstGeom prst="rect">
              <a:avLst/>
            </a:prstGeom>
            <a:solidFill>
              <a:srgbClr val="BB211F">
                <a:alpha val="40000"/>
              </a:srgbClr>
            </a:solidFill>
            <a:ln w="9525" cap="flat">
              <a:solidFill>
                <a:srgbClr val="BB211F">
                  <a:alpha val="40000"/>
                </a:srgbClr>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1F1F1F"/>
                  </a:solidFill>
                  <a:latin typeface="Gill Sans MT"/>
                  <a:ea typeface="Gill Sans MT"/>
                  <a:cs typeface="Gill Sans MT"/>
                  <a:sym typeface="Gill Sans MT"/>
                </a:defRPr>
              </a:lvl1pPr>
            </a:lstStyle>
            <a:p>
              <a:pPr/>
              <a:r>
                <a:t>Voluntary Sector</a:t>
              </a:r>
            </a:p>
          </p:txBody>
        </p:sp>
        <p:sp>
          <p:nvSpPr>
            <p:cNvPr id="2118" name="Rounded Rectangle 23"/>
            <p:cNvSpPr/>
            <p:nvPr/>
          </p:nvSpPr>
          <p:spPr>
            <a:xfrm>
              <a:off x="3132258" y="2136971"/>
              <a:ext cx="3428519" cy="1565304"/>
            </a:xfrm>
            <a:prstGeom prst="roundRect">
              <a:avLst>
                <a:gd name="adj" fmla="val 16667"/>
              </a:avLst>
            </a:prstGeom>
            <a:noFill/>
            <a:ln w="31750" cap="flat">
              <a:solidFill>
                <a:srgbClr val="C00000"/>
              </a:solidFill>
              <a:prstDash val="solid"/>
              <a:round/>
            </a:ln>
            <a:effectLst/>
          </p:spPr>
          <p:txBody>
            <a:bodyPr wrap="square" lIns="45719" tIns="45719" rIns="45719" bIns="45719" numCol="1" anchor="ctr">
              <a:noAutofit/>
            </a:bodyPr>
            <a:lstStyle/>
            <a:p>
              <a:pPr algn="ctr">
                <a:defRPr sz="1100">
                  <a:solidFill>
                    <a:srgbClr val="FFFFFF"/>
                  </a:solidFill>
                </a:defRPr>
              </a:pPr>
            </a:p>
          </p:txBody>
        </p:sp>
        <p:sp>
          <p:nvSpPr>
            <p:cNvPr id="2119" name="TextBox 24"/>
            <p:cNvSpPr txBox="1"/>
            <p:nvPr/>
          </p:nvSpPr>
          <p:spPr>
            <a:xfrm>
              <a:off x="3287217" y="2244267"/>
              <a:ext cx="3118602" cy="231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000">
                  <a:solidFill>
                    <a:srgbClr val="1F1F1F"/>
                  </a:solidFill>
                  <a:latin typeface="Gill Sans MT"/>
                  <a:ea typeface="Gill Sans MT"/>
                  <a:cs typeface="Gill Sans MT"/>
                  <a:sym typeface="Gill Sans MT"/>
                </a:defRPr>
              </a:lvl1pPr>
            </a:lstStyle>
            <a:p>
              <a:pPr/>
              <a:r>
                <a:t>Primary Care Network: 30 – 50,000 pop </a:t>
              </a:r>
            </a:p>
          </p:txBody>
        </p:sp>
        <p:grpSp>
          <p:nvGrpSpPr>
            <p:cNvPr id="2122" name="Oval 25"/>
            <p:cNvGrpSpPr/>
            <p:nvPr/>
          </p:nvGrpSpPr>
          <p:grpSpPr>
            <a:xfrm>
              <a:off x="3205697" y="2535706"/>
              <a:ext cx="936882" cy="942528"/>
              <a:chOff x="0" y="0"/>
              <a:chExt cx="936881" cy="942526"/>
            </a:xfrm>
          </p:grpSpPr>
          <p:sp>
            <p:nvSpPr>
              <p:cNvPr id="2120" name="Circle"/>
              <p:cNvSpPr/>
              <p:nvPr/>
            </p:nvSpPr>
            <p:spPr>
              <a:xfrm>
                <a:off x="-1" y="0"/>
                <a:ext cx="936883" cy="942527"/>
              </a:xfrm>
              <a:prstGeom prst="ellipse">
                <a:avLst/>
              </a:prstGeom>
              <a:solidFill>
                <a:srgbClr val="BB211F">
                  <a:alpha val="40000"/>
                </a:srgbClr>
              </a:solidFill>
              <a:ln w="9525" cap="flat">
                <a:solidFill>
                  <a:srgbClr val="BB211F">
                    <a:alpha val="40000"/>
                  </a:srgbClr>
                </a:solidFill>
                <a:prstDash val="solid"/>
                <a:round/>
              </a:ln>
              <a:effectLst/>
            </p:spPr>
            <p:txBody>
              <a:bodyPr wrap="square" lIns="45719" tIns="45719" rIns="45719" bIns="45719" numCol="1" anchor="ctr">
                <a:noAutofit/>
              </a:bodyPr>
              <a:lstStyle/>
              <a:p>
                <a:pPr algn="ctr">
                  <a:defRPr sz="1000">
                    <a:solidFill>
                      <a:srgbClr val="1F1F1F"/>
                    </a:solidFill>
                    <a:latin typeface="Gill Sans MT"/>
                    <a:ea typeface="Gill Sans MT"/>
                    <a:cs typeface="Gill Sans MT"/>
                    <a:sym typeface="Gill Sans MT"/>
                  </a:defRPr>
                </a:pPr>
              </a:p>
            </p:txBody>
          </p:sp>
          <p:sp>
            <p:nvSpPr>
              <p:cNvPr id="2121" name="Agreed competencies for staff"/>
              <p:cNvSpPr txBox="1"/>
              <p:nvPr/>
            </p:nvSpPr>
            <p:spPr>
              <a:xfrm>
                <a:off x="106138" y="224395"/>
                <a:ext cx="724605" cy="49373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noAutofit/>
              </a:bodyPr>
              <a:lstStyle>
                <a:lvl1pPr algn="ctr">
                  <a:defRPr sz="1000">
                    <a:solidFill>
                      <a:srgbClr val="1F1F1F"/>
                    </a:solidFill>
                    <a:latin typeface="Gill Sans MT"/>
                    <a:ea typeface="Gill Sans MT"/>
                    <a:cs typeface="Gill Sans MT"/>
                    <a:sym typeface="Gill Sans MT"/>
                  </a:defRPr>
                </a:lvl1pPr>
              </a:lstStyle>
              <a:p>
                <a:pPr/>
                <a:r>
                  <a:t>Agreed competencies for staff</a:t>
                </a:r>
              </a:p>
            </p:txBody>
          </p:sp>
        </p:grpSp>
        <p:grpSp>
          <p:nvGrpSpPr>
            <p:cNvPr id="2125" name="Oval 26"/>
            <p:cNvGrpSpPr/>
            <p:nvPr/>
          </p:nvGrpSpPr>
          <p:grpSpPr>
            <a:xfrm>
              <a:off x="4352230" y="2510028"/>
              <a:ext cx="939457" cy="934450"/>
              <a:chOff x="0" y="0"/>
              <a:chExt cx="939456" cy="934449"/>
            </a:xfrm>
          </p:grpSpPr>
          <p:sp>
            <p:nvSpPr>
              <p:cNvPr id="2123" name="Circle"/>
              <p:cNvSpPr/>
              <p:nvPr/>
            </p:nvSpPr>
            <p:spPr>
              <a:xfrm>
                <a:off x="0" y="0"/>
                <a:ext cx="939457" cy="934450"/>
              </a:xfrm>
              <a:prstGeom prst="ellipse">
                <a:avLst/>
              </a:prstGeom>
              <a:solidFill>
                <a:srgbClr val="BB211F">
                  <a:alpha val="40000"/>
                </a:srgbClr>
              </a:solidFill>
              <a:ln w="9525" cap="flat">
                <a:solidFill>
                  <a:srgbClr val="BB211F">
                    <a:alpha val="40000"/>
                  </a:srgbClr>
                </a:solidFill>
                <a:prstDash val="solid"/>
                <a:round/>
              </a:ln>
              <a:effectLst/>
            </p:spPr>
            <p:txBody>
              <a:bodyPr wrap="square" lIns="45719" tIns="45719" rIns="45719" bIns="45719" numCol="1" anchor="ctr">
                <a:noAutofit/>
              </a:bodyPr>
              <a:lstStyle/>
              <a:p>
                <a:pPr algn="ctr">
                  <a:defRPr sz="1000">
                    <a:solidFill>
                      <a:srgbClr val="1F1F1F"/>
                    </a:solidFill>
                    <a:latin typeface="Gill Sans MT"/>
                    <a:ea typeface="Gill Sans MT"/>
                    <a:cs typeface="Gill Sans MT"/>
                    <a:sym typeface="Gill Sans MT"/>
                  </a:defRPr>
                </a:pPr>
              </a:p>
            </p:txBody>
          </p:sp>
          <p:sp>
            <p:nvSpPr>
              <p:cNvPr id="2124" name="Extended hours of access"/>
              <p:cNvSpPr txBox="1"/>
              <p:nvPr/>
            </p:nvSpPr>
            <p:spPr>
              <a:xfrm>
                <a:off x="113776" y="200203"/>
                <a:ext cx="711904" cy="53404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1000">
                    <a:solidFill>
                      <a:srgbClr val="1F1F1F"/>
                    </a:solidFill>
                    <a:latin typeface="Gill Sans MT"/>
                    <a:ea typeface="Gill Sans MT"/>
                    <a:cs typeface="Gill Sans MT"/>
                    <a:sym typeface="Gill Sans MT"/>
                  </a:defRPr>
                </a:lvl1pPr>
              </a:lstStyle>
              <a:p>
                <a:pPr/>
                <a:r>
                  <a:t>Extended hours of access</a:t>
                </a:r>
              </a:p>
            </p:txBody>
          </p:sp>
        </p:grpSp>
        <p:sp>
          <p:nvSpPr>
            <p:cNvPr id="2126" name="TextBox 27"/>
            <p:cNvSpPr txBox="1"/>
            <p:nvPr/>
          </p:nvSpPr>
          <p:spPr>
            <a:xfrm>
              <a:off x="525646" y="5104637"/>
              <a:ext cx="2036697" cy="240666"/>
            </a:xfrm>
            <a:prstGeom prst="rect">
              <a:avLst/>
            </a:prstGeom>
            <a:noFill/>
            <a:ln w="9525" cap="flat">
              <a:solidFill>
                <a:srgbClr val="BB211F">
                  <a:alpha val="40000"/>
                </a:srgbClr>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000">
                  <a:solidFill>
                    <a:srgbClr val="1F1F1F"/>
                  </a:solidFill>
                  <a:latin typeface="Gill Sans MT"/>
                  <a:ea typeface="Gill Sans MT"/>
                  <a:cs typeface="Gill Sans MT"/>
                  <a:sym typeface="Gill Sans MT"/>
                </a:defRPr>
              </a:lvl1pPr>
            </a:lstStyle>
            <a:p>
              <a:pPr/>
              <a:r>
                <a:t>Employed by primary care?</a:t>
              </a:r>
            </a:p>
          </p:txBody>
        </p:sp>
        <p:sp>
          <p:nvSpPr>
            <p:cNvPr id="2127" name="TextBox 29"/>
            <p:cNvSpPr txBox="1"/>
            <p:nvPr/>
          </p:nvSpPr>
          <p:spPr>
            <a:xfrm>
              <a:off x="6945962" y="3902860"/>
              <a:ext cx="1267113" cy="380366"/>
            </a:xfrm>
            <a:prstGeom prst="rect">
              <a:avLst/>
            </a:prstGeom>
            <a:noFill/>
            <a:ln w="9525" cap="flat">
              <a:solidFill>
                <a:srgbClr val="BB211F">
                  <a:alpha val="40000"/>
                </a:srgbClr>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000">
                  <a:solidFill>
                    <a:srgbClr val="1F1F1F"/>
                  </a:solidFill>
                  <a:latin typeface="Gill Sans MT"/>
                  <a:ea typeface="Gill Sans MT"/>
                  <a:cs typeface="Gill Sans MT"/>
                  <a:sym typeface="Gill Sans MT"/>
                </a:defRPr>
              </a:lvl1pPr>
            </a:lstStyle>
            <a:p>
              <a:pPr/>
              <a:r>
                <a:t>Dedicated CAMHS worker or link?</a:t>
              </a:r>
            </a:p>
          </p:txBody>
        </p:sp>
        <p:sp>
          <p:nvSpPr>
            <p:cNvPr id="2128" name="TextBox 31"/>
            <p:cNvSpPr txBox="1"/>
            <p:nvPr/>
          </p:nvSpPr>
          <p:spPr>
            <a:xfrm>
              <a:off x="416629" y="935067"/>
              <a:ext cx="1020735" cy="520066"/>
            </a:xfrm>
            <a:prstGeom prst="rect">
              <a:avLst/>
            </a:prstGeom>
            <a:noFill/>
            <a:ln w="9525" cap="flat">
              <a:solidFill>
                <a:srgbClr val="BB211F">
                  <a:alpha val="40000"/>
                </a:srgbClr>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000">
                  <a:solidFill>
                    <a:srgbClr val="575757"/>
                  </a:solidFill>
                  <a:latin typeface="Gill Sans MT"/>
                  <a:ea typeface="Gill Sans MT"/>
                  <a:cs typeface="Gill Sans MT"/>
                  <a:sym typeface="Gill Sans MT"/>
                </a:defRPr>
              </a:pPr>
              <a:r>
                <a:t>Social prescribing</a:t>
              </a:r>
            </a:p>
            <a:p>
              <a:pPr algn="ctr">
                <a:defRPr sz="1000">
                  <a:solidFill>
                    <a:srgbClr val="575757"/>
                  </a:solidFill>
                  <a:latin typeface="Gill Sans MT"/>
                  <a:ea typeface="Gill Sans MT"/>
                  <a:cs typeface="Gill Sans MT"/>
                  <a:sym typeface="Gill Sans MT"/>
                </a:defRPr>
              </a:pPr>
              <a:r>
                <a:t>Link with practices</a:t>
              </a:r>
            </a:p>
          </p:txBody>
        </p:sp>
        <p:sp>
          <p:nvSpPr>
            <p:cNvPr id="2129" name="TextBox 32"/>
            <p:cNvSpPr txBox="1"/>
            <p:nvPr/>
          </p:nvSpPr>
          <p:spPr>
            <a:xfrm>
              <a:off x="1738178" y="678184"/>
              <a:ext cx="1161485" cy="240666"/>
            </a:xfrm>
            <a:prstGeom prst="rect">
              <a:avLst/>
            </a:prstGeom>
            <a:solidFill>
              <a:srgbClr val="BB211F">
                <a:alpha val="40000"/>
              </a:srgbClr>
            </a:solidFill>
            <a:ln w="9525" cap="flat">
              <a:solidFill>
                <a:srgbClr val="BB211F">
                  <a:alpha val="40000"/>
                </a:srgbClr>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1F1F1F"/>
                  </a:solidFill>
                  <a:latin typeface="Gill Sans MT"/>
                  <a:ea typeface="Gill Sans MT"/>
                  <a:cs typeface="Gill Sans MT"/>
                  <a:sym typeface="Gill Sans MT"/>
                </a:defRPr>
              </a:lvl1pPr>
            </a:lstStyle>
            <a:p>
              <a:pPr/>
              <a:r>
                <a:t>Care navigator</a:t>
              </a:r>
            </a:p>
          </p:txBody>
        </p:sp>
        <p:sp>
          <p:nvSpPr>
            <p:cNvPr id="2130" name="TextBox 33"/>
            <p:cNvSpPr txBox="1"/>
            <p:nvPr/>
          </p:nvSpPr>
          <p:spPr>
            <a:xfrm>
              <a:off x="1738178" y="938918"/>
              <a:ext cx="1161485" cy="240666"/>
            </a:xfrm>
            <a:prstGeom prst="rect">
              <a:avLst/>
            </a:prstGeom>
            <a:noFill/>
            <a:ln w="9525" cap="flat">
              <a:solidFill>
                <a:srgbClr val="BB211F">
                  <a:alpha val="40000"/>
                </a:srgbClr>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000">
                  <a:solidFill>
                    <a:srgbClr val="1F1F1F"/>
                  </a:solidFill>
                  <a:latin typeface="Gill Sans MT"/>
                  <a:ea typeface="Gill Sans MT"/>
                  <a:cs typeface="Gill Sans MT"/>
                  <a:sym typeface="Gill Sans MT"/>
                </a:defRPr>
              </a:lvl1pPr>
            </a:lstStyle>
            <a:p>
              <a:pPr/>
              <a:r>
                <a:t>HCA?</a:t>
              </a:r>
            </a:p>
          </p:txBody>
        </p:sp>
        <p:sp>
          <p:nvSpPr>
            <p:cNvPr id="2131" name="TextBox 34"/>
            <p:cNvSpPr txBox="1"/>
            <p:nvPr/>
          </p:nvSpPr>
          <p:spPr>
            <a:xfrm>
              <a:off x="4012269" y="1076598"/>
              <a:ext cx="1039465" cy="266066"/>
            </a:xfrm>
            <a:prstGeom prst="rect">
              <a:avLst/>
            </a:prstGeom>
            <a:solidFill>
              <a:srgbClr val="BB211F">
                <a:alpha val="40000"/>
              </a:srgbClr>
            </a:solidFill>
            <a:ln w="9525" cap="flat">
              <a:solidFill>
                <a:srgbClr val="BB211F">
                  <a:alpha val="40000"/>
                </a:srgbClr>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100">
                  <a:solidFill>
                    <a:srgbClr val="1F1F1F"/>
                  </a:solidFill>
                  <a:latin typeface="Gill Sans MT"/>
                  <a:ea typeface="Gill Sans MT"/>
                  <a:cs typeface="Gill Sans MT"/>
                  <a:sym typeface="Gill Sans MT"/>
                </a:defRPr>
              </a:lvl1pPr>
            </a:lstStyle>
            <a:p>
              <a:pPr/>
              <a:r>
                <a:t>PCN wide data</a:t>
              </a:r>
            </a:p>
          </p:txBody>
        </p:sp>
        <p:sp>
          <p:nvSpPr>
            <p:cNvPr id="2132" name="TextBox 35"/>
            <p:cNvSpPr txBox="1"/>
            <p:nvPr/>
          </p:nvSpPr>
          <p:spPr>
            <a:xfrm>
              <a:off x="4012269" y="1450229"/>
              <a:ext cx="1039465" cy="380366"/>
            </a:xfrm>
            <a:prstGeom prst="rect">
              <a:avLst/>
            </a:prstGeom>
            <a:noFill/>
            <a:ln w="9525" cap="flat">
              <a:solidFill>
                <a:srgbClr val="BB211F">
                  <a:alpha val="40000"/>
                </a:srgbClr>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000">
                  <a:solidFill>
                    <a:srgbClr val="1F1F1F"/>
                  </a:solidFill>
                  <a:latin typeface="Gill Sans MT"/>
                  <a:ea typeface="Gill Sans MT"/>
                  <a:cs typeface="Gill Sans MT"/>
                  <a:sym typeface="Gill Sans MT"/>
                </a:defRPr>
              </a:lvl1pPr>
            </a:lstStyle>
            <a:p>
              <a:pPr/>
              <a:r>
                <a:t>Population health analysis</a:t>
              </a:r>
            </a:p>
          </p:txBody>
        </p:sp>
        <p:sp>
          <p:nvSpPr>
            <p:cNvPr id="2133" name="TextBox 36"/>
            <p:cNvSpPr txBox="1"/>
            <p:nvPr/>
          </p:nvSpPr>
          <p:spPr>
            <a:xfrm>
              <a:off x="288033" y="2053708"/>
              <a:ext cx="2030888" cy="240666"/>
            </a:xfrm>
            <a:prstGeom prst="rect">
              <a:avLst/>
            </a:prstGeom>
            <a:solidFill>
              <a:srgbClr val="BB211F">
                <a:alpha val="40000"/>
              </a:srgbClr>
            </a:solidFill>
            <a:ln w="9525" cap="flat">
              <a:solidFill>
                <a:srgbClr val="BB211F">
                  <a:alpha val="40000"/>
                </a:srgbClr>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1F1F1F"/>
                  </a:solidFill>
                  <a:latin typeface="Gill Sans MT"/>
                  <a:ea typeface="Gill Sans MT"/>
                  <a:cs typeface="Gill Sans MT"/>
                  <a:sym typeface="Gill Sans MT"/>
                </a:defRPr>
              </a:lvl1pPr>
            </a:lstStyle>
            <a:p>
              <a:pPr/>
              <a:r>
                <a:t>New workforce</a:t>
              </a:r>
            </a:p>
          </p:txBody>
        </p:sp>
        <p:sp>
          <p:nvSpPr>
            <p:cNvPr id="2134" name="TextBox 37"/>
            <p:cNvSpPr txBox="1"/>
            <p:nvPr/>
          </p:nvSpPr>
          <p:spPr>
            <a:xfrm>
              <a:off x="288033" y="2313182"/>
              <a:ext cx="2030888" cy="520066"/>
            </a:xfrm>
            <a:prstGeom prst="rect">
              <a:avLst/>
            </a:prstGeom>
            <a:noFill/>
            <a:ln w="9525" cap="flat">
              <a:solidFill>
                <a:srgbClr val="BB211F">
                  <a:alpha val="40000"/>
                </a:srgbClr>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defRPr sz="1000">
                  <a:latin typeface="Gill Sans MT"/>
                  <a:ea typeface="Gill Sans MT"/>
                  <a:cs typeface="Gill Sans MT"/>
                  <a:sym typeface="Gill Sans MT"/>
                </a:defRPr>
              </a:lvl1pPr>
            </a:lstStyle>
            <a:p>
              <a:pPr/>
              <a:r>
                <a:t>Practice staff get support from  GPwSI (1 per network), clinical pharmacist, AHPs, technicians</a:t>
              </a:r>
            </a:p>
          </p:txBody>
        </p:sp>
        <p:sp>
          <p:nvSpPr>
            <p:cNvPr id="2135" name="TextBox 38"/>
            <p:cNvSpPr txBox="1"/>
            <p:nvPr/>
          </p:nvSpPr>
          <p:spPr>
            <a:xfrm>
              <a:off x="2725590" y="5034583"/>
              <a:ext cx="954892" cy="520066"/>
            </a:xfrm>
            <a:prstGeom prst="rect">
              <a:avLst/>
            </a:prstGeom>
            <a:noFill/>
            <a:ln w="9525" cap="flat">
              <a:solidFill>
                <a:srgbClr val="BB211F">
                  <a:alpha val="40000"/>
                </a:srgbClr>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000">
                  <a:solidFill>
                    <a:srgbClr val="1F1F1F"/>
                  </a:solidFill>
                  <a:latin typeface="Gill Sans MT"/>
                  <a:ea typeface="Gill Sans MT"/>
                  <a:cs typeface="Gill Sans MT"/>
                  <a:sym typeface="Gill Sans MT"/>
                </a:defRPr>
              </a:lvl1pPr>
            </a:lstStyle>
            <a:p>
              <a:pPr/>
              <a:r>
                <a:t>In-reach or out-reach with paediatricians</a:t>
              </a:r>
            </a:p>
          </p:txBody>
        </p:sp>
        <p:sp>
          <p:nvSpPr>
            <p:cNvPr id="2136" name="TextBox 39"/>
            <p:cNvSpPr txBox="1"/>
            <p:nvPr/>
          </p:nvSpPr>
          <p:spPr>
            <a:xfrm>
              <a:off x="4382287" y="5031101"/>
              <a:ext cx="669447" cy="520066"/>
            </a:xfrm>
            <a:prstGeom prst="rect">
              <a:avLst/>
            </a:prstGeom>
            <a:noFill/>
            <a:ln w="9525" cap="flat">
              <a:solidFill>
                <a:srgbClr val="BB211F">
                  <a:alpha val="40000"/>
                </a:srgbClr>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1000">
                  <a:solidFill>
                    <a:srgbClr val="1F1F1F"/>
                  </a:solidFill>
                  <a:latin typeface="Gill Sans MT"/>
                  <a:ea typeface="Gill Sans MT"/>
                  <a:cs typeface="Gill Sans MT"/>
                  <a:sym typeface="Gill Sans MT"/>
                </a:defRPr>
              </a:lvl1pPr>
            </a:lstStyle>
            <a:p>
              <a:pPr/>
              <a:r>
                <a:t>Specialist clinics</a:t>
              </a:r>
            </a:p>
          </p:txBody>
        </p:sp>
        <p:sp>
          <p:nvSpPr>
            <p:cNvPr id="2137" name="TextBox 40"/>
            <p:cNvSpPr txBox="1"/>
            <p:nvPr/>
          </p:nvSpPr>
          <p:spPr>
            <a:xfrm>
              <a:off x="3680481" y="5023408"/>
              <a:ext cx="712008" cy="570866"/>
            </a:xfrm>
            <a:prstGeom prst="rect">
              <a:avLst/>
            </a:prstGeom>
            <a:noFill/>
            <a:ln w="9525" cap="flat">
              <a:solidFill>
                <a:srgbClr val="BB211F">
                  <a:alpha val="40000"/>
                </a:srgbClr>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algn="ctr">
                <a:defRPr sz="1000">
                  <a:solidFill>
                    <a:srgbClr val="1F1F1F"/>
                  </a:solidFill>
                  <a:latin typeface="Gill Sans MT"/>
                  <a:ea typeface="Gill Sans MT"/>
                  <a:cs typeface="Gill Sans MT"/>
                  <a:sym typeface="Gill Sans MT"/>
                </a:defRPr>
              </a:pPr>
              <a:r>
                <a:t>Hotlines</a:t>
              </a:r>
            </a:p>
            <a:p>
              <a:pPr algn="ctr">
                <a:defRPr sz="1100">
                  <a:solidFill>
                    <a:srgbClr val="1F1F1F"/>
                  </a:solidFill>
                  <a:latin typeface="Gill Sans MT"/>
                  <a:ea typeface="Gill Sans MT"/>
                  <a:cs typeface="Gill Sans MT"/>
                  <a:sym typeface="Gill Sans MT"/>
                </a:defRPr>
              </a:pPr>
            </a:p>
          </p:txBody>
        </p:sp>
        <p:sp>
          <p:nvSpPr>
            <p:cNvPr id="2138" name="TextBox 41"/>
            <p:cNvSpPr txBox="1"/>
            <p:nvPr/>
          </p:nvSpPr>
          <p:spPr>
            <a:xfrm>
              <a:off x="2725588" y="4766380"/>
              <a:ext cx="3037494" cy="240666"/>
            </a:xfrm>
            <a:prstGeom prst="rect">
              <a:avLst/>
            </a:prstGeom>
            <a:solidFill>
              <a:srgbClr val="BB211F">
                <a:alpha val="40000"/>
              </a:srgbClr>
            </a:solidFill>
            <a:ln w="9525" cap="flat">
              <a:solidFill>
                <a:srgbClr val="BB211F">
                  <a:alpha val="40000"/>
                </a:srgbClr>
              </a:solidFill>
              <a:prstDash val="solid"/>
              <a:round/>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1000">
                  <a:solidFill>
                    <a:srgbClr val="1F1F1F"/>
                  </a:solidFill>
                  <a:latin typeface="Gill Sans MT"/>
                  <a:ea typeface="Gill Sans MT"/>
                  <a:cs typeface="Gill Sans MT"/>
                  <a:sym typeface="Gill Sans MT"/>
                </a:defRPr>
              </a:lvl1pPr>
            </a:lstStyle>
            <a:p>
              <a:pPr/>
              <a:r>
                <a:t>Hospital Trusts</a:t>
              </a:r>
            </a:p>
          </p:txBody>
        </p:sp>
        <p:grpSp>
          <p:nvGrpSpPr>
            <p:cNvPr id="2141" name="Oval 42"/>
            <p:cNvGrpSpPr/>
            <p:nvPr/>
          </p:nvGrpSpPr>
          <p:grpSpPr>
            <a:xfrm>
              <a:off x="5484236" y="2529835"/>
              <a:ext cx="883992" cy="894836"/>
              <a:chOff x="0" y="0"/>
              <a:chExt cx="883990" cy="894834"/>
            </a:xfrm>
          </p:grpSpPr>
          <p:sp>
            <p:nvSpPr>
              <p:cNvPr id="2139" name="Circle"/>
              <p:cNvSpPr/>
              <p:nvPr/>
            </p:nvSpPr>
            <p:spPr>
              <a:xfrm>
                <a:off x="-1" y="0"/>
                <a:ext cx="883992" cy="894835"/>
              </a:xfrm>
              <a:prstGeom prst="ellipse">
                <a:avLst/>
              </a:prstGeom>
              <a:solidFill>
                <a:srgbClr val="BB211F">
                  <a:alpha val="40000"/>
                </a:srgbClr>
              </a:solidFill>
              <a:ln w="9525" cap="flat">
                <a:solidFill>
                  <a:srgbClr val="BB211F">
                    <a:alpha val="40000"/>
                  </a:srgbClr>
                </a:solidFill>
                <a:prstDash val="solid"/>
                <a:round/>
              </a:ln>
              <a:effectLst/>
            </p:spPr>
            <p:txBody>
              <a:bodyPr wrap="square" lIns="45719" tIns="45719" rIns="45719" bIns="45719" numCol="1" anchor="ctr">
                <a:noAutofit/>
              </a:bodyPr>
              <a:lstStyle/>
              <a:p>
                <a:pPr algn="ctr"/>
              </a:p>
            </p:txBody>
          </p:sp>
          <p:sp>
            <p:nvSpPr>
              <p:cNvPr id="2140" name="Shared IT system /records"/>
              <p:cNvSpPr txBox="1"/>
              <p:nvPr/>
            </p:nvSpPr>
            <p:spPr>
              <a:xfrm>
                <a:off x="129456" y="154199"/>
                <a:ext cx="625078" cy="5864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sz="1000">
                    <a:solidFill>
                      <a:srgbClr val="1F1F1F"/>
                    </a:solidFill>
                    <a:latin typeface="Gill Sans MT"/>
                    <a:ea typeface="Gill Sans MT"/>
                    <a:cs typeface="Gill Sans MT"/>
                    <a:sym typeface="Gill Sans MT"/>
                  </a:defRPr>
                </a:lvl1pPr>
              </a:lstStyle>
              <a:p>
                <a:pPr/>
                <a:r>
                  <a:t>Shared IT system /records</a:t>
                </a:r>
              </a:p>
            </p:txBody>
          </p:sp>
        </p:grpSp>
        <p:sp>
          <p:nvSpPr>
            <p:cNvPr id="2142" name="Curved Connector 44"/>
            <p:cNvSpPr/>
            <p:nvPr/>
          </p:nvSpPr>
          <p:spPr>
            <a:xfrm>
              <a:off x="992078" y="937660"/>
              <a:ext cx="2288915" cy="117148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4352" y="0"/>
                    <a:pt x="8704" y="5400"/>
                    <a:pt x="8704" y="10800"/>
                  </a:cubicBezTo>
                  <a:cubicBezTo>
                    <a:pt x="8704" y="16200"/>
                    <a:pt x="15152" y="21600"/>
                    <a:pt x="21600" y="21600"/>
                  </a:cubicBezTo>
                </a:path>
              </a:pathLst>
            </a:custGeom>
            <a:noFill/>
            <a:ln w="38100" cap="flat">
              <a:solidFill>
                <a:srgbClr val="ED9997"/>
              </a:solidFill>
              <a:prstDash val="solid"/>
              <a:round/>
              <a:headEnd type="triangle" w="med" len="med"/>
              <a:tailEnd type="triangle" w="med" len="med"/>
            </a:ln>
            <a:effectLst/>
          </p:spPr>
          <p:txBody>
            <a:bodyPr wrap="square" lIns="45719" tIns="45719" rIns="45719" bIns="45719" numCol="1" anchor="ctr">
              <a:noAutofit/>
            </a:bodyPr>
            <a:lstStyle/>
            <a:p>
              <a:pPr/>
            </a:p>
          </p:txBody>
        </p:sp>
      </p:grpSp>
      <p:sp>
        <p:nvSpPr>
          <p:cNvPr id="2144" name="TextBox 52"/>
          <p:cNvSpPr txBox="1"/>
          <p:nvPr/>
        </p:nvSpPr>
        <p:spPr>
          <a:xfrm>
            <a:off x="4750241" y="5184905"/>
            <a:ext cx="1712705" cy="240666"/>
          </a:xfrm>
          <a:prstGeom prst="rect">
            <a:avLst/>
          </a:prstGeom>
          <a:solidFill>
            <a:srgbClr val="BB211F">
              <a:alpha val="40000"/>
            </a:srgbClr>
          </a:solidFill>
          <a:ln>
            <a:solidFill>
              <a:srgbClr val="BB211F">
                <a:alpha val="40000"/>
              </a:srgbClr>
            </a:solidFill>
          </a:ln>
          <a:extLst>
            <a:ext uri="{C572A759-6A51-4108-AA02-DFA0A04FC94B}">
              <ma14:wrappingTextBoxFlag xmlns:ma14="http://schemas.microsoft.com/office/mac/drawingml/2011/main" val="1"/>
            </a:ext>
          </a:extLst>
        </p:spPr>
        <p:txBody>
          <a:bodyPr lIns="45719" rIns="45719" anchor="ctr">
            <a:spAutoFit/>
          </a:bodyPr>
          <a:lstStyle>
            <a:lvl1pPr algn="ctr">
              <a:defRPr sz="1000">
                <a:solidFill>
                  <a:srgbClr val="1F1F1F"/>
                </a:solidFill>
                <a:latin typeface="Gill Sans MT"/>
                <a:ea typeface="Gill Sans MT"/>
                <a:cs typeface="Gill Sans MT"/>
                <a:sym typeface="Gill Sans MT"/>
              </a:defRPr>
            </a:lvl1pPr>
          </a:lstStyle>
          <a:p>
            <a:pPr/>
            <a:r>
              <a:t>Open access to pharmacy </a:t>
            </a:r>
          </a:p>
        </p:txBody>
      </p:sp>
      <p:sp>
        <p:nvSpPr>
          <p:cNvPr id="2145" name="Straight Arrow Connector 55"/>
          <p:cNvSpPr/>
          <p:nvPr/>
        </p:nvSpPr>
        <p:spPr>
          <a:xfrm flipH="1" flipV="1">
            <a:off x="5412390" y="4693518"/>
            <a:ext cx="194205" cy="488611"/>
          </a:xfrm>
          <a:prstGeom prst="line">
            <a:avLst/>
          </a:prstGeom>
          <a:ln w="38100">
            <a:solidFill>
              <a:srgbClr val="ED9997"/>
            </a:solidFill>
            <a:headEnd type="triangle"/>
            <a:tailEnd type="triangle"/>
          </a:ln>
        </p:spPr>
        <p:txBody>
          <a:bodyPr lIns="45719" rIns="45719"/>
          <a:lstStyle/>
          <a:p>
            <a:pPr/>
          </a:p>
        </p:txBody>
      </p:sp>
      <p:sp>
        <p:nvSpPr>
          <p:cNvPr id="2146" name="TextBox 61"/>
          <p:cNvSpPr txBox="1"/>
          <p:nvPr/>
        </p:nvSpPr>
        <p:spPr>
          <a:xfrm>
            <a:off x="5231245" y="6033863"/>
            <a:ext cx="711349" cy="520066"/>
          </a:xfrm>
          <a:prstGeom prst="rect">
            <a:avLst/>
          </a:prstGeom>
          <a:ln>
            <a:solidFill>
              <a:srgbClr val="BB211F">
                <a:alpha val="40000"/>
              </a:srgbClr>
            </a:solidFill>
          </a:ln>
          <a:extLst>
            <a:ext uri="{C572A759-6A51-4108-AA02-DFA0A04FC94B}">
              <ma14:wrappingTextBoxFlag xmlns:ma14="http://schemas.microsoft.com/office/mac/drawingml/2011/main" val="1"/>
            </a:ext>
          </a:extLst>
        </p:spPr>
        <p:txBody>
          <a:bodyPr lIns="45719" rIns="45719">
            <a:spAutoFit/>
          </a:bodyPr>
          <a:lstStyle>
            <a:lvl1pPr algn="ctr">
              <a:defRPr sz="1000">
                <a:solidFill>
                  <a:srgbClr val="1F1F1F"/>
                </a:solidFill>
                <a:latin typeface="Gill Sans MT"/>
                <a:ea typeface="Gill Sans MT"/>
                <a:cs typeface="Gill Sans MT"/>
                <a:sym typeface="Gill Sans MT"/>
              </a:defRPr>
            </a:lvl1pPr>
          </a:lstStyle>
          <a:p>
            <a:pPr/>
            <a:r>
              <a:t>Access to transition planning        </a:t>
            </a:r>
          </a:p>
        </p:txBody>
      </p:sp>
      <p:sp>
        <p:nvSpPr>
          <p:cNvPr id="2147" name="TextBox 62"/>
          <p:cNvSpPr txBox="1"/>
          <p:nvPr/>
        </p:nvSpPr>
        <p:spPr>
          <a:xfrm>
            <a:off x="7513091" y="1192605"/>
            <a:ext cx="1235373" cy="520066"/>
          </a:xfrm>
          <a:prstGeom prst="rect">
            <a:avLst/>
          </a:prstGeom>
          <a:solidFill>
            <a:srgbClr val="BB211F">
              <a:alpha val="40000"/>
            </a:srgbClr>
          </a:solidFill>
          <a:ln>
            <a:solidFill>
              <a:srgbClr val="BB211F">
                <a:alpha val="40000"/>
              </a:srgbClr>
            </a:solidFill>
          </a:ln>
          <a:extLst>
            <a:ext uri="{C572A759-6A51-4108-AA02-DFA0A04FC94B}">
              <ma14:wrappingTextBoxFlag xmlns:ma14="http://schemas.microsoft.com/office/mac/drawingml/2011/main" val="1"/>
            </a:ext>
          </a:extLst>
        </p:spPr>
        <p:txBody>
          <a:bodyPr lIns="45719" rIns="45719" anchor="ctr">
            <a:spAutoFit/>
          </a:bodyPr>
          <a:lstStyle>
            <a:lvl1pPr algn="ctr">
              <a:defRPr sz="1000">
                <a:solidFill>
                  <a:srgbClr val="1F1F1F"/>
                </a:solidFill>
                <a:latin typeface="Gill Sans MT"/>
                <a:ea typeface="Gill Sans MT"/>
                <a:cs typeface="Gill Sans MT"/>
                <a:sym typeface="Gill Sans MT"/>
              </a:defRPr>
            </a:lvl1pPr>
          </a:lstStyle>
          <a:p>
            <a:pPr/>
            <a:r>
              <a:t>Opportunities for different consultation types</a:t>
            </a:r>
          </a:p>
        </p:txBody>
      </p:sp>
      <p:sp>
        <p:nvSpPr>
          <p:cNvPr id="2148" name="TextBox 63"/>
          <p:cNvSpPr txBox="1"/>
          <p:nvPr/>
        </p:nvSpPr>
        <p:spPr>
          <a:xfrm>
            <a:off x="7513091" y="1725578"/>
            <a:ext cx="1235373" cy="659766"/>
          </a:xfrm>
          <a:prstGeom prst="rect">
            <a:avLst/>
          </a:prstGeom>
          <a:ln>
            <a:solidFill>
              <a:srgbClr val="BB211F">
                <a:alpha val="40000"/>
              </a:srgbClr>
            </a:solidFill>
          </a:ln>
          <a:extLst>
            <a:ext uri="{C572A759-6A51-4108-AA02-DFA0A04FC94B}">
              <ma14:wrappingTextBoxFlag xmlns:ma14="http://schemas.microsoft.com/office/mac/drawingml/2011/main" val="1"/>
            </a:ext>
          </a:extLst>
        </p:spPr>
        <p:txBody>
          <a:bodyPr lIns="45719" rIns="45719">
            <a:spAutoFit/>
          </a:bodyPr>
          <a:lstStyle>
            <a:lvl1pPr algn="ctr">
              <a:defRPr sz="1000">
                <a:solidFill>
                  <a:srgbClr val="575757"/>
                </a:solidFill>
                <a:latin typeface="Gill Sans MT"/>
                <a:ea typeface="Gill Sans MT"/>
                <a:cs typeface="Gill Sans MT"/>
                <a:sym typeface="Gill Sans MT"/>
              </a:defRPr>
            </a:lvl1pPr>
          </a:lstStyle>
          <a:p>
            <a:pPr/>
            <a:r>
              <a:t>Group consultations, telehealth, skype, online counselling – associated workforce</a:t>
            </a:r>
          </a:p>
        </p:txBody>
      </p:sp>
      <p:sp>
        <p:nvSpPr>
          <p:cNvPr id="2149" name="TextBox 67"/>
          <p:cNvSpPr txBox="1"/>
          <p:nvPr/>
        </p:nvSpPr>
        <p:spPr>
          <a:xfrm>
            <a:off x="7202145" y="3180707"/>
            <a:ext cx="1586513" cy="240666"/>
          </a:xfrm>
          <a:prstGeom prst="rect">
            <a:avLst/>
          </a:prstGeom>
          <a:solidFill>
            <a:srgbClr val="BB211F">
              <a:alpha val="40000"/>
            </a:srgbClr>
          </a:solidFill>
          <a:ln>
            <a:solidFill>
              <a:srgbClr val="BB211F">
                <a:alpha val="40000"/>
              </a:srgbClr>
            </a:solidFill>
          </a:ln>
          <a:extLst>
            <a:ext uri="{C572A759-6A51-4108-AA02-DFA0A04FC94B}">
              <ma14:wrappingTextBoxFlag xmlns:ma14="http://schemas.microsoft.com/office/mac/drawingml/2011/main" val="1"/>
            </a:ext>
          </a:extLst>
        </p:spPr>
        <p:txBody>
          <a:bodyPr lIns="45719" rIns="45719" anchor="ctr">
            <a:spAutoFit/>
          </a:bodyPr>
          <a:lstStyle>
            <a:lvl1pPr algn="ctr">
              <a:defRPr sz="1000">
                <a:solidFill>
                  <a:srgbClr val="1F1F1F"/>
                </a:solidFill>
                <a:latin typeface="Gill Sans MT"/>
                <a:ea typeface="Gill Sans MT"/>
                <a:cs typeface="Gill Sans MT"/>
                <a:sym typeface="Gill Sans MT"/>
              </a:defRPr>
            </a:lvl1pPr>
          </a:lstStyle>
          <a:p>
            <a:pPr/>
            <a:r>
              <a:t>Access to other services </a:t>
            </a:r>
          </a:p>
        </p:txBody>
      </p:sp>
      <p:sp>
        <p:nvSpPr>
          <p:cNvPr id="2150" name="Straight Arrow Connector 68"/>
          <p:cNvSpPr/>
          <p:nvPr/>
        </p:nvSpPr>
        <p:spPr>
          <a:xfrm flipH="1">
            <a:off x="6740287" y="3301039"/>
            <a:ext cx="461860" cy="723623"/>
          </a:xfrm>
          <a:prstGeom prst="line">
            <a:avLst/>
          </a:prstGeom>
          <a:ln w="38100">
            <a:solidFill>
              <a:srgbClr val="ED9997"/>
            </a:solidFill>
            <a:headEnd type="triangle"/>
            <a:tailEnd type="triangle"/>
          </a:ln>
        </p:spPr>
        <p:txBody>
          <a:bodyPr lIns="45719" rIns="45719"/>
          <a:lstStyle/>
          <a:p>
            <a:pPr/>
          </a:p>
        </p:txBody>
      </p:sp>
      <p:sp>
        <p:nvSpPr>
          <p:cNvPr id="2151" name="TextBox 74"/>
          <p:cNvSpPr txBox="1"/>
          <p:nvPr/>
        </p:nvSpPr>
        <p:spPr>
          <a:xfrm>
            <a:off x="7193318" y="3431994"/>
            <a:ext cx="1595341" cy="520066"/>
          </a:xfrm>
          <a:prstGeom prst="rect">
            <a:avLst/>
          </a:prstGeom>
          <a:ln>
            <a:solidFill>
              <a:srgbClr val="BB211F">
                <a:alpha val="40000"/>
              </a:srgbClr>
            </a:solidFill>
          </a:ln>
          <a:extLst>
            <a:ext uri="{C572A759-6A51-4108-AA02-DFA0A04FC94B}">
              <ma14:wrappingTextBoxFlag xmlns:ma14="http://schemas.microsoft.com/office/mac/drawingml/2011/main" val="1"/>
            </a:ext>
          </a:extLst>
        </p:spPr>
        <p:txBody>
          <a:bodyPr lIns="45719" rIns="45719">
            <a:spAutoFit/>
          </a:bodyPr>
          <a:lstStyle>
            <a:lvl1pPr algn="ctr">
              <a:defRPr sz="1000">
                <a:latin typeface="Gill Sans MT"/>
                <a:ea typeface="Gill Sans MT"/>
                <a:cs typeface="Gill Sans MT"/>
                <a:sym typeface="Gill Sans MT"/>
              </a:defRPr>
            </a:lvl1pPr>
          </a:lstStyle>
          <a:p>
            <a:pPr/>
            <a:r>
              <a:t>Sexual health, obesity, community eating disorder &amp; smoking cessation teams</a:t>
            </a:r>
          </a:p>
        </p:txBody>
      </p:sp>
      <p:sp>
        <p:nvSpPr>
          <p:cNvPr id="2152" name="TextBox 86"/>
          <p:cNvSpPr txBox="1"/>
          <p:nvPr/>
        </p:nvSpPr>
        <p:spPr>
          <a:xfrm>
            <a:off x="5942591" y="1986408"/>
            <a:ext cx="1259555" cy="520066"/>
          </a:xfrm>
          <a:prstGeom prst="rect">
            <a:avLst/>
          </a:prstGeom>
          <a:ln>
            <a:solidFill>
              <a:srgbClr val="BB211F">
                <a:alpha val="40000"/>
              </a:srgbClr>
            </a:solidFill>
          </a:ln>
          <a:extLst>
            <a:ext uri="{C572A759-6A51-4108-AA02-DFA0A04FC94B}">
              <ma14:wrappingTextBoxFlag xmlns:ma14="http://schemas.microsoft.com/office/mac/drawingml/2011/main" val="1"/>
            </a:ext>
          </a:extLst>
        </p:spPr>
        <p:txBody>
          <a:bodyPr lIns="45719" rIns="45719">
            <a:spAutoFit/>
          </a:bodyPr>
          <a:lstStyle>
            <a:lvl1pPr algn="ctr">
              <a:defRPr sz="1000">
                <a:solidFill>
                  <a:srgbClr val="1F1F1F"/>
                </a:solidFill>
                <a:latin typeface="Gill Sans MT"/>
                <a:ea typeface="Gill Sans MT"/>
                <a:cs typeface="Gill Sans MT"/>
                <a:sym typeface="Gill Sans MT"/>
              </a:defRPr>
            </a:lvl1pPr>
          </a:lstStyle>
          <a:p>
            <a:pPr/>
            <a:r>
              <a:t>Support and education  - self management</a:t>
            </a:r>
          </a:p>
        </p:txBody>
      </p:sp>
      <p:sp>
        <p:nvSpPr>
          <p:cNvPr id="2153" name="TextBox 87"/>
          <p:cNvSpPr txBox="1"/>
          <p:nvPr/>
        </p:nvSpPr>
        <p:spPr>
          <a:xfrm>
            <a:off x="2222822" y="1142006"/>
            <a:ext cx="1712705" cy="240666"/>
          </a:xfrm>
          <a:prstGeom prst="rect">
            <a:avLst/>
          </a:prstGeom>
          <a:solidFill>
            <a:srgbClr val="BB211F">
              <a:alpha val="40000"/>
            </a:srgbClr>
          </a:solidFill>
          <a:ln>
            <a:solidFill>
              <a:srgbClr val="BB211F">
                <a:alpha val="40000"/>
              </a:srgbClr>
            </a:solidFill>
          </a:ln>
          <a:extLst>
            <a:ext uri="{C572A759-6A51-4108-AA02-DFA0A04FC94B}">
              <ma14:wrappingTextBoxFlag xmlns:ma14="http://schemas.microsoft.com/office/mac/drawingml/2011/main" val="1"/>
            </a:ext>
          </a:extLst>
        </p:spPr>
        <p:txBody>
          <a:bodyPr lIns="45719" rIns="45719" anchor="ctr">
            <a:spAutoFit/>
          </a:bodyPr>
          <a:lstStyle>
            <a:lvl1pPr algn="ctr">
              <a:defRPr sz="1000">
                <a:solidFill>
                  <a:srgbClr val="1F1F1F"/>
                </a:solidFill>
                <a:latin typeface="Gill Sans MT"/>
                <a:ea typeface="Gill Sans MT"/>
                <a:cs typeface="Gill Sans MT"/>
                <a:sym typeface="Gill Sans MT"/>
              </a:defRPr>
            </a:lvl1pPr>
          </a:lstStyle>
          <a:p>
            <a:pPr/>
            <a:r>
              <a:t>Access to translators</a:t>
            </a:r>
          </a:p>
        </p:txBody>
      </p:sp>
      <p:sp>
        <p:nvSpPr>
          <p:cNvPr id="2154" name="Straight Arrow Connector 140"/>
          <p:cNvSpPr/>
          <p:nvPr/>
        </p:nvSpPr>
        <p:spPr>
          <a:xfrm flipH="1">
            <a:off x="4863379" y="2742500"/>
            <a:ext cx="33144" cy="437126"/>
          </a:xfrm>
          <a:prstGeom prst="line">
            <a:avLst/>
          </a:prstGeom>
          <a:ln w="38100">
            <a:solidFill>
              <a:srgbClr val="ED9997"/>
            </a:solidFill>
            <a:headEnd type="triangle"/>
            <a:tailEnd type="triangle"/>
          </a:ln>
        </p:spPr>
        <p:txBody>
          <a:bodyPr lIns="45719" rIns="45719"/>
          <a:lstStyle/>
          <a:p>
            <a:pPr/>
          </a:p>
        </p:txBody>
      </p:sp>
      <p:sp>
        <p:nvSpPr>
          <p:cNvPr id="2155" name="Curved Connector 143"/>
          <p:cNvSpPr/>
          <p:nvPr/>
        </p:nvSpPr>
        <p:spPr>
          <a:xfrm flipH="1" rot="16200000">
            <a:off x="2949008" y="2181390"/>
            <a:ext cx="971857" cy="8501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5400" y="0"/>
                  <a:pt x="10800" y="5400"/>
                  <a:pt x="10800" y="10800"/>
                </a:cubicBezTo>
                <a:cubicBezTo>
                  <a:pt x="10800" y="16200"/>
                  <a:pt x="16200" y="21600"/>
                  <a:pt x="21600" y="21600"/>
                </a:cubicBezTo>
              </a:path>
            </a:pathLst>
          </a:custGeom>
          <a:ln w="38100">
            <a:solidFill>
              <a:srgbClr val="ED9997"/>
            </a:solidFill>
            <a:headEnd type="triangle"/>
            <a:tailEnd type="triangle"/>
          </a:ln>
        </p:spPr>
        <p:txBody>
          <a:bodyPr lIns="45719" rIns="45719" anchor="ctr"/>
          <a:lstStyle/>
          <a:p>
            <a:pPr/>
          </a:p>
        </p:txBody>
      </p:sp>
      <p:sp>
        <p:nvSpPr>
          <p:cNvPr id="2156" name="TextBox 147"/>
          <p:cNvSpPr txBox="1"/>
          <p:nvPr/>
        </p:nvSpPr>
        <p:spPr>
          <a:xfrm>
            <a:off x="6462945" y="6451481"/>
            <a:ext cx="1712705" cy="240666"/>
          </a:xfrm>
          <a:prstGeom prst="rect">
            <a:avLst/>
          </a:prstGeom>
          <a:solidFill>
            <a:srgbClr val="BB211F">
              <a:alpha val="40000"/>
            </a:srgbClr>
          </a:solidFill>
          <a:ln>
            <a:solidFill>
              <a:srgbClr val="BB211F">
                <a:alpha val="40000"/>
              </a:srgbClr>
            </a:solidFill>
          </a:ln>
          <a:extLst>
            <a:ext uri="{C572A759-6A51-4108-AA02-DFA0A04FC94B}">
              <ma14:wrappingTextBoxFlag xmlns:ma14="http://schemas.microsoft.com/office/mac/drawingml/2011/main" val="1"/>
            </a:ext>
          </a:extLst>
        </p:spPr>
        <p:txBody>
          <a:bodyPr lIns="45719" rIns="45719" anchor="ctr">
            <a:spAutoFit/>
          </a:bodyPr>
          <a:lstStyle>
            <a:lvl1pPr algn="ctr">
              <a:defRPr sz="1000">
                <a:solidFill>
                  <a:srgbClr val="1F1F1F"/>
                </a:solidFill>
                <a:latin typeface="Gill Sans MT"/>
                <a:ea typeface="Gill Sans MT"/>
                <a:cs typeface="Gill Sans MT"/>
                <a:sym typeface="Gill Sans MT"/>
              </a:defRPr>
            </a:lvl1pPr>
          </a:lstStyle>
          <a:p>
            <a:pPr/>
            <a:r>
              <a:t>Mental health therapist</a:t>
            </a:r>
          </a:p>
        </p:txBody>
      </p:sp>
      <p:sp>
        <p:nvSpPr>
          <p:cNvPr id="2157" name="Curved Connector 148"/>
          <p:cNvSpPr/>
          <p:nvPr/>
        </p:nvSpPr>
        <p:spPr>
          <a:xfrm flipH="1" rot="16200000">
            <a:off x="5422357" y="5130772"/>
            <a:ext cx="1710677" cy="9251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1792" y="0"/>
                  <a:pt x="3584" y="5400"/>
                  <a:pt x="3584" y="10800"/>
                </a:cubicBezTo>
                <a:cubicBezTo>
                  <a:pt x="3584" y="16200"/>
                  <a:pt x="12592" y="21600"/>
                  <a:pt x="21600" y="21600"/>
                </a:cubicBezTo>
              </a:path>
            </a:pathLst>
          </a:custGeom>
          <a:ln w="38100">
            <a:solidFill>
              <a:srgbClr val="ED9997"/>
            </a:solidFill>
            <a:headEnd type="triangle"/>
            <a:tailEnd type="triangle"/>
          </a:ln>
        </p:spPr>
        <p:txBody>
          <a:bodyPr lIns="45719" rIns="45719" anchor="ctr"/>
          <a:lstStyle/>
          <a:p>
            <a:pPr/>
          </a:p>
        </p:txBody>
      </p:sp>
      <p:sp>
        <p:nvSpPr>
          <p:cNvPr id="2158" name="TextBox 183"/>
          <p:cNvSpPr txBox="1"/>
          <p:nvPr/>
        </p:nvSpPr>
        <p:spPr>
          <a:xfrm>
            <a:off x="1723506" y="4341073"/>
            <a:ext cx="774927" cy="659766"/>
          </a:xfrm>
          <a:prstGeom prst="rect">
            <a:avLst/>
          </a:prstGeom>
          <a:ln>
            <a:solidFill>
              <a:srgbClr val="BB211F">
                <a:alpha val="40000"/>
              </a:srgbClr>
            </a:solidFill>
          </a:ln>
          <a:extLst>
            <a:ext uri="{C572A759-6A51-4108-AA02-DFA0A04FC94B}">
              <ma14:wrappingTextBoxFlag xmlns:ma14="http://schemas.microsoft.com/office/mac/drawingml/2011/main" val="1"/>
            </a:ext>
          </a:extLst>
        </p:spPr>
        <p:txBody>
          <a:bodyPr lIns="45719" rIns="45719">
            <a:spAutoFit/>
          </a:bodyPr>
          <a:lstStyle>
            <a:lvl1pPr algn="ctr">
              <a:defRPr sz="1000">
                <a:solidFill>
                  <a:srgbClr val="1F1F1F"/>
                </a:solidFill>
                <a:latin typeface="Gill Sans MT"/>
                <a:ea typeface="Gill Sans MT"/>
                <a:cs typeface="Gill Sans MT"/>
                <a:sym typeface="Gill Sans MT"/>
              </a:defRPr>
            </a:lvl1pPr>
          </a:lstStyle>
          <a:p>
            <a:pPr/>
            <a:r>
              <a:t>Social worker, family support</a:t>
            </a:r>
          </a:p>
        </p:txBody>
      </p:sp>
      <p:sp>
        <p:nvSpPr>
          <p:cNvPr id="2159" name="Straight Arrow Connector 184"/>
          <p:cNvSpPr/>
          <p:nvPr/>
        </p:nvSpPr>
        <p:spPr>
          <a:xfrm flipH="1">
            <a:off x="2498432" y="4155949"/>
            <a:ext cx="813338" cy="1"/>
          </a:xfrm>
          <a:prstGeom prst="line">
            <a:avLst/>
          </a:prstGeom>
          <a:ln w="38100">
            <a:solidFill>
              <a:srgbClr val="ED9997"/>
            </a:solidFill>
            <a:headEnd type="triangle"/>
            <a:tailEnd type="triangle"/>
          </a:ln>
        </p:spPr>
        <p:txBody>
          <a:bodyPr lIns="45719" rIns="45719"/>
          <a:lstStyle/>
          <a:p>
            <a:pPr/>
          </a:p>
        </p:txBody>
      </p:sp>
      <p:grpSp>
        <p:nvGrpSpPr>
          <p:cNvPr id="2162" name="Title 1"/>
          <p:cNvGrpSpPr/>
          <p:nvPr/>
        </p:nvGrpSpPr>
        <p:grpSpPr>
          <a:xfrm>
            <a:off x="173339" y="221316"/>
            <a:ext cx="8797322" cy="510461"/>
            <a:chOff x="0" y="0"/>
            <a:chExt cx="8797321" cy="510460"/>
          </a:xfrm>
        </p:grpSpPr>
        <p:sp>
          <p:nvSpPr>
            <p:cNvPr id="2160" name="Rectangle"/>
            <p:cNvSpPr/>
            <p:nvPr/>
          </p:nvSpPr>
          <p:spPr>
            <a:xfrm>
              <a:off x="0" y="0"/>
              <a:ext cx="8797322" cy="503784"/>
            </a:xfrm>
            <a:prstGeom prst="rect">
              <a:avLst/>
            </a:prstGeom>
            <a:solidFill>
              <a:schemeClr val="accent6"/>
            </a:solidFill>
            <a:ln w="12700" cap="flat">
              <a:noFill/>
              <a:miter lim="400000"/>
            </a:ln>
            <a:effectLst/>
          </p:spPr>
          <p:txBody>
            <a:bodyPr wrap="square" lIns="45719" tIns="45719" rIns="45719" bIns="45719" numCol="1" anchor="t">
              <a:noAutofit/>
            </a:bodyPr>
            <a:lstStyle/>
            <a:p>
              <a:pPr>
                <a:spcBef>
                  <a:spcPts val="600"/>
                </a:spcBef>
                <a:defRPr sz="2400">
                  <a:solidFill>
                    <a:srgbClr val="FFFFFF"/>
                  </a:solidFill>
                  <a:latin typeface="Arial Black"/>
                  <a:ea typeface="Arial Black"/>
                  <a:cs typeface="Arial Black"/>
                  <a:sym typeface="Arial Black"/>
                </a:defRPr>
              </a:pPr>
            </a:p>
          </p:txBody>
        </p:sp>
        <p:sp>
          <p:nvSpPr>
            <p:cNvPr id="2161" name="PCNs: the health &amp; social care landscape for CYP"/>
            <p:cNvSpPr txBox="1"/>
            <p:nvPr/>
          </p:nvSpPr>
          <p:spPr>
            <a:xfrm>
              <a:off x="0" y="0"/>
              <a:ext cx="8797322" cy="5104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80" tIns="45680" rIns="45680" bIns="45680" numCol="1" anchor="t">
              <a:spAutoFit/>
            </a:bodyPr>
            <a:lstStyle>
              <a:lvl1pPr indent="95250">
                <a:spcBef>
                  <a:spcPts val="600"/>
                </a:spcBef>
                <a:defRPr sz="2400">
                  <a:solidFill>
                    <a:srgbClr val="FFFFFF"/>
                  </a:solidFill>
                  <a:latin typeface="Arial Black"/>
                  <a:ea typeface="Arial Black"/>
                  <a:cs typeface="Arial Black"/>
                  <a:sym typeface="Arial Black"/>
                </a:defRPr>
              </a:lvl1pPr>
            </a:lstStyle>
            <a:p>
              <a:pPr/>
              <a:r>
                <a:t>PCNs: the health &amp; social care landscape for CYP</a:t>
              </a:r>
            </a:p>
          </p:txBody>
        </p:sp>
      </p:grpSp>
      <p:sp>
        <p:nvSpPr>
          <p:cNvPr id="2163" name="Straight Arrow Connector 64"/>
          <p:cNvSpPr/>
          <p:nvPr/>
        </p:nvSpPr>
        <p:spPr>
          <a:xfrm flipH="1">
            <a:off x="6732240" y="2120521"/>
            <a:ext cx="780852" cy="1108573"/>
          </a:xfrm>
          <a:prstGeom prst="line">
            <a:avLst/>
          </a:prstGeom>
          <a:ln w="38100">
            <a:solidFill>
              <a:srgbClr val="ED9997"/>
            </a:solidFill>
            <a:headEnd type="triangle"/>
            <a:tailEnd type="triangle"/>
          </a:ln>
        </p:spPr>
        <p:txBody>
          <a:bodyPr lIns="45719" rIns="45719"/>
          <a:lstStyle/>
          <a:p>
            <a:pP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7" name="Text Placeholder 5"/>
          <p:cNvSpPr txBox="1"/>
          <p:nvPr>
            <p:ph type="body" sz="quarter" idx="1"/>
          </p:nvPr>
        </p:nvSpPr>
        <p:spPr>
          <a:xfrm>
            <a:off x="196786" y="1421589"/>
            <a:ext cx="8065591" cy="504057"/>
          </a:xfrm>
          <a:prstGeom prst="rect">
            <a:avLst/>
          </a:prstGeom>
        </p:spPr>
        <p:txBody>
          <a:bodyPr/>
          <a:lstStyle>
            <a:lvl1pPr defTabSz="630936">
              <a:spcBef>
                <a:spcPts val="400"/>
              </a:spcBef>
              <a:defRPr sz="2484"/>
            </a:lvl1pPr>
          </a:lstStyle>
          <a:p>
            <a:pPr/>
            <a:r>
              <a:t>A whole population approach for CYP services</a:t>
            </a:r>
          </a:p>
        </p:txBody>
      </p:sp>
      <p:sp>
        <p:nvSpPr>
          <p:cNvPr id="2168" name="Slide Number Placeholder 3"/>
          <p:cNvSpPr txBox="1"/>
          <p:nvPr>
            <p:ph type="sldNum" sz="quarter" idx="2"/>
          </p:nvPr>
        </p:nvSpPr>
        <p:spPr>
          <a:xfrm>
            <a:off x="8703582" y="6431763"/>
            <a:ext cx="188898" cy="264255"/>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0" name="Title 3"/>
          <p:cNvSpPr txBox="1"/>
          <p:nvPr>
            <p:ph type="title"/>
          </p:nvPr>
        </p:nvSpPr>
        <p:spPr>
          <a:xfrm>
            <a:off x="323527" y="274638"/>
            <a:ext cx="8496946" cy="633413"/>
          </a:xfrm>
          <a:prstGeom prst="rect">
            <a:avLst/>
          </a:prstGeom>
          <a:solidFill>
            <a:schemeClr val="accent6"/>
          </a:solidFill>
        </p:spPr>
        <p:txBody>
          <a:bodyPr lIns="45680" tIns="45680" rIns="45680" bIns="45680"/>
          <a:lstStyle>
            <a:lvl1pPr algn="l">
              <a:spcBef>
                <a:spcPts val="600"/>
              </a:spcBef>
              <a:defRPr sz="1800">
                <a:solidFill>
                  <a:srgbClr val="FFFFFF"/>
                </a:solidFill>
                <a:latin typeface="Arial Black"/>
                <a:ea typeface="Arial Black"/>
                <a:cs typeface="Arial Black"/>
                <a:sym typeface="Arial Black"/>
              </a:defRPr>
            </a:lvl1pPr>
          </a:lstStyle>
          <a:p>
            <a:pPr/>
            <a:r>
              <a:t>A Whole Population Approach: Patient Segments in Child Health…</a:t>
            </a:r>
          </a:p>
        </p:txBody>
      </p:sp>
      <p:grpSp>
        <p:nvGrpSpPr>
          <p:cNvPr id="2207" name="Diagram 4"/>
          <p:cNvGrpSpPr/>
          <p:nvPr/>
        </p:nvGrpSpPr>
        <p:grpSpPr>
          <a:xfrm>
            <a:off x="611560" y="1518645"/>
            <a:ext cx="7848872" cy="4534013"/>
            <a:chOff x="0" y="0"/>
            <a:chExt cx="7848871" cy="4534012"/>
          </a:xfrm>
        </p:grpSpPr>
        <p:grpSp>
          <p:nvGrpSpPr>
            <p:cNvPr id="2173" name="Group"/>
            <p:cNvGrpSpPr/>
            <p:nvPr/>
          </p:nvGrpSpPr>
          <p:grpSpPr>
            <a:xfrm>
              <a:off x="2825593" y="72545"/>
              <a:ext cx="5023279" cy="580354"/>
              <a:chOff x="0" y="0"/>
              <a:chExt cx="5023277" cy="580353"/>
            </a:xfrm>
          </p:grpSpPr>
          <p:sp>
            <p:nvSpPr>
              <p:cNvPr id="2171" name="Shape"/>
              <p:cNvSpPr/>
              <p:nvPr/>
            </p:nvSpPr>
            <p:spPr>
              <a:xfrm rot="5400000">
                <a:off x="2221462" y="-2221463"/>
                <a:ext cx="580354" cy="50232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18000" y="0"/>
                    </a:lnTo>
                    <a:cubicBezTo>
                      <a:pt x="19988" y="0"/>
                      <a:pt x="21600" y="186"/>
                      <a:pt x="21600" y="416"/>
                    </a:cubicBezTo>
                    <a:lnTo>
                      <a:pt x="21600" y="21600"/>
                    </a:lnTo>
                    <a:lnTo>
                      <a:pt x="0" y="21600"/>
                    </a:lnTo>
                    <a:lnTo>
                      <a:pt x="0" y="416"/>
                    </a:lnTo>
                    <a:cubicBezTo>
                      <a:pt x="0" y="186"/>
                      <a:pt x="1612" y="0"/>
                      <a:pt x="3600" y="0"/>
                    </a:cubicBezTo>
                    <a:close/>
                  </a:path>
                </a:pathLst>
              </a:custGeom>
              <a:solidFill>
                <a:srgbClr val="DEE7D0">
                  <a:alpha val="90000"/>
                </a:srgbClr>
              </a:solidFill>
              <a:ln w="9525" cap="flat">
                <a:solidFill>
                  <a:srgbClr val="DEE7D0">
                    <a:alpha val="90000"/>
                  </a:srgbClr>
                </a:solidFill>
                <a:prstDash val="solid"/>
                <a:round/>
              </a:ln>
              <a:effectLst/>
            </p:spPr>
            <p:txBody>
              <a:bodyPr wrap="square" lIns="45719" tIns="45719" rIns="45719" bIns="45719" numCol="1" anchor="ctr">
                <a:noAutofit/>
              </a:bodyPr>
              <a:lstStyle/>
              <a:p>
                <a:pPr defTabSz="666750">
                  <a:lnSpc>
                    <a:spcPct val="90000"/>
                  </a:lnSpc>
                  <a:spcBef>
                    <a:spcPts val="300"/>
                  </a:spcBef>
                  <a:defRPr sz="1400">
                    <a:solidFill>
                      <a:srgbClr val="000000"/>
                    </a:solidFill>
                    <a:latin typeface="+mn-lt"/>
                    <a:ea typeface="+mn-ea"/>
                    <a:cs typeface="+mn-cs"/>
                    <a:sym typeface="Calibri"/>
                  </a:defRPr>
                </a:pPr>
              </a:p>
            </p:txBody>
          </p:sp>
          <p:sp>
            <p:nvSpPr>
              <p:cNvPr id="2172" name="Advice &amp; prevention    eg: Breast feeding /  Immunisation / Mental well-being / Healthy eating / Exercise / Dental health"/>
              <p:cNvSpPr txBox="1"/>
              <p:nvPr/>
            </p:nvSpPr>
            <p:spPr>
              <a:xfrm>
                <a:off x="0" y="44431"/>
                <a:ext cx="4994949" cy="4914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8575" tIns="28575" rIns="28575" bIns="28575" numCol="1" anchor="ctr">
                <a:spAutoFit/>
              </a:bodyPr>
              <a:lstStyle/>
              <a:p>
                <a:pPr lvl="1" marL="114300" indent="-114300" defTabSz="666750">
                  <a:lnSpc>
                    <a:spcPct val="90000"/>
                  </a:lnSpc>
                  <a:spcBef>
                    <a:spcPts val="200"/>
                  </a:spcBef>
                  <a:buSzPct val="100000"/>
                  <a:buChar char="•"/>
                  <a:defRPr i="1" sz="1500">
                    <a:solidFill>
                      <a:srgbClr val="000000"/>
                    </a:solidFill>
                    <a:latin typeface="+mn-lt"/>
                    <a:ea typeface="+mn-ea"/>
                    <a:cs typeface="+mn-cs"/>
                    <a:sym typeface="Calibri"/>
                  </a:defRPr>
                </a:pPr>
                <a:r>
                  <a:t>Advice &amp; prevention    </a:t>
                </a:r>
                <a:r>
                  <a:rPr i="0"/>
                  <a:t>eg: Breast feeding /  Immunisation / Mental well-being / Healthy eating / Exercise / Dental health</a:t>
                </a:r>
              </a:p>
            </p:txBody>
          </p:sp>
        </p:grpSp>
        <p:grpSp>
          <p:nvGrpSpPr>
            <p:cNvPr id="2176" name="Group"/>
            <p:cNvGrpSpPr/>
            <p:nvPr/>
          </p:nvGrpSpPr>
          <p:grpSpPr>
            <a:xfrm>
              <a:off x="0" y="0"/>
              <a:ext cx="2825594" cy="725441"/>
              <a:chOff x="0" y="0"/>
              <a:chExt cx="2825593" cy="725440"/>
            </a:xfrm>
          </p:grpSpPr>
          <p:sp>
            <p:nvSpPr>
              <p:cNvPr id="2174" name="Rounded Rectangle"/>
              <p:cNvSpPr/>
              <p:nvPr/>
            </p:nvSpPr>
            <p:spPr>
              <a:xfrm>
                <a:off x="0" y="0"/>
                <a:ext cx="2825594" cy="725441"/>
              </a:xfrm>
              <a:prstGeom prst="roundRect">
                <a:avLst>
                  <a:gd name="adj" fmla="val 16667"/>
                </a:avLst>
              </a:prstGeom>
              <a:gradFill flip="none" rotWithShape="1">
                <a:gsLst>
                  <a:gs pos="0">
                    <a:srgbClr val="769537"/>
                  </a:gs>
                  <a:gs pos="80000">
                    <a:srgbClr val="9BC348"/>
                  </a:gs>
                  <a:gs pos="100000">
                    <a:srgbClr val="9CC646"/>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defTabSz="889000">
                  <a:lnSpc>
                    <a:spcPct val="90000"/>
                  </a:lnSpc>
                  <a:spcBef>
                    <a:spcPts val="700"/>
                  </a:spcBef>
                  <a:defRPr b="1" sz="2000">
                    <a:solidFill>
                      <a:srgbClr val="FFFFFF"/>
                    </a:solidFill>
                    <a:latin typeface="+mn-lt"/>
                    <a:ea typeface="+mn-ea"/>
                    <a:cs typeface="+mn-cs"/>
                    <a:sym typeface="Calibri"/>
                  </a:defRPr>
                </a:pPr>
              </a:p>
            </p:txBody>
          </p:sp>
          <p:sp>
            <p:nvSpPr>
              <p:cNvPr id="2175" name="Healthy Child"/>
              <p:cNvSpPr txBox="1"/>
              <p:nvPr/>
            </p:nvSpPr>
            <p:spPr>
              <a:xfrm>
                <a:off x="35413" y="172220"/>
                <a:ext cx="2754767" cy="381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defTabSz="889000">
                  <a:lnSpc>
                    <a:spcPct val="90000"/>
                  </a:lnSpc>
                  <a:spcBef>
                    <a:spcPts val="800"/>
                  </a:spcBef>
                  <a:defRPr b="1" sz="2000">
                    <a:solidFill>
                      <a:srgbClr val="FFFFFF"/>
                    </a:solidFill>
                    <a:latin typeface="+mn-lt"/>
                    <a:ea typeface="+mn-ea"/>
                    <a:cs typeface="+mn-cs"/>
                    <a:sym typeface="Calibri"/>
                  </a:defRPr>
                </a:lvl1pPr>
              </a:lstStyle>
              <a:p>
                <a:pPr/>
                <a:r>
                  <a:t>Healthy Child</a:t>
                </a:r>
              </a:p>
            </p:txBody>
          </p:sp>
        </p:grpSp>
        <p:grpSp>
          <p:nvGrpSpPr>
            <p:cNvPr id="2179" name="Group"/>
            <p:cNvGrpSpPr/>
            <p:nvPr/>
          </p:nvGrpSpPr>
          <p:grpSpPr>
            <a:xfrm>
              <a:off x="2825593" y="834259"/>
              <a:ext cx="5023279" cy="580354"/>
              <a:chOff x="0" y="0"/>
              <a:chExt cx="5023277" cy="580353"/>
            </a:xfrm>
          </p:grpSpPr>
          <p:sp>
            <p:nvSpPr>
              <p:cNvPr id="2177" name="Shape"/>
              <p:cNvSpPr/>
              <p:nvPr/>
            </p:nvSpPr>
            <p:spPr>
              <a:xfrm rot="5400000">
                <a:off x="2221462" y="-2221463"/>
                <a:ext cx="580354" cy="50232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18000" y="0"/>
                    </a:lnTo>
                    <a:cubicBezTo>
                      <a:pt x="19988" y="0"/>
                      <a:pt x="21600" y="186"/>
                      <a:pt x="21600" y="416"/>
                    </a:cubicBezTo>
                    <a:lnTo>
                      <a:pt x="21600" y="21600"/>
                    </a:lnTo>
                    <a:lnTo>
                      <a:pt x="0" y="21600"/>
                    </a:lnTo>
                    <a:lnTo>
                      <a:pt x="0" y="416"/>
                    </a:lnTo>
                    <a:cubicBezTo>
                      <a:pt x="0" y="186"/>
                      <a:pt x="1612" y="0"/>
                      <a:pt x="3600" y="0"/>
                    </a:cubicBezTo>
                    <a:close/>
                  </a:path>
                </a:pathLst>
              </a:custGeom>
              <a:solidFill>
                <a:srgbClr val="D0E5D0">
                  <a:alpha val="90000"/>
                </a:srgbClr>
              </a:solidFill>
              <a:ln w="9525" cap="flat">
                <a:solidFill>
                  <a:srgbClr val="D0E5D0">
                    <a:alpha val="90000"/>
                  </a:srgbClr>
                </a:solidFill>
                <a:prstDash val="solid"/>
                <a:round/>
              </a:ln>
              <a:effectLst/>
            </p:spPr>
            <p:txBody>
              <a:bodyPr wrap="square" lIns="45719" tIns="45719" rIns="45719" bIns="45719" numCol="1" anchor="ctr">
                <a:noAutofit/>
              </a:bodyPr>
              <a:lstStyle/>
              <a:p>
                <a:pPr defTabSz="666750">
                  <a:lnSpc>
                    <a:spcPct val="90000"/>
                  </a:lnSpc>
                  <a:spcBef>
                    <a:spcPts val="300"/>
                  </a:spcBef>
                  <a:defRPr sz="1500">
                    <a:solidFill>
                      <a:srgbClr val="000000"/>
                    </a:solidFill>
                    <a:latin typeface="+mn-lt"/>
                    <a:ea typeface="+mn-ea"/>
                    <a:cs typeface="+mn-cs"/>
                    <a:sym typeface="Calibri"/>
                  </a:defRPr>
                </a:pPr>
              </a:p>
            </p:txBody>
          </p:sp>
          <p:sp>
            <p:nvSpPr>
              <p:cNvPr id="2178" name="eg:   Safeguarding issues / Self-harm / Substance misuse / Complex family &amp; schooling issues / Looked after children"/>
              <p:cNvSpPr txBox="1"/>
              <p:nvPr/>
            </p:nvSpPr>
            <p:spPr>
              <a:xfrm>
                <a:off x="0" y="44431"/>
                <a:ext cx="4994949" cy="4914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8575" tIns="28575" rIns="28575" bIns="28575" numCol="1" anchor="ctr">
                <a:spAutoFit/>
              </a:bodyPr>
              <a:lstStyle/>
              <a:p>
                <a:pPr lvl="1" marL="114300" indent="-114300" defTabSz="666750">
                  <a:lnSpc>
                    <a:spcPct val="90000"/>
                  </a:lnSpc>
                  <a:spcBef>
                    <a:spcPts val="200"/>
                  </a:spcBef>
                  <a:buSzPct val="100000"/>
                  <a:buChar char="•"/>
                  <a:defRPr sz="1500">
                    <a:solidFill>
                      <a:srgbClr val="000000"/>
                    </a:solidFill>
                    <a:latin typeface="+mn-lt"/>
                    <a:ea typeface="+mn-ea"/>
                    <a:cs typeface="+mn-cs"/>
                    <a:sym typeface="Calibri"/>
                  </a:defRPr>
                </a:pPr>
                <a:r>
                  <a:t>eg:   Safeguarding issues / Self-harm / Substance misuse / Complex family &amp; schooling issues / Looked after children</a:t>
                </a:r>
              </a:p>
            </p:txBody>
          </p:sp>
        </p:grpSp>
        <p:grpSp>
          <p:nvGrpSpPr>
            <p:cNvPr id="2182" name="Group"/>
            <p:cNvGrpSpPr/>
            <p:nvPr/>
          </p:nvGrpSpPr>
          <p:grpSpPr>
            <a:xfrm>
              <a:off x="0" y="761715"/>
              <a:ext cx="2825594" cy="725442"/>
              <a:chOff x="0" y="0"/>
              <a:chExt cx="2825593" cy="725440"/>
            </a:xfrm>
          </p:grpSpPr>
          <p:sp>
            <p:nvSpPr>
              <p:cNvPr id="2180" name="Rounded Rectangle"/>
              <p:cNvSpPr/>
              <p:nvPr/>
            </p:nvSpPr>
            <p:spPr>
              <a:xfrm>
                <a:off x="0" y="0"/>
                <a:ext cx="2825594" cy="725441"/>
              </a:xfrm>
              <a:prstGeom prst="roundRect">
                <a:avLst>
                  <a:gd name="adj" fmla="val 16667"/>
                </a:avLst>
              </a:prstGeom>
              <a:gradFill flip="none" rotWithShape="1">
                <a:gsLst>
                  <a:gs pos="0">
                    <a:srgbClr val="3D9039"/>
                  </a:gs>
                  <a:gs pos="80000">
                    <a:srgbClr val="50BE4B"/>
                  </a:gs>
                  <a:gs pos="100000">
                    <a:srgbClr val="4FC149"/>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defTabSz="889000">
                  <a:lnSpc>
                    <a:spcPct val="90000"/>
                  </a:lnSpc>
                  <a:spcBef>
                    <a:spcPts val="700"/>
                  </a:spcBef>
                  <a:defRPr b="1" sz="2000">
                    <a:solidFill>
                      <a:srgbClr val="FFFFFF"/>
                    </a:solidFill>
                    <a:latin typeface="+mn-lt"/>
                    <a:ea typeface="+mn-ea"/>
                    <a:cs typeface="+mn-cs"/>
                    <a:sym typeface="Calibri"/>
                  </a:defRPr>
                </a:pPr>
              </a:p>
            </p:txBody>
          </p:sp>
          <p:sp>
            <p:nvSpPr>
              <p:cNvPr id="2181" name="Vulnerable child with social needs"/>
              <p:cNvSpPr txBox="1"/>
              <p:nvPr/>
            </p:nvSpPr>
            <p:spPr>
              <a:xfrm>
                <a:off x="35413" y="35060"/>
                <a:ext cx="2754767" cy="6553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defTabSz="889000">
                  <a:lnSpc>
                    <a:spcPct val="90000"/>
                  </a:lnSpc>
                  <a:spcBef>
                    <a:spcPts val="800"/>
                  </a:spcBef>
                  <a:defRPr b="1" sz="2000">
                    <a:solidFill>
                      <a:srgbClr val="FFFFFF"/>
                    </a:solidFill>
                    <a:latin typeface="+mn-lt"/>
                    <a:ea typeface="+mn-ea"/>
                    <a:cs typeface="+mn-cs"/>
                    <a:sym typeface="Calibri"/>
                  </a:defRPr>
                </a:lvl1pPr>
              </a:lstStyle>
              <a:p>
                <a:pPr/>
                <a:r>
                  <a:t>Vulnerable child with social needs</a:t>
                </a:r>
              </a:p>
            </p:txBody>
          </p:sp>
        </p:grpSp>
        <p:grpSp>
          <p:nvGrpSpPr>
            <p:cNvPr id="2185" name="Group"/>
            <p:cNvGrpSpPr/>
            <p:nvPr/>
          </p:nvGrpSpPr>
          <p:grpSpPr>
            <a:xfrm>
              <a:off x="2825593" y="1595973"/>
              <a:ext cx="5023279" cy="580354"/>
              <a:chOff x="0" y="0"/>
              <a:chExt cx="5023277" cy="580353"/>
            </a:xfrm>
          </p:grpSpPr>
          <p:sp>
            <p:nvSpPr>
              <p:cNvPr id="2183" name="Shape"/>
              <p:cNvSpPr/>
              <p:nvPr/>
            </p:nvSpPr>
            <p:spPr>
              <a:xfrm rot="5400000">
                <a:off x="2221462" y="-2221463"/>
                <a:ext cx="580354" cy="50232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18000" y="0"/>
                    </a:lnTo>
                    <a:cubicBezTo>
                      <a:pt x="19988" y="0"/>
                      <a:pt x="21600" y="186"/>
                      <a:pt x="21600" y="416"/>
                    </a:cubicBezTo>
                    <a:lnTo>
                      <a:pt x="21600" y="21600"/>
                    </a:lnTo>
                    <a:lnTo>
                      <a:pt x="0" y="21600"/>
                    </a:lnTo>
                    <a:lnTo>
                      <a:pt x="0" y="416"/>
                    </a:lnTo>
                    <a:cubicBezTo>
                      <a:pt x="0" y="186"/>
                      <a:pt x="1612" y="0"/>
                      <a:pt x="3600" y="0"/>
                    </a:cubicBezTo>
                    <a:close/>
                  </a:path>
                </a:pathLst>
              </a:custGeom>
              <a:solidFill>
                <a:srgbClr val="D1E4DC">
                  <a:alpha val="90000"/>
                </a:srgbClr>
              </a:solidFill>
              <a:ln w="9525" cap="flat">
                <a:solidFill>
                  <a:srgbClr val="D1E4DC">
                    <a:alpha val="90000"/>
                  </a:srgbClr>
                </a:solidFill>
                <a:prstDash val="solid"/>
                <a:round/>
              </a:ln>
              <a:effectLst/>
            </p:spPr>
            <p:txBody>
              <a:bodyPr wrap="square" lIns="45719" tIns="45719" rIns="45719" bIns="45719" numCol="1" anchor="ctr">
                <a:noAutofit/>
              </a:bodyPr>
              <a:lstStyle/>
              <a:p>
                <a:pPr defTabSz="666750">
                  <a:lnSpc>
                    <a:spcPct val="90000"/>
                  </a:lnSpc>
                  <a:spcBef>
                    <a:spcPts val="300"/>
                  </a:spcBef>
                  <a:defRPr sz="1500">
                    <a:solidFill>
                      <a:srgbClr val="000000"/>
                    </a:solidFill>
                    <a:latin typeface="+mn-lt"/>
                    <a:ea typeface="+mn-ea"/>
                    <a:cs typeface="+mn-cs"/>
                    <a:sym typeface="Calibri"/>
                  </a:defRPr>
                </a:pPr>
              </a:p>
            </p:txBody>
          </p:sp>
          <p:sp>
            <p:nvSpPr>
              <p:cNvPr id="2184" name="eg:   Depression / Constipation / Type 2 diabetes/ Coeliac Disease / Asthma / Eczema / Nephrotic syndrome"/>
              <p:cNvSpPr txBox="1"/>
              <p:nvPr/>
            </p:nvSpPr>
            <p:spPr>
              <a:xfrm>
                <a:off x="0" y="44431"/>
                <a:ext cx="4994949" cy="4914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8575" tIns="28575" rIns="28575" bIns="28575" numCol="1" anchor="ctr">
                <a:spAutoFit/>
              </a:bodyPr>
              <a:lstStyle/>
              <a:p>
                <a:pPr lvl="1" marL="114300" indent="-114300" defTabSz="666750">
                  <a:lnSpc>
                    <a:spcPct val="90000"/>
                  </a:lnSpc>
                  <a:spcBef>
                    <a:spcPts val="200"/>
                  </a:spcBef>
                  <a:buSzPct val="100000"/>
                  <a:buChar char="•"/>
                  <a:defRPr sz="1500">
                    <a:solidFill>
                      <a:srgbClr val="000000"/>
                    </a:solidFill>
                    <a:latin typeface="+mn-lt"/>
                    <a:ea typeface="+mn-ea"/>
                    <a:cs typeface="+mn-cs"/>
                    <a:sym typeface="Calibri"/>
                  </a:defRPr>
                </a:pPr>
                <a:r>
                  <a:t>eg:   Depression / Constipation / Type 2 diabetes/ Coeliac Disease / Asthma / Eczema / Nephrotic syndrome</a:t>
                </a:r>
              </a:p>
            </p:txBody>
          </p:sp>
        </p:grpSp>
        <p:grpSp>
          <p:nvGrpSpPr>
            <p:cNvPr id="2188" name="Group"/>
            <p:cNvGrpSpPr/>
            <p:nvPr/>
          </p:nvGrpSpPr>
          <p:grpSpPr>
            <a:xfrm>
              <a:off x="0" y="1523429"/>
              <a:ext cx="2825594" cy="725441"/>
              <a:chOff x="0" y="0"/>
              <a:chExt cx="2825593" cy="725440"/>
            </a:xfrm>
          </p:grpSpPr>
          <p:sp>
            <p:nvSpPr>
              <p:cNvPr id="2186" name="Rounded Rectangle"/>
              <p:cNvSpPr/>
              <p:nvPr/>
            </p:nvSpPr>
            <p:spPr>
              <a:xfrm>
                <a:off x="0" y="0"/>
                <a:ext cx="2825594" cy="725441"/>
              </a:xfrm>
              <a:prstGeom prst="roundRect">
                <a:avLst>
                  <a:gd name="adj" fmla="val 16667"/>
                </a:avLst>
              </a:prstGeom>
              <a:gradFill flip="none" rotWithShape="1">
                <a:gsLst>
                  <a:gs pos="0">
                    <a:srgbClr val="3B8C6A"/>
                  </a:gs>
                  <a:gs pos="80000">
                    <a:srgbClr val="4EB88B"/>
                  </a:gs>
                  <a:gs pos="100000">
                    <a:srgbClr val="4CBB8C"/>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defTabSz="889000">
                  <a:lnSpc>
                    <a:spcPct val="90000"/>
                  </a:lnSpc>
                  <a:spcBef>
                    <a:spcPts val="700"/>
                  </a:spcBef>
                  <a:defRPr b="1" sz="2000">
                    <a:solidFill>
                      <a:srgbClr val="FFFFFF"/>
                    </a:solidFill>
                    <a:latin typeface="+mn-lt"/>
                    <a:ea typeface="+mn-ea"/>
                    <a:cs typeface="+mn-cs"/>
                    <a:sym typeface="Calibri"/>
                  </a:defRPr>
                </a:pPr>
              </a:p>
            </p:txBody>
          </p:sp>
          <p:sp>
            <p:nvSpPr>
              <p:cNvPr id="2187" name="Child with single long-term condition"/>
              <p:cNvSpPr txBox="1"/>
              <p:nvPr/>
            </p:nvSpPr>
            <p:spPr>
              <a:xfrm>
                <a:off x="35413" y="35060"/>
                <a:ext cx="2754767" cy="6553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algn="ctr" defTabSz="889000">
                  <a:lnSpc>
                    <a:spcPct val="90000"/>
                  </a:lnSpc>
                  <a:spcBef>
                    <a:spcPts val="800"/>
                  </a:spcBef>
                  <a:defRPr b="1" sz="2000">
                    <a:solidFill>
                      <a:srgbClr val="FFFFFF"/>
                    </a:solidFill>
                    <a:latin typeface="+mn-lt"/>
                    <a:ea typeface="+mn-ea"/>
                    <a:cs typeface="+mn-cs"/>
                    <a:sym typeface="Calibri"/>
                  </a:defRPr>
                </a:pPr>
                <a:r>
                  <a:t>Child with single long-term condition</a:t>
                </a:r>
                <a:r>
                  <a:rPr b="0"/>
                  <a:t> </a:t>
                </a:r>
              </a:p>
            </p:txBody>
          </p:sp>
        </p:grpSp>
        <p:grpSp>
          <p:nvGrpSpPr>
            <p:cNvPr id="2191" name="Group"/>
            <p:cNvGrpSpPr/>
            <p:nvPr/>
          </p:nvGrpSpPr>
          <p:grpSpPr>
            <a:xfrm>
              <a:off x="2825593" y="2357686"/>
              <a:ext cx="5023279" cy="580354"/>
              <a:chOff x="0" y="0"/>
              <a:chExt cx="5023277" cy="580353"/>
            </a:xfrm>
          </p:grpSpPr>
          <p:sp>
            <p:nvSpPr>
              <p:cNvPr id="2189" name="Shape"/>
              <p:cNvSpPr/>
              <p:nvPr/>
            </p:nvSpPr>
            <p:spPr>
              <a:xfrm rot="5400000">
                <a:off x="2221462" y="-2221463"/>
                <a:ext cx="580354" cy="50232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18000" y="0"/>
                    </a:lnTo>
                    <a:cubicBezTo>
                      <a:pt x="19988" y="0"/>
                      <a:pt x="21600" y="186"/>
                      <a:pt x="21600" y="416"/>
                    </a:cubicBezTo>
                    <a:lnTo>
                      <a:pt x="21600" y="21600"/>
                    </a:lnTo>
                    <a:lnTo>
                      <a:pt x="0" y="21600"/>
                    </a:lnTo>
                    <a:lnTo>
                      <a:pt x="0" y="416"/>
                    </a:lnTo>
                    <a:cubicBezTo>
                      <a:pt x="0" y="186"/>
                      <a:pt x="1612" y="0"/>
                      <a:pt x="3600" y="0"/>
                    </a:cubicBezTo>
                    <a:close/>
                  </a:path>
                </a:pathLst>
              </a:custGeom>
              <a:solidFill>
                <a:srgbClr val="D1DFE2">
                  <a:alpha val="90000"/>
                </a:srgbClr>
              </a:solidFill>
              <a:ln w="9525" cap="flat">
                <a:solidFill>
                  <a:srgbClr val="D1DFE2">
                    <a:alpha val="90000"/>
                  </a:srgbClr>
                </a:solidFill>
                <a:prstDash val="solid"/>
                <a:round/>
              </a:ln>
              <a:effectLst/>
            </p:spPr>
            <p:txBody>
              <a:bodyPr wrap="square" lIns="45719" tIns="45719" rIns="45719" bIns="45719" numCol="1" anchor="ctr">
                <a:noAutofit/>
              </a:bodyPr>
              <a:lstStyle/>
              <a:p>
                <a:pPr defTabSz="666750">
                  <a:lnSpc>
                    <a:spcPct val="90000"/>
                  </a:lnSpc>
                  <a:spcBef>
                    <a:spcPts val="300"/>
                  </a:spcBef>
                  <a:defRPr sz="1500">
                    <a:solidFill>
                      <a:srgbClr val="000000"/>
                    </a:solidFill>
                    <a:latin typeface="+mn-lt"/>
                    <a:ea typeface="+mn-ea"/>
                    <a:cs typeface="+mn-cs"/>
                    <a:sym typeface="Calibri"/>
                  </a:defRPr>
                </a:pPr>
              </a:p>
            </p:txBody>
          </p:sp>
          <p:sp>
            <p:nvSpPr>
              <p:cNvPr id="2190" name="eg:   Severe neurodisability / Down’s syndrome / Multiple food allergies / Child on long-term ventilation/ Type 1 diabetes"/>
              <p:cNvSpPr txBox="1"/>
              <p:nvPr/>
            </p:nvSpPr>
            <p:spPr>
              <a:xfrm>
                <a:off x="0" y="44431"/>
                <a:ext cx="4994949" cy="4914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8575" tIns="28575" rIns="28575" bIns="28575" numCol="1" anchor="ctr">
                <a:spAutoFit/>
              </a:bodyPr>
              <a:lstStyle/>
              <a:p>
                <a:pPr lvl="1" marL="114300" indent="-114300" defTabSz="666750">
                  <a:lnSpc>
                    <a:spcPct val="90000"/>
                  </a:lnSpc>
                  <a:spcBef>
                    <a:spcPts val="200"/>
                  </a:spcBef>
                  <a:buSzPct val="100000"/>
                  <a:buChar char="•"/>
                  <a:defRPr sz="1500">
                    <a:solidFill>
                      <a:srgbClr val="000000"/>
                    </a:solidFill>
                    <a:latin typeface="+mn-lt"/>
                    <a:ea typeface="+mn-ea"/>
                    <a:cs typeface="+mn-cs"/>
                    <a:sym typeface="Calibri"/>
                  </a:defRPr>
                </a:pPr>
                <a:r>
                  <a:t>eg:   Severe neurodisability / Down’s syndrome / Multiple food allergies / Child on long-term ventilation/ Type 1 diabetes </a:t>
                </a:r>
              </a:p>
            </p:txBody>
          </p:sp>
        </p:grpSp>
        <p:grpSp>
          <p:nvGrpSpPr>
            <p:cNvPr id="2194" name="Group"/>
            <p:cNvGrpSpPr/>
            <p:nvPr/>
          </p:nvGrpSpPr>
          <p:grpSpPr>
            <a:xfrm>
              <a:off x="0" y="2285142"/>
              <a:ext cx="2825594" cy="725442"/>
              <a:chOff x="0" y="0"/>
              <a:chExt cx="2825593" cy="725440"/>
            </a:xfrm>
          </p:grpSpPr>
          <p:sp>
            <p:nvSpPr>
              <p:cNvPr id="2192" name="Rounded Rectangle"/>
              <p:cNvSpPr/>
              <p:nvPr/>
            </p:nvSpPr>
            <p:spPr>
              <a:xfrm>
                <a:off x="0" y="0"/>
                <a:ext cx="2825594" cy="725441"/>
              </a:xfrm>
              <a:prstGeom prst="roundRect">
                <a:avLst>
                  <a:gd name="adj" fmla="val 16667"/>
                </a:avLst>
              </a:prstGeom>
              <a:gradFill flip="none" rotWithShape="1">
                <a:gsLst>
                  <a:gs pos="0">
                    <a:srgbClr val="3E7987"/>
                  </a:gs>
                  <a:gs pos="80000">
                    <a:srgbClr val="519EB2"/>
                  </a:gs>
                  <a:gs pos="100000">
                    <a:srgbClr val="50A0B5"/>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defTabSz="889000">
                  <a:lnSpc>
                    <a:spcPct val="90000"/>
                  </a:lnSpc>
                  <a:spcBef>
                    <a:spcPts val="700"/>
                  </a:spcBef>
                  <a:defRPr sz="2000">
                    <a:solidFill>
                      <a:srgbClr val="FFFFFF"/>
                    </a:solidFill>
                    <a:latin typeface="+mn-lt"/>
                    <a:ea typeface="+mn-ea"/>
                    <a:cs typeface="+mn-cs"/>
                    <a:sym typeface="Calibri"/>
                  </a:defRPr>
                </a:pPr>
              </a:p>
            </p:txBody>
          </p:sp>
          <p:sp>
            <p:nvSpPr>
              <p:cNvPr id="2193" name="Child with complex health needs"/>
              <p:cNvSpPr txBox="1"/>
              <p:nvPr/>
            </p:nvSpPr>
            <p:spPr>
              <a:xfrm>
                <a:off x="35413" y="35060"/>
                <a:ext cx="2754767" cy="6553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defTabSz="889000">
                  <a:lnSpc>
                    <a:spcPct val="90000"/>
                  </a:lnSpc>
                  <a:spcBef>
                    <a:spcPts val="800"/>
                  </a:spcBef>
                  <a:defRPr b="1" sz="2000">
                    <a:solidFill>
                      <a:srgbClr val="FFFFFF"/>
                    </a:solidFill>
                    <a:latin typeface="+mn-lt"/>
                    <a:ea typeface="+mn-ea"/>
                    <a:cs typeface="+mn-cs"/>
                    <a:sym typeface="Calibri"/>
                  </a:defRPr>
                </a:lvl1pPr>
              </a:lstStyle>
              <a:p>
                <a:pPr/>
                <a:r>
                  <a:t>Child with complex health needs</a:t>
                </a:r>
              </a:p>
            </p:txBody>
          </p:sp>
        </p:grpSp>
        <p:grpSp>
          <p:nvGrpSpPr>
            <p:cNvPr id="2197" name="Group"/>
            <p:cNvGrpSpPr/>
            <p:nvPr/>
          </p:nvGrpSpPr>
          <p:grpSpPr>
            <a:xfrm>
              <a:off x="2825593" y="3119400"/>
              <a:ext cx="5023279" cy="580354"/>
              <a:chOff x="0" y="0"/>
              <a:chExt cx="5023277" cy="580353"/>
            </a:xfrm>
          </p:grpSpPr>
          <p:sp>
            <p:nvSpPr>
              <p:cNvPr id="2195" name="Shape"/>
              <p:cNvSpPr/>
              <p:nvPr/>
            </p:nvSpPr>
            <p:spPr>
              <a:xfrm rot="5400000">
                <a:off x="2221462" y="-2221463"/>
                <a:ext cx="580354" cy="50232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18000" y="0"/>
                    </a:lnTo>
                    <a:cubicBezTo>
                      <a:pt x="19988" y="0"/>
                      <a:pt x="21600" y="186"/>
                      <a:pt x="21600" y="416"/>
                    </a:cubicBezTo>
                    <a:lnTo>
                      <a:pt x="21600" y="21600"/>
                    </a:lnTo>
                    <a:lnTo>
                      <a:pt x="0" y="21600"/>
                    </a:lnTo>
                    <a:lnTo>
                      <a:pt x="0" y="416"/>
                    </a:lnTo>
                    <a:cubicBezTo>
                      <a:pt x="0" y="186"/>
                      <a:pt x="1612" y="0"/>
                      <a:pt x="3600" y="0"/>
                    </a:cubicBezTo>
                    <a:close/>
                  </a:path>
                </a:pathLst>
              </a:custGeom>
              <a:solidFill>
                <a:srgbClr val="D1D5E1">
                  <a:alpha val="90000"/>
                </a:srgbClr>
              </a:solidFill>
              <a:ln w="9525" cap="flat">
                <a:solidFill>
                  <a:srgbClr val="D1D5E1">
                    <a:alpha val="90000"/>
                  </a:srgbClr>
                </a:solidFill>
                <a:prstDash val="solid"/>
                <a:round/>
              </a:ln>
              <a:effectLst/>
            </p:spPr>
            <p:txBody>
              <a:bodyPr wrap="square" lIns="45719" tIns="45719" rIns="45719" bIns="45719" numCol="1" anchor="ctr">
                <a:noAutofit/>
              </a:bodyPr>
              <a:lstStyle/>
              <a:p>
                <a:pPr defTabSz="666750">
                  <a:lnSpc>
                    <a:spcPct val="90000"/>
                  </a:lnSpc>
                  <a:spcBef>
                    <a:spcPts val="300"/>
                  </a:spcBef>
                  <a:defRPr sz="1500">
                    <a:solidFill>
                      <a:srgbClr val="000000"/>
                    </a:solidFill>
                    <a:latin typeface="+mn-lt"/>
                    <a:ea typeface="+mn-ea"/>
                    <a:cs typeface="+mn-cs"/>
                    <a:sym typeface="Calibri"/>
                  </a:defRPr>
                </a:pPr>
              </a:p>
            </p:txBody>
          </p:sp>
          <p:sp>
            <p:nvSpPr>
              <p:cNvPr id="2196" name="eg:   Croup / Otitis media / Tonsillitis / Uncomplicated pneumonia / Prolonged neonatal jaundice"/>
              <p:cNvSpPr txBox="1"/>
              <p:nvPr/>
            </p:nvSpPr>
            <p:spPr>
              <a:xfrm>
                <a:off x="0" y="44431"/>
                <a:ext cx="4994949" cy="4914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8575" tIns="28575" rIns="28575" bIns="28575" numCol="1" anchor="ctr">
                <a:spAutoFit/>
              </a:bodyPr>
              <a:lstStyle/>
              <a:p>
                <a:pPr lvl="1" marL="114300" indent="-114300" defTabSz="666750">
                  <a:lnSpc>
                    <a:spcPct val="90000"/>
                  </a:lnSpc>
                  <a:spcBef>
                    <a:spcPts val="200"/>
                  </a:spcBef>
                  <a:buSzPct val="100000"/>
                  <a:buChar char="•"/>
                  <a:defRPr sz="1500">
                    <a:solidFill>
                      <a:srgbClr val="000000"/>
                    </a:solidFill>
                    <a:latin typeface="+mn-lt"/>
                    <a:ea typeface="+mn-ea"/>
                    <a:cs typeface="+mn-cs"/>
                    <a:sym typeface="Calibri"/>
                  </a:defRPr>
                </a:pPr>
                <a:r>
                  <a:t>eg:   Croup / Otitis media / Tonsillitis / Uncomplicated pneumonia / Prolonged neonatal jaundice</a:t>
                </a:r>
              </a:p>
            </p:txBody>
          </p:sp>
        </p:grpSp>
        <p:grpSp>
          <p:nvGrpSpPr>
            <p:cNvPr id="2200" name="Group"/>
            <p:cNvGrpSpPr/>
            <p:nvPr/>
          </p:nvGrpSpPr>
          <p:grpSpPr>
            <a:xfrm>
              <a:off x="0" y="3046856"/>
              <a:ext cx="2825594" cy="725442"/>
              <a:chOff x="0" y="0"/>
              <a:chExt cx="2825593" cy="725440"/>
            </a:xfrm>
          </p:grpSpPr>
          <p:sp>
            <p:nvSpPr>
              <p:cNvPr id="2198" name="Rounded Rectangle"/>
              <p:cNvSpPr/>
              <p:nvPr/>
            </p:nvSpPr>
            <p:spPr>
              <a:xfrm>
                <a:off x="0" y="0"/>
                <a:ext cx="2825594" cy="725441"/>
              </a:xfrm>
              <a:prstGeom prst="roundRect">
                <a:avLst>
                  <a:gd name="adj" fmla="val 16667"/>
                </a:avLst>
              </a:prstGeom>
              <a:gradFill flip="none" rotWithShape="1">
                <a:gsLst>
                  <a:gs pos="0">
                    <a:srgbClr val="404C83"/>
                  </a:gs>
                  <a:gs pos="80000">
                    <a:srgbClr val="5464AC"/>
                  </a:gs>
                  <a:gs pos="100000">
                    <a:srgbClr val="5363AE"/>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defTabSz="889000">
                  <a:lnSpc>
                    <a:spcPct val="90000"/>
                  </a:lnSpc>
                  <a:spcBef>
                    <a:spcPts val="700"/>
                  </a:spcBef>
                  <a:defRPr sz="2000">
                    <a:solidFill>
                      <a:srgbClr val="FFFFFF"/>
                    </a:solidFill>
                    <a:latin typeface="+mn-lt"/>
                    <a:ea typeface="+mn-ea"/>
                    <a:cs typeface="+mn-cs"/>
                    <a:sym typeface="Calibri"/>
                  </a:defRPr>
                </a:pPr>
              </a:p>
            </p:txBody>
          </p:sp>
          <p:sp>
            <p:nvSpPr>
              <p:cNvPr id="2199" name="Acutely mild-to-moderately unwell child"/>
              <p:cNvSpPr txBox="1"/>
              <p:nvPr/>
            </p:nvSpPr>
            <p:spPr>
              <a:xfrm>
                <a:off x="35413" y="35060"/>
                <a:ext cx="2754767" cy="6553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p>
                <a:pPr algn="ctr" defTabSz="889000">
                  <a:lnSpc>
                    <a:spcPct val="90000"/>
                  </a:lnSpc>
                  <a:spcBef>
                    <a:spcPts val="800"/>
                  </a:spcBef>
                  <a:defRPr b="1" sz="2000">
                    <a:solidFill>
                      <a:srgbClr val="FFFFFF"/>
                    </a:solidFill>
                    <a:latin typeface="+mn-lt"/>
                    <a:ea typeface="+mn-ea"/>
                    <a:cs typeface="+mn-cs"/>
                    <a:sym typeface="Calibri"/>
                  </a:defRPr>
                </a:pPr>
                <a:r>
                  <a:t>Acutely mild-to-moderately unwell child</a:t>
                </a:r>
                <a:r>
                  <a:rPr b="0"/>
                  <a:t> </a:t>
                </a:r>
              </a:p>
            </p:txBody>
          </p:sp>
        </p:grpSp>
        <p:grpSp>
          <p:nvGrpSpPr>
            <p:cNvPr id="2203" name="Group"/>
            <p:cNvGrpSpPr/>
            <p:nvPr/>
          </p:nvGrpSpPr>
          <p:grpSpPr>
            <a:xfrm>
              <a:off x="2825593" y="3881115"/>
              <a:ext cx="5023279" cy="580354"/>
              <a:chOff x="0" y="0"/>
              <a:chExt cx="5023277" cy="580353"/>
            </a:xfrm>
          </p:grpSpPr>
          <p:sp>
            <p:nvSpPr>
              <p:cNvPr id="2201" name="Shape"/>
              <p:cNvSpPr/>
              <p:nvPr/>
            </p:nvSpPr>
            <p:spPr>
              <a:xfrm rot="5400000">
                <a:off x="2221462" y="-2221463"/>
                <a:ext cx="580354" cy="50232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18000" y="0"/>
                    </a:lnTo>
                    <a:cubicBezTo>
                      <a:pt x="19988" y="0"/>
                      <a:pt x="21600" y="186"/>
                      <a:pt x="21600" y="416"/>
                    </a:cubicBezTo>
                    <a:lnTo>
                      <a:pt x="21600" y="21600"/>
                    </a:lnTo>
                    <a:lnTo>
                      <a:pt x="0" y="21600"/>
                    </a:lnTo>
                    <a:lnTo>
                      <a:pt x="0" y="416"/>
                    </a:lnTo>
                    <a:cubicBezTo>
                      <a:pt x="0" y="186"/>
                      <a:pt x="1612" y="0"/>
                      <a:pt x="3600" y="0"/>
                    </a:cubicBezTo>
                    <a:close/>
                  </a:path>
                </a:pathLst>
              </a:custGeom>
              <a:solidFill>
                <a:srgbClr val="D7D2E0">
                  <a:alpha val="90000"/>
                </a:srgbClr>
              </a:solidFill>
              <a:ln w="9525" cap="flat">
                <a:solidFill>
                  <a:srgbClr val="D7D2E0">
                    <a:alpha val="90000"/>
                  </a:srgbClr>
                </a:solidFill>
                <a:prstDash val="solid"/>
                <a:round/>
              </a:ln>
              <a:effectLst/>
            </p:spPr>
            <p:txBody>
              <a:bodyPr wrap="square" lIns="45719" tIns="45719" rIns="45719" bIns="45719" numCol="1" anchor="ctr">
                <a:noAutofit/>
              </a:bodyPr>
              <a:lstStyle/>
              <a:p>
                <a:pPr defTabSz="666750">
                  <a:lnSpc>
                    <a:spcPct val="90000"/>
                  </a:lnSpc>
                  <a:spcBef>
                    <a:spcPts val="300"/>
                  </a:spcBef>
                  <a:defRPr i="1" sz="1500">
                    <a:solidFill>
                      <a:srgbClr val="000000"/>
                    </a:solidFill>
                    <a:latin typeface="+mn-lt"/>
                    <a:ea typeface="+mn-ea"/>
                    <a:cs typeface="+mn-cs"/>
                    <a:sym typeface="Calibri"/>
                  </a:defRPr>
                </a:pPr>
              </a:p>
            </p:txBody>
          </p:sp>
          <p:sp>
            <p:nvSpPr>
              <p:cNvPr id="2202" name="eg:   Trauma / Head injury / Surgical emergency / Meningitis / Sepsis / Drug overdose / Extreme preterm birth"/>
              <p:cNvSpPr txBox="1"/>
              <p:nvPr/>
            </p:nvSpPr>
            <p:spPr>
              <a:xfrm>
                <a:off x="0" y="44430"/>
                <a:ext cx="4994949" cy="49149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28575" tIns="28575" rIns="28575" bIns="28575" numCol="1" anchor="ctr">
                <a:spAutoFit/>
              </a:bodyPr>
              <a:lstStyle/>
              <a:p>
                <a:pPr lvl="1" marL="114300" indent="-114300" defTabSz="666750">
                  <a:lnSpc>
                    <a:spcPct val="90000"/>
                  </a:lnSpc>
                  <a:spcBef>
                    <a:spcPts val="200"/>
                  </a:spcBef>
                  <a:buSzPct val="100000"/>
                  <a:buChar char="•"/>
                  <a:defRPr sz="1500">
                    <a:solidFill>
                      <a:srgbClr val="000000"/>
                    </a:solidFill>
                    <a:latin typeface="+mn-lt"/>
                    <a:ea typeface="+mn-ea"/>
                    <a:cs typeface="+mn-cs"/>
                    <a:sym typeface="Calibri"/>
                  </a:defRPr>
                </a:pPr>
                <a:r>
                  <a:t>eg:   Trauma / Head injury / Surgical emergency / Meningitis / Sepsis / Drug overdose / Extreme preterm birth</a:t>
                </a:r>
              </a:p>
            </p:txBody>
          </p:sp>
        </p:grpSp>
        <p:grpSp>
          <p:nvGrpSpPr>
            <p:cNvPr id="2206" name="Group"/>
            <p:cNvGrpSpPr/>
            <p:nvPr/>
          </p:nvGrpSpPr>
          <p:grpSpPr>
            <a:xfrm>
              <a:off x="0" y="3808571"/>
              <a:ext cx="2825594" cy="725442"/>
              <a:chOff x="0" y="0"/>
              <a:chExt cx="2825593" cy="725440"/>
            </a:xfrm>
          </p:grpSpPr>
          <p:sp>
            <p:nvSpPr>
              <p:cNvPr id="2204" name="Rounded Rectangle"/>
              <p:cNvSpPr/>
              <p:nvPr/>
            </p:nvSpPr>
            <p:spPr>
              <a:xfrm>
                <a:off x="0" y="0"/>
                <a:ext cx="2825594" cy="725441"/>
              </a:xfrm>
              <a:prstGeom prst="roundRect">
                <a:avLst>
                  <a:gd name="adj" fmla="val 16667"/>
                </a:avLst>
              </a:prstGeom>
              <a:gradFill flip="none" rotWithShape="1">
                <a:gsLst>
                  <a:gs pos="0">
                    <a:srgbClr val="5E437E"/>
                  </a:gs>
                  <a:gs pos="80000">
                    <a:srgbClr val="7B58A6"/>
                  </a:gs>
                  <a:gs pos="100000">
                    <a:srgbClr val="7B57A8"/>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ctr">
                <a:noAutofit/>
              </a:bodyPr>
              <a:lstStyle/>
              <a:p>
                <a:pPr algn="ctr" defTabSz="889000">
                  <a:lnSpc>
                    <a:spcPct val="90000"/>
                  </a:lnSpc>
                  <a:spcBef>
                    <a:spcPts val="700"/>
                  </a:spcBef>
                  <a:defRPr sz="2000">
                    <a:solidFill>
                      <a:srgbClr val="FFFFFF"/>
                    </a:solidFill>
                    <a:latin typeface="+mn-lt"/>
                    <a:ea typeface="+mn-ea"/>
                    <a:cs typeface="+mn-cs"/>
                    <a:sym typeface="Calibri"/>
                  </a:defRPr>
                </a:pPr>
              </a:p>
            </p:txBody>
          </p:sp>
          <p:sp>
            <p:nvSpPr>
              <p:cNvPr id="2205" name="Acutely severely unwell child"/>
              <p:cNvSpPr txBox="1"/>
              <p:nvPr/>
            </p:nvSpPr>
            <p:spPr>
              <a:xfrm>
                <a:off x="35413" y="35060"/>
                <a:ext cx="2754767" cy="65532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38100" tIns="38100" rIns="38100" bIns="38100" numCol="1" anchor="ctr">
                <a:spAutoFit/>
              </a:bodyPr>
              <a:lstStyle>
                <a:lvl1pPr algn="ctr" defTabSz="889000">
                  <a:lnSpc>
                    <a:spcPct val="90000"/>
                  </a:lnSpc>
                  <a:spcBef>
                    <a:spcPts val="800"/>
                  </a:spcBef>
                  <a:defRPr b="1" sz="2000">
                    <a:solidFill>
                      <a:srgbClr val="FFFFFF"/>
                    </a:solidFill>
                    <a:latin typeface="+mn-lt"/>
                    <a:ea typeface="+mn-ea"/>
                    <a:cs typeface="+mn-cs"/>
                    <a:sym typeface="Calibri"/>
                  </a:defRPr>
                </a:lvl1pPr>
              </a:lstStyle>
              <a:p>
                <a:pPr/>
                <a:r>
                  <a:t>Acutely severely unwell child</a:t>
                </a:r>
              </a:p>
            </p:txBody>
          </p:sp>
        </p:grpSp>
      </p:grpSp>
      <p:sp>
        <p:nvSpPr>
          <p:cNvPr id="2208" name="TextBox 5"/>
          <p:cNvSpPr txBox="1"/>
          <p:nvPr/>
        </p:nvSpPr>
        <p:spPr>
          <a:xfrm>
            <a:off x="333360" y="967336"/>
            <a:ext cx="8477280" cy="49202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1400">
                <a:solidFill>
                  <a:srgbClr val="000000"/>
                </a:solidFill>
              </a:defRPr>
            </a:lvl1pPr>
          </a:lstStyle>
          <a:p>
            <a:pPr/>
            <a:r>
              <a:t>Integrated care is often built around patient pathways.  In stratifying children and young people we strongly advocate a ‘whole population’ approach, where broad patient ‘segments’ can be identified:</a:t>
            </a:r>
          </a:p>
        </p:txBody>
      </p:sp>
      <p:sp>
        <p:nvSpPr>
          <p:cNvPr id="2209" name="TextBox 6"/>
          <p:cNvSpPr txBox="1"/>
          <p:nvPr/>
        </p:nvSpPr>
        <p:spPr>
          <a:xfrm>
            <a:off x="4038600" y="6381750"/>
            <a:ext cx="4565650"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1000">
                <a:solidFill>
                  <a:srgbClr val="000000"/>
                </a:solidFill>
              </a:defRPr>
            </a:lvl1pPr>
          </a:lstStyle>
          <a:p>
            <a:pPr/>
            <a:r>
              <a:t>Dr Bob Klaber &amp; Dr Mando Watson    Imperial College Healthcare NHS Trust</a:t>
            </a:r>
          </a:p>
        </p:txBody>
      </p:sp>
      <p:pic>
        <p:nvPicPr>
          <p:cNvPr id="2210" name="Picture 2" descr="Picture 2"/>
          <p:cNvPicPr>
            <a:picLocks noChangeAspect="1"/>
          </p:cNvPicPr>
          <p:nvPr/>
        </p:nvPicPr>
        <p:blipFill>
          <a:blip r:embed="rId3">
            <a:extLst/>
          </a:blip>
          <a:stretch>
            <a:fillRect/>
          </a:stretch>
        </p:blipFill>
        <p:spPr>
          <a:xfrm>
            <a:off x="539750" y="6308725"/>
            <a:ext cx="3024189" cy="330200"/>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234" name="Content Placeholder 3"/>
          <p:cNvGrpSpPr/>
          <p:nvPr/>
        </p:nvGrpSpPr>
        <p:grpSpPr>
          <a:xfrm>
            <a:off x="181195" y="942627"/>
            <a:ext cx="8781610" cy="5500346"/>
            <a:chOff x="0" y="0"/>
            <a:chExt cx="8781608" cy="5500344"/>
          </a:xfrm>
        </p:grpSpPr>
        <p:grpSp>
          <p:nvGrpSpPr>
            <p:cNvPr id="2216" name="Group"/>
            <p:cNvGrpSpPr/>
            <p:nvPr/>
          </p:nvGrpSpPr>
          <p:grpSpPr>
            <a:xfrm>
              <a:off x="0" y="0"/>
              <a:ext cx="8781609" cy="1018582"/>
              <a:chOff x="0" y="0"/>
              <a:chExt cx="8781608" cy="1018581"/>
            </a:xfrm>
          </p:grpSpPr>
          <p:sp>
            <p:nvSpPr>
              <p:cNvPr id="2214" name="Rounded Rectangle"/>
              <p:cNvSpPr/>
              <p:nvPr/>
            </p:nvSpPr>
            <p:spPr>
              <a:xfrm>
                <a:off x="0" y="0"/>
                <a:ext cx="8781609" cy="1018582"/>
              </a:xfrm>
              <a:prstGeom prst="roundRect">
                <a:avLst>
                  <a:gd name="adj" fmla="val 10000"/>
                </a:avLst>
              </a:prstGeom>
              <a:gradFill flip="none" rotWithShape="1">
                <a:gsLst>
                  <a:gs pos="0">
                    <a:srgbClr val="BC0563"/>
                  </a:gs>
                  <a:gs pos="80000">
                    <a:srgbClr val="F70782"/>
                  </a:gs>
                  <a:gs pos="100000">
                    <a:srgbClr val="FD0383"/>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defTabSz="622300">
                  <a:lnSpc>
                    <a:spcPct val="90000"/>
                  </a:lnSpc>
                  <a:spcBef>
                    <a:spcPts val="300"/>
                  </a:spcBef>
                  <a:defRPr sz="1400">
                    <a:solidFill>
                      <a:srgbClr val="FFFFFF"/>
                    </a:solidFill>
                  </a:defRPr>
                </a:pPr>
              </a:p>
            </p:txBody>
          </p:sp>
          <p:sp>
            <p:nvSpPr>
              <p:cNvPr id="2215" name="Starting with patients…"/>
              <p:cNvSpPr txBox="1"/>
              <p:nvPr/>
            </p:nvSpPr>
            <p:spPr>
              <a:xfrm>
                <a:off x="1858179" y="0"/>
                <a:ext cx="6923430" cy="8721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80" tIns="68580" rIns="68580" bIns="68580" numCol="1" anchor="t">
                <a:noAutofit/>
              </a:bodyPr>
              <a:lstStyle/>
              <a:p>
                <a:pPr defTabSz="800100">
                  <a:lnSpc>
                    <a:spcPct val="90000"/>
                  </a:lnSpc>
                  <a:spcBef>
                    <a:spcPts val="700"/>
                  </a:spcBef>
                  <a:defRPr>
                    <a:solidFill>
                      <a:srgbClr val="FFFFFF"/>
                    </a:solidFill>
                  </a:defRPr>
                </a:pPr>
                <a:r>
                  <a:t>Starting with patients</a:t>
                </a:r>
              </a:p>
              <a:p>
                <a:pPr lvl="1" marL="114300" indent="-114300" defTabSz="622300">
                  <a:lnSpc>
                    <a:spcPct val="90000"/>
                  </a:lnSpc>
                  <a:spcBef>
                    <a:spcPts val="200"/>
                  </a:spcBef>
                  <a:buSzPct val="100000"/>
                  <a:buFont typeface="Arial"/>
                  <a:buChar char="•"/>
                  <a:defRPr sz="1400">
                    <a:solidFill>
                      <a:srgbClr val="FFFFFF"/>
                    </a:solidFill>
                  </a:defRPr>
                </a:pPr>
                <a:r>
                  <a:t>Whole population approach and patient segmentation</a:t>
                </a:r>
              </a:p>
              <a:p>
                <a:pPr lvl="1" marL="114300" indent="-114300" defTabSz="622300">
                  <a:lnSpc>
                    <a:spcPct val="90000"/>
                  </a:lnSpc>
                  <a:spcBef>
                    <a:spcPts val="200"/>
                  </a:spcBef>
                  <a:buSzPct val="100000"/>
                  <a:buFont typeface="Arial"/>
                  <a:buChar char="•"/>
                  <a:defRPr sz="1400">
                    <a:solidFill>
                      <a:srgbClr val="FFFFFF"/>
                    </a:solidFill>
                  </a:defRPr>
                </a:pPr>
                <a:r>
                  <a:t>Commissioners intentions, national and local priorities, demographic demand, etc</a:t>
                </a:r>
              </a:p>
            </p:txBody>
          </p:sp>
        </p:grpSp>
        <p:sp>
          <p:nvSpPr>
            <p:cNvPr id="2217" name="Rounded Rectangle"/>
            <p:cNvSpPr/>
            <p:nvPr/>
          </p:nvSpPr>
          <p:spPr>
            <a:xfrm>
              <a:off x="100364" y="122351"/>
              <a:ext cx="1756322" cy="814867"/>
            </a:xfrm>
            <a:prstGeom prst="roundRect">
              <a:avLst>
                <a:gd name="adj" fmla="val 10000"/>
              </a:avLst>
            </a:prstGeom>
            <a:blipFill rotWithShape="1">
              <a:blip r:embed="rId2"/>
              <a:srcRect l="0" t="0" r="0" b="0"/>
              <a:stretch>
                <a:fillRect/>
              </a:stretch>
            </a:blip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spcBef>
                  <a:spcPts val="600"/>
                </a:spcBef>
              </a:pPr>
            </a:p>
          </p:txBody>
        </p:sp>
        <p:grpSp>
          <p:nvGrpSpPr>
            <p:cNvPr id="2220" name="Group"/>
            <p:cNvGrpSpPr/>
            <p:nvPr/>
          </p:nvGrpSpPr>
          <p:grpSpPr>
            <a:xfrm>
              <a:off x="0" y="1120440"/>
              <a:ext cx="8781609" cy="1018583"/>
              <a:chOff x="0" y="0"/>
              <a:chExt cx="8781608" cy="1018581"/>
            </a:xfrm>
          </p:grpSpPr>
          <p:sp>
            <p:nvSpPr>
              <p:cNvPr id="2218" name="Rounded Rectangle"/>
              <p:cNvSpPr/>
              <p:nvPr/>
            </p:nvSpPr>
            <p:spPr>
              <a:xfrm>
                <a:off x="0" y="0"/>
                <a:ext cx="8781609" cy="1018582"/>
              </a:xfrm>
              <a:prstGeom prst="roundRect">
                <a:avLst>
                  <a:gd name="adj" fmla="val 10000"/>
                </a:avLst>
              </a:prstGeom>
              <a:gradFill flip="none" rotWithShape="1">
                <a:gsLst>
                  <a:gs pos="0">
                    <a:srgbClr val="BC0563"/>
                  </a:gs>
                  <a:gs pos="80000">
                    <a:srgbClr val="F70782"/>
                  </a:gs>
                  <a:gs pos="100000">
                    <a:srgbClr val="FD0383"/>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defTabSz="622300">
                  <a:lnSpc>
                    <a:spcPct val="90000"/>
                  </a:lnSpc>
                  <a:spcBef>
                    <a:spcPts val="300"/>
                  </a:spcBef>
                  <a:defRPr sz="1400">
                    <a:solidFill>
                      <a:srgbClr val="FFFFFF"/>
                    </a:solidFill>
                  </a:defRPr>
                </a:pPr>
              </a:p>
            </p:txBody>
          </p:sp>
          <p:sp>
            <p:nvSpPr>
              <p:cNvPr id="2219" name="What needs to be done…?…"/>
              <p:cNvSpPr txBox="1"/>
              <p:nvPr/>
            </p:nvSpPr>
            <p:spPr>
              <a:xfrm>
                <a:off x="1858179" y="0"/>
                <a:ext cx="6923430" cy="8721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80" tIns="68580" rIns="68580" bIns="68580" numCol="1" anchor="t">
                <a:noAutofit/>
              </a:bodyPr>
              <a:lstStyle/>
              <a:p>
                <a:pPr defTabSz="800100">
                  <a:lnSpc>
                    <a:spcPct val="90000"/>
                  </a:lnSpc>
                  <a:spcBef>
                    <a:spcPts val="700"/>
                  </a:spcBef>
                  <a:defRPr>
                    <a:solidFill>
                      <a:srgbClr val="FFFFFF"/>
                    </a:solidFill>
                  </a:defRPr>
                </a:pPr>
                <a:r>
                  <a:t>What needs to be done</a:t>
                </a:r>
                <a:r>
                  <a:t>…</a:t>
                </a:r>
                <a:r>
                  <a:t>?</a:t>
                </a:r>
              </a:p>
              <a:p>
                <a:pPr lvl="1" marL="114300" indent="-114300" defTabSz="622300">
                  <a:lnSpc>
                    <a:spcPct val="90000"/>
                  </a:lnSpc>
                  <a:spcBef>
                    <a:spcPts val="200"/>
                  </a:spcBef>
                  <a:buSzPct val="100000"/>
                  <a:buFont typeface="Arial"/>
                  <a:buChar char="•"/>
                  <a:defRPr sz="1400">
                    <a:solidFill>
                      <a:srgbClr val="FFFFFF"/>
                    </a:solidFill>
                  </a:defRPr>
                </a:pPr>
                <a:r>
                  <a:t>Start with the skills and competency required; then the specific roles and numbers</a:t>
                </a:r>
              </a:p>
              <a:p>
                <a:pPr lvl="1" marL="114300" indent="-114300" defTabSz="622300">
                  <a:lnSpc>
                    <a:spcPct val="90000"/>
                  </a:lnSpc>
                  <a:spcBef>
                    <a:spcPts val="200"/>
                  </a:spcBef>
                  <a:buSzPct val="100000"/>
                  <a:buFont typeface="Arial"/>
                  <a:buChar char="•"/>
                  <a:defRPr sz="1400">
                    <a:solidFill>
                      <a:srgbClr val="FFFFFF"/>
                    </a:solidFill>
                  </a:defRPr>
                </a:pPr>
                <a:r>
                  <a:t>What would the ideal team look like? </a:t>
                </a:r>
              </a:p>
            </p:txBody>
          </p:sp>
        </p:grpSp>
        <p:sp>
          <p:nvSpPr>
            <p:cNvPr id="2221" name="Rounded Rectangle"/>
            <p:cNvSpPr/>
            <p:nvPr/>
          </p:nvSpPr>
          <p:spPr>
            <a:xfrm>
              <a:off x="101857" y="1222298"/>
              <a:ext cx="1756322" cy="814867"/>
            </a:xfrm>
            <a:prstGeom prst="roundRect">
              <a:avLst>
                <a:gd name="adj" fmla="val 10000"/>
              </a:avLst>
            </a:prstGeom>
            <a:blipFill rotWithShape="1">
              <a:blip r:embed="rId3"/>
              <a:srcRect l="0" t="0" r="0" b="0"/>
              <a:stretch>
                <a:fillRect/>
              </a:stretch>
            </a:blip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spcBef>
                  <a:spcPts val="600"/>
                </a:spcBef>
              </a:pPr>
            </a:p>
          </p:txBody>
        </p:sp>
        <p:grpSp>
          <p:nvGrpSpPr>
            <p:cNvPr id="2224" name="Group"/>
            <p:cNvGrpSpPr/>
            <p:nvPr/>
          </p:nvGrpSpPr>
          <p:grpSpPr>
            <a:xfrm>
              <a:off x="0" y="2240880"/>
              <a:ext cx="8781609" cy="1018583"/>
              <a:chOff x="0" y="0"/>
              <a:chExt cx="8781608" cy="1018581"/>
            </a:xfrm>
          </p:grpSpPr>
          <p:sp>
            <p:nvSpPr>
              <p:cNvPr id="2222" name="Rounded Rectangle"/>
              <p:cNvSpPr/>
              <p:nvPr/>
            </p:nvSpPr>
            <p:spPr>
              <a:xfrm>
                <a:off x="0" y="0"/>
                <a:ext cx="8781609" cy="1018582"/>
              </a:xfrm>
              <a:prstGeom prst="roundRect">
                <a:avLst>
                  <a:gd name="adj" fmla="val 10000"/>
                </a:avLst>
              </a:prstGeom>
              <a:gradFill flip="none" rotWithShape="1">
                <a:gsLst>
                  <a:gs pos="0">
                    <a:srgbClr val="BC0563"/>
                  </a:gs>
                  <a:gs pos="80000">
                    <a:srgbClr val="F70782"/>
                  </a:gs>
                  <a:gs pos="100000">
                    <a:srgbClr val="FD0383"/>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defTabSz="622300">
                  <a:lnSpc>
                    <a:spcPct val="90000"/>
                  </a:lnSpc>
                  <a:spcBef>
                    <a:spcPts val="300"/>
                  </a:spcBef>
                  <a:defRPr sz="1400">
                    <a:solidFill>
                      <a:srgbClr val="FFFFFF"/>
                    </a:solidFill>
                  </a:defRPr>
                </a:pPr>
              </a:p>
            </p:txBody>
          </p:sp>
          <p:sp>
            <p:nvSpPr>
              <p:cNvPr id="2223" name="Who have we got…?…"/>
              <p:cNvSpPr txBox="1"/>
              <p:nvPr/>
            </p:nvSpPr>
            <p:spPr>
              <a:xfrm>
                <a:off x="1858179" y="0"/>
                <a:ext cx="6923430" cy="8721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80" tIns="68580" rIns="68580" bIns="68580" numCol="1" anchor="t">
                <a:noAutofit/>
              </a:bodyPr>
              <a:lstStyle/>
              <a:p>
                <a:pPr defTabSz="800100">
                  <a:lnSpc>
                    <a:spcPct val="90000"/>
                  </a:lnSpc>
                  <a:spcBef>
                    <a:spcPts val="700"/>
                  </a:spcBef>
                  <a:defRPr>
                    <a:solidFill>
                      <a:srgbClr val="FFFFFF"/>
                    </a:solidFill>
                  </a:defRPr>
                </a:pPr>
                <a:r>
                  <a:t>Who have we got</a:t>
                </a:r>
                <a:r>
                  <a:t>…</a:t>
                </a:r>
                <a:r>
                  <a:t>?</a:t>
                </a:r>
              </a:p>
              <a:p>
                <a:pPr lvl="1" marL="114300" indent="-114300" defTabSz="622300">
                  <a:lnSpc>
                    <a:spcPct val="90000"/>
                  </a:lnSpc>
                  <a:spcBef>
                    <a:spcPts val="200"/>
                  </a:spcBef>
                  <a:buSzPct val="100000"/>
                  <a:buFont typeface="Arial"/>
                  <a:buChar char="•"/>
                  <a:defRPr sz="1400">
                    <a:solidFill>
                      <a:srgbClr val="FFFFFF"/>
                    </a:solidFill>
                  </a:defRPr>
                </a:pPr>
                <a:r>
                  <a:t>Current workforce profile; roles, competences and hours worked</a:t>
                </a:r>
              </a:p>
              <a:p>
                <a:pPr lvl="1" marL="114300" indent="-114300" defTabSz="622300">
                  <a:lnSpc>
                    <a:spcPct val="90000"/>
                  </a:lnSpc>
                  <a:spcBef>
                    <a:spcPts val="200"/>
                  </a:spcBef>
                  <a:buSzPct val="100000"/>
                  <a:buFont typeface="Arial"/>
                  <a:buChar char="•"/>
                  <a:defRPr sz="1400">
                    <a:solidFill>
                      <a:srgbClr val="FFFFFF"/>
                    </a:solidFill>
                  </a:defRPr>
                </a:pPr>
                <a:r>
                  <a:t>Future workforce scenarios based on agreed assumptions re turnover and retirements</a:t>
                </a:r>
              </a:p>
            </p:txBody>
          </p:sp>
        </p:grpSp>
        <p:sp>
          <p:nvSpPr>
            <p:cNvPr id="2225" name="Rounded Rectangle"/>
            <p:cNvSpPr/>
            <p:nvPr/>
          </p:nvSpPr>
          <p:spPr>
            <a:xfrm>
              <a:off x="101857" y="2342739"/>
              <a:ext cx="1756322" cy="814867"/>
            </a:xfrm>
            <a:prstGeom prst="roundRect">
              <a:avLst>
                <a:gd name="adj" fmla="val 10000"/>
              </a:avLst>
            </a:prstGeom>
            <a:blipFill rotWithShape="1">
              <a:blip r:embed="rId4"/>
              <a:srcRect l="0" t="0" r="0" b="0"/>
              <a:stretch>
                <a:fillRect/>
              </a:stretch>
            </a:blip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spcBef>
                  <a:spcPts val="600"/>
                </a:spcBef>
              </a:pPr>
            </a:p>
          </p:txBody>
        </p:sp>
        <p:grpSp>
          <p:nvGrpSpPr>
            <p:cNvPr id="2228" name="Group"/>
            <p:cNvGrpSpPr/>
            <p:nvPr/>
          </p:nvGrpSpPr>
          <p:grpSpPr>
            <a:xfrm>
              <a:off x="0" y="3361322"/>
              <a:ext cx="8781609" cy="1018583"/>
              <a:chOff x="0" y="0"/>
              <a:chExt cx="8781608" cy="1018581"/>
            </a:xfrm>
          </p:grpSpPr>
          <p:sp>
            <p:nvSpPr>
              <p:cNvPr id="2226" name="Rounded Rectangle"/>
              <p:cNvSpPr/>
              <p:nvPr/>
            </p:nvSpPr>
            <p:spPr>
              <a:xfrm>
                <a:off x="0" y="0"/>
                <a:ext cx="8781609" cy="1018582"/>
              </a:xfrm>
              <a:prstGeom prst="roundRect">
                <a:avLst>
                  <a:gd name="adj" fmla="val 10000"/>
                </a:avLst>
              </a:prstGeom>
              <a:gradFill flip="none" rotWithShape="1">
                <a:gsLst>
                  <a:gs pos="0">
                    <a:srgbClr val="BC0563"/>
                  </a:gs>
                  <a:gs pos="80000">
                    <a:srgbClr val="F70782"/>
                  </a:gs>
                  <a:gs pos="100000">
                    <a:srgbClr val="FD0383"/>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defTabSz="622300">
                  <a:lnSpc>
                    <a:spcPct val="90000"/>
                  </a:lnSpc>
                  <a:spcBef>
                    <a:spcPts val="300"/>
                  </a:spcBef>
                  <a:defRPr sz="1400">
                    <a:solidFill>
                      <a:srgbClr val="FFFFFF"/>
                    </a:solidFill>
                  </a:defRPr>
                </a:pPr>
              </a:p>
            </p:txBody>
          </p:sp>
          <p:sp>
            <p:nvSpPr>
              <p:cNvPr id="2227" name="Assessing the gap between required and available workforce…"/>
              <p:cNvSpPr txBox="1"/>
              <p:nvPr/>
            </p:nvSpPr>
            <p:spPr>
              <a:xfrm>
                <a:off x="1858179" y="0"/>
                <a:ext cx="6923430" cy="8721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80" tIns="68580" rIns="68580" bIns="68580" numCol="1" anchor="t">
                <a:noAutofit/>
              </a:bodyPr>
              <a:lstStyle/>
              <a:p>
                <a:pPr defTabSz="800100">
                  <a:lnSpc>
                    <a:spcPct val="90000"/>
                  </a:lnSpc>
                  <a:spcBef>
                    <a:spcPts val="700"/>
                  </a:spcBef>
                  <a:defRPr>
                    <a:solidFill>
                      <a:srgbClr val="FFFFFF"/>
                    </a:solidFill>
                  </a:defRPr>
                </a:pPr>
                <a:r>
                  <a:t>Assessing the gap between required and available workforce</a:t>
                </a:r>
              </a:p>
              <a:p>
                <a:pPr lvl="1" marL="114300" indent="-114300" defTabSz="622300">
                  <a:lnSpc>
                    <a:spcPct val="90000"/>
                  </a:lnSpc>
                  <a:spcBef>
                    <a:spcPts val="200"/>
                  </a:spcBef>
                  <a:buSzPct val="100000"/>
                  <a:buFont typeface="Arial"/>
                  <a:buChar char="•"/>
                  <a:defRPr sz="1400">
                    <a:solidFill>
                      <a:srgbClr val="FFFFFF"/>
                    </a:solidFill>
                  </a:defRPr>
                </a:pPr>
                <a:r>
                  <a:t>Now</a:t>
                </a:r>
              </a:p>
              <a:p>
                <a:pPr lvl="1" marL="114300" indent="-114300" defTabSz="622300">
                  <a:lnSpc>
                    <a:spcPct val="90000"/>
                  </a:lnSpc>
                  <a:spcBef>
                    <a:spcPts val="200"/>
                  </a:spcBef>
                  <a:buSzPct val="100000"/>
                  <a:buFont typeface="Arial"/>
                  <a:buChar char="•"/>
                  <a:defRPr sz="1400">
                    <a:solidFill>
                      <a:srgbClr val="FFFFFF"/>
                    </a:solidFill>
                  </a:defRPr>
                </a:pPr>
                <a:r>
                  <a:t>In the future</a:t>
                </a:r>
              </a:p>
            </p:txBody>
          </p:sp>
        </p:grpSp>
        <p:sp>
          <p:nvSpPr>
            <p:cNvPr id="2229" name="Rounded Rectangle"/>
            <p:cNvSpPr/>
            <p:nvPr/>
          </p:nvSpPr>
          <p:spPr>
            <a:xfrm>
              <a:off x="101857" y="3463179"/>
              <a:ext cx="1756322" cy="814867"/>
            </a:xfrm>
            <a:prstGeom prst="roundRect">
              <a:avLst>
                <a:gd name="adj" fmla="val 10000"/>
              </a:avLst>
            </a:prstGeom>
            <a:blipFill rotWithShape="1">
              <a:blip r:embed="rId5"/>
              <a:srcRect l="0" t="0" r="0" b="0"/>
              <a:stretch>
                <a:fillRect/>
              </a:stretch>
            </a:blip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spcBef>
                  <a:spcPts val="600"/>
                </a:spcBef>
              </a:pPr>
            </a:p>
          </p:txBody>
        </p:sp>
        <p:grpSp>
          <p:nvGrpSpPr>
            <p:cNvPr id="2232" name="Group"/>
            <p:cNvGrpSpPr/>
            <p:nvPr/>
          </p:nvGrpSpPr>
          <p:grpSpPr>
            <a:xfrm>
              <a:off x="0" y="4481762"/>
              <a:ext cx="8781609" cy="1018583"/>
              <a:chOff x="0" y="0"/>
              <a:chExt cx="8781608" cy="1018581"/>
            </a:xfrm>
          </p:grpSpPr>
          <p:sp>
            <p:nvSpPr>
              <p:cNvPr id="2230" name="Rounded Rectangle"/>
              <p:cNvSpPr/>
              <p:nvPr/>
            </p:nvSpPr>
            <p:spPr>
              <a:xfrm>
                <a:off x="0" y="0"/>
                <a:ext cx="8781609" cy="1018582"/>
              </a:xfrm>
              <a:prstGeom prst="roundRect">
                <a:avLst>
                  <a:gd name="adj" fmla="val 10000"/>
                </a:avLst>
              </a:prstGeom>
              <a:gradFill flip="none" rotWithShape="1">
                <a:gsLst>
                  <a:gs pos="0">
                    <a:srgbClr val="BC0563"/>
                  </a:gs>
                  <a:gs pos="80000">
                    <a:srgbClr val="F70782"/>
                  </a:gs>
                  <a:gs pos="100000">
                    <a:srgbClr val="FD0383"/>
                  </a:gs>
                </a:gsLst>
                <a:lin ang="16200000" scaled="0"/>
              </a:grad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defTabSz="622300">
                  <a:lnSpc>
                    <a:spcPct val="90000"/>
                  </a:lnSpc>
                  <a:spcBef>
                    <a:spcPts val="300"/>
                  </a:spcBef>
                  <a:defRPr sz="1400">
                    <a:solidFill>
                      <a:srgbClr val="FFFFFF"/>
                    </a:solidFill>
                  </a:defRPr>
                </a:pPr>
              </a:p>
            </p:txBody>
          </p:sp>
          <p:sp>
            <p:nvSpPr>
              <p:cNvPr id="2231" name="Developing a workforce transformation plan…"/>
              <p:cNvSpPr txBox="1"/>
              <p:nvPr/>
            </p:nvSpPr>
            <p:spPr>
              <a:xfrm>
                <a:off x="1858179" y="0"/>
                <a:ext cx="6923430" cy="8721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80" tIns="68580" rIns="68580" bIns="68580" numCol="1" anchor="t">
                <a:noAutofit/>
              </a:bodyPr>
              <a:lstStyle/>
              <a:p>
                <a:pPr defTabSz="800100">
                  <a:lnSpc>
                    <a:spcPct val="90000"/>
                  </a:lnSpc>
                  <a:spcBef>
                    <a:spcPts val="700"/>
                  </a:spcBef>
                  <a:defRPr>
                    <a:solidFill>
                      <a:srgbClr val="FFFFFF"/>
                    </a:solidFill>
                  </a:defRPr>
                </a:pPr>
                <a:r>
                  <a:t>Developing a workforce transformation plan</a:t>
                </a:r>
              </a:p>
              <a:p>
                <a:pPr lvl="1" marL="114300" indent="-114300" defTabSz="622300">
                  <a:lnSpc>
                    <a:spcPct val="90000"/>
                  </a:lnSpc>
                  <a:spcBef>
                    <a:spcPts val="200"/>
                  </a:spcBef>
                  <a:buSzPct val="100000"/>
                  <a:buFont typeface="Arial"/>
                  <a:buChar char="•"/>
                  <a:defRPr sz="1400">
                    <a:solidFill>
                      <a:srgbClr val="FFFFFF"/>
                    </a:solidFill>
                  </a:defRPr>
                </a:pPr>
                <a:r>
                  <a:t>How can we develop the existing workforce; new skills, new ways of working?</a:t>
                </a:r>
              </a:p>
              <a:p>
                <a:pPr lvl="1" marL="114300" indent="-114300" defTabSz="622300">
                  <a:lnSpc>
                    <a:spcPct val="90000"/>
                  </a:lnSpc>
                  <a:spcBef>
                    <a:spcPts val="200"/>
                  </a:spcBef>
                  <a:buSzPct val="100000"/>
                  <a:buFont typeface="Arial"/>
                  <a:buChar char="•"/>
                  <a:defRPr sz="1400">
                    <a:solidFill>
                      <a:srgbClr val="FFFFFF"/>
                    </a:solidFill>
                  </a:defRPr>
                </a:pPr>
                <a:r>
                  <a:t>How can we use the additional roles available to PCNs?</a:t>
                </a:r>
              </a:p>
            </p:txBody>
          </p:sp>
        </p:grpSp>
        <p:sp>
          <p:nvSpPr>
            <p:cNvPr id="2233" name="Rounded Rectangle"/>
            <p:cNvSpPr/>
            <p:nvPr/>
          </p:nvSpPr>
          <p:spPr>
            <a:xfrm>
              <a:off x="101857" y="4583620"/>
              <a:ext cx="1756322" cy="814867"/>
            </a:xfrm>
            <a:prstGeom prst="roundRect">
              <a:avLst>
                <a:gd name="adj" fmla="val 10000"/>
              </a:avLst>
            </a:prstGeom>
            <a:blipFill rotWithShape="1">
              <a:blip r:embed="rId6"/>
              <a:srcRect l="0" t="0" r="0" b="0"/>
              <a:stretch>
                <a:fillRect/>
              </a:stretch>
            </a:blipFill>
            <a:ln w="12700" cap="flat">
              <a:noFill/>
              <a:miter lim="400000"/>
            </a:ln>
            <a:effectLst>
              <a:outerShdw sx="100000" sy="100000" kx="0" ky="0" algn="b" rotWithShape="0" blurRad="38100" dist="23000" dir="5400000">
                <a:srgbClr val="000000">
                  <a:alpha val="35000"/>
                </a:srgbClr>
              </a:outerShdw>
            </a:effectLst>
          </p:spPr>
          <p:txBody>
            <a:bodyPr wrap="square" lIns="45719" tIns="45719" rIns="45719" bIns="45719" numCol="1" anchor="t">
              <a:noAutofit/>
            </a:bodyPr>
            <a:lstStyle/>
            <a:p>
              <a:pPr>
                <a:spcBef>
                  <a:spcPts val="600"/>
                </a:spcBef>
              </a:pPr>
            </a:p>
          </p:txBody>
        </p:sp>
      </p:grpSp>
      <p:grpSp>
        <p:nvGrpSpPr>
          <p:cNvPr id="2237" name="Title 1"/>
          <p:cNvGrpSpPr/>
          <p:nvPr/>
        </p:nvGrpSpPr>
        <p:grpSpPr>
          <a:xfrm>
            <a:off x="179512" y="188639"/>
            <a:ext cx="8797322" cy="648074"/>
            <a:chOff x="0" y="0"/>
            <a:chExt cx="8797321" cy="648072"/>
          </a:xfrm>
        </p:grpSpPr>
        <p:sp>
          <p:nvSpPr>
            <p:cNvPr id="2235" name="Rectangle"/>
            <p:cNvSpPr/>
            <p:nvPr/>
          </p:nvSpPr>
          <p:spPr>
            <a:xfrm>
              <a:off x="0" y="-1"/>
              <a:ext cx="8797322" cy="648074"/>
            </a:xfrm>
            <a:prstGeom prst="rect">
              <a:avLst/>
            </a:prstGeom>
            <a:solidFill>
              <a:schemeClr val="accent6"/>
            </a:solidFill>
            <a:ln w="12700" cap="flat">
              <a:noFill/>
              <a:miter lim="400000"/>
            </a:ln>
            <a:effectLst/>
          </p:spPr>
          <p:txBody>
            <a:bodyPr wrap="square" lIns="45719" tIns="45719" rIns="45719" bIns="45719" numCol="1" anchor="ctr">
              <a:noAutofit/>
            </a:bodyPr>
            <a:lstStyle/>
            <a:p>
              <a:pPr>
                <a:spcBef>
                  <a:spcPts val="600"/>
                </a:spcBef>
                <a:defRPr sz="2400">
                  <a:solidFill>
                    <a:srgbClr val="FFFFFF"/>
                  </a:solidFill>
                  <a:latin typeface="Arial Black"/>
                  <a:ea typeface="Arial Black"/>
                  <a:cs typeface="Arial Black"/>
                  <a:sym typeface="Arial Black"/>
                </a:defRPr>
              </a:pPr>
            </a:p>
          </p:txBody>
        </p:sp>
        <p:sp>
          <p:nvSpPr>
            <p:cNvPr id="2236" name="…and patient-centred workforce planning"/>
            <p:cNvSpPr txBox="1"/>
            <p:nvPr/>
          </p:nvSpPr>
          <p:spPr>
            <a:xfrm>
              <a:off x="0" y="100556"/>
              <a:ext cx="8797322" cy="4469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680" tIns="45680" rIns="45680" bIns="45680" numCol="1" anchor="ctr">
              <a:spAutoFit/>
            </a:bodyPr>
            <a:lstStyle/>
            <a:p>
              <a:pPr>
                <a:spcBef>
                  <a:spcPts val="600"/>
                </a:spcBef>
                <a:defRPr sz="2000">
                  <a:solidFill>
                    <a:srgbClr val="FFFFFF"/>
                  </a:solidFill>
                  <a:latin typeface="Arial Black"/>
                  <a:ea typeface="Arial Black"/>
                  <a:cs typeface="Arial Black"/>
                  <a:sym typeface="Arial Black"/>
                </a:defRPr>
              </a:pPr>
              <a:r>
                <a:t>…</a:t>
              </a:r>
              <a:r>
                <a:t>and patient-centred workforce planning</a:t>
              </a:r>
            </a:p>
          </p:txBody>
        </p:sp>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6_2017 - HLP updated branding-PPT Template">
  <a:themeElements>
    <a:clrScheme name="26_2017 - HLP updated branding-PPT Template">
      <a:dk1>
        <a:srgbClr val="3F3F3F"/>
      </a:dk1>
      <a:lt1>
        <a:srgbClr val="FFFFFF"/>
      </a:lt1>
      <a:dk2>
        <a:srgbClr val="A7A7A7"/>
      </a:dk2>
      <a:lt2>
        <a:srgbClr val="535353"/>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FF00FF"/>
      </a:folHlink>
    </a:clrScheme>
    <a:fontScheme name="26_2017 - HLP updated branding-PPT Template">
      <a:majorFont>
        <a:latin typeface="Helvetica"/>
        <a:ea typeface="Helvetica"/>
        <a:cs typeface="Helvetica"/>
      </a:majorFont>
      <a:minorFont>
        <a:latin typeface="Calibri"/>
        <a:ea typeface="Calibri"/>
        <a:cs typeface="Calibri"/>
      </a:minorFont>
    </a:fontScheme>
    <a:fmtScheme name="26_2017 - HLP updated branding-PPT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6_2017 - HLP updated branding-PPT Template">
  <a:themeElements>
    <a:clrScheme name="26_2017 - HLP updated branding-PPT Template">
      <a:dk1>
        <a:srgbClr val="000000"/>
      </a:dk1>
      <a:lt1>
        <a:srgbClr val="FFFFFF"/>
      </a:lt1>
      <a:dk2>
        <a:srgbClr val="A7A7A7"/>
      </a:dk2>
      <a:lt2>
        <a:srgbClr val="535353"/>
      </a:lt2>
      <a:accent1>
        <a:srgbClr val="E32486"/>
      </a:accent1>
      <a:accent2>
        <a:srgbClr val="A25BA0"/>
      </a:accent2>
      <a:accent3>
        <a:srgbClr val="33BBB1"/>
      </a:accent3>
      <a:accent4>
        <a:srgbClr val="003893"/>
      </a:accent4>
      <a:accent5>
        <a:srgbClr val="3F3F3F"/>
      </a:accent5>
      <a:accent6>
        <a:srgbClr val="0072C6"/>
      </a:accent6>
      <a:hlink>
        <a:srgbClr val="0000FF"/>
      </a:hlink>
      <a:folHlink>
        <a:srgbClr val="FF00FF"/>
      </a:folHlink>
    </a:clrScheme>
    <a:fontScheme name="26_2017 - HLP updated branding-PPT Template">
      <a:majorFont>
        <a:latin typeface="Helvetica"/>
        <a:ea typeface="Helvetica"/>
        <a:cs typeface="Helvetica"/>
      </a:majorFont>
      <a:minorFont>
        <a:latin typeface="Calibri"/>
        <a:ea typeface="Calibri"/>
        <a:cs typeface="Calibri"/>
      </a:minorFont>
    </a:fontScheme>
    <a:fmtScheme name="26_2017 - HLP updated branding-PPT 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5"/>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