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A3EB-BD2D-4A8B-8688-0CCAEA778BA2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88C4-1D90-4554-A36C-CA57A04FE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breaches EU</a:t>
            </a:r>
            <a:r>
              <a:rPr lang="en-GB" baseline="0" dirty="0"/>
              <a:t> and WHO regularly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New diseases incidence + exacerbation of existing diseases </a:t>
            </a:r>
            <a:br>
              <a:rPr lang="en-GB" sz="1200" dirty="0"/>
            </a:br>
            <a:r>
              <a:rPr lang="en-GB" sz="1200" dirty="0">
                <a:sym typeface="Wingdings" panose="05000000000000000000" pitchFamily="2" charset="2"/>
              </a:rPr>
              <a:t> 40,000 excess deaths + £20 billion/</a:t>
            </a:r>
            <a:r>
              <a:rPr lang="en-GB" sz="1200" dirty="0" err="1">
                <a:sym typeface="Wingdings" panose="05000000000000000000" pitchFamily="2" charset="2"/>
              </a:rPr>
              <a:t>yr</a:t>
            </a:r>
            <a:r>
              <a:rPr lang="en-GB" sz="1200" dirty="0"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 organic compounds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C315F-1DA8-48B0-B7A9-A9F9FA032388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6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58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208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dirty="0">
                <a:solidFill>
                  <a:srgbClr val="3F3F3F">
                    <a:lumMod val="60000"/>
                    <a:lumOff val="40000"/>
                  </a:srgbClr>
                </a:solidFill>
              </a:rPr>
              <a:t>Supported by and delivering for:</a:t>
            </a:r>
            <a:endParaRPr lang="en-US" sz="1400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8"/>
          <a:stretch/>
        </p:blipFill>
        <p:spPr>
          <a:xfrm>
            <a:off x="35505" y="-243408"/>
            <a:ext cx="6620075" cy="17456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53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6" y="6486779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London’s NHS organisations include all of London’s CCGs, </a:t>
            </a:r>
            <a:r>
              <a:rPr lang="en-US" sz="1400" b="1">
                <a:solidFill>
                  <a:prstClr val="white"/>
                </a:solidFill>
              </a:rPr>
              <a:t>NHS England and Health </a:t>
            </a:r>
            <a:r>
              <a:rPr lang="en-US" sz="1400" b="1" dirty="0">
                <a:solidFill>
                  <a:prstClr val="white"/>
                </a:solidFill>
              </a:rPr>
              <a:t>Education England </a:t>
            </a: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5497512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6" y="5497511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83" y="404664"/>
            <a:ext cx="216490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90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2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8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6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2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90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5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2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8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6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9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91C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4454488"/>
            <a:ext cx="3419872" cy="15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83" y="404664"/>
            <a:ext cx="2164901" cy="504056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1533" y="5013176"/>
            <a:ext cx="7344815" cy="1512168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9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90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5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3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8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6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1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9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90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6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6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0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3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6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4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90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6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2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8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0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8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7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24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16E2D92-C7B3-40F9-8906-A38C5EE83138}" type="datetimeFigureOut">
              <a:rPr lang="en-GB">
                <a:solidFill>
                  <a:srgbClr val="3F3F3F"/>
                </a:solidFill>
              </a:rPr>
              <a:pPr/>
              <a:t>03/10/2019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F44-C7DF-48A4-9DDB-6626F40766F9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0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49238"/>
            <a:ext cx="8229600" cy="111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5350" y="6508750"/>
            <a:ext cx="365125" cy="255588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3F3F3F">
                    <a:lumMod val="50000"/>
                  </a:srgbClr>
                </a:solidFill>
              </a:rPr>
              <a:t>  </a:t>
            </a:r>
            <a:fld id="{74852743-75E5-4467-A4E9-15A37879E33B}" type="slidenum">
              <a:rPr lang="en-US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98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6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6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36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0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0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7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952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29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22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60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618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0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90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9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8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6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6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8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7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0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778269D-85CE-4CCB-9B89-D3963DF5B913}" type="datetimeFigureOut">
              <a:rPr lang="en-GB" smtClean="0">
                <a:solidFill>
                  <a:srgbClr val="775F55"/>
                </a:solidFill>
              </a:rPr>
              <a:pPr/>
              <a:t>03/10/2019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39E3CF64-AE34-4F11-8E51-B8948721C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uk-air.defra.gov.uk/forecasting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londonair.org.uk/LondonAir/Default.aspx" TargetMode="External"/><Relationship Id="rId5" Type="http://schemas.openxmlformats.org/officeDocument/2006/relationships/hyperlink" Target="https://www.airtext.info/" TargetMode="External"/><Relationship Id="rId4" Type="http://schemas.openxmlformats.org/officeDocument/2006/relationships/hyperlink" Target="https://www.blf.org.uk/support-for-you/air-pollution/what-can-i-do" TargetMode="Externa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1" y="969874"/>
            <a:ext cx="8973315" cy="490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13157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71" r="-2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4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8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10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4912"/>
            <a:ext cx="9144000" cy="499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11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" y="1231050"/>
            <a:ext cx="9108503" cy="47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12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08504" cy="46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13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71" r="-2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4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9" y="1909843"/>
            <a:ext cx="9108503" cy="411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3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14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5" y="1412776"/>
            <a:ext cx="9116967" cy="47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15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9036496" cy="417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467" y="633306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3F3F3F"/>
                </a:solidFill>
              </a:rPr>
              <a:t>Every Breath We Take, the Lifelong Impact of Air Pollution</a:t>
            </a:r>
            <a:r>
              <a:rPr lang="en-GB" sz="1600" dirty="0">
                <a:solidFill>
                  <a:srgbClr val="3F3F3F"/>
                </a:solidFill>
              </a:rPr>
              <a:t> by RCP and RCPCH, 2016</a:t>
            </a:r>
          </a:p>
        </p:txBody>
      </p:sp>
    </p:spTree>
    <p:extLst>
      <p:ext uri="{BB962C8B-B14F-4D97-AF65-F5344CB8AC3E}">
        <p14:creationId xmlns:p14="http://schemas.microsoft.com/office/powerpoint/2010/main" val="1493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16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" y="1340768"/>
            <a:ext cx="9058400" cy="55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17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9" y="1340768"/>
            <a:ext cx="9108503" cy="462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8955"/>
            <a:ext cx="7886700" cy="828992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reduce children’s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1337"/>
            <a:ext cx="7886700" cy="3572933"/>
          </a:xfrm>
        </p:spPr>
        <p:txBody>
          <a:bodyPr>
            <a:noAutofit/>
          </a:bodyPr>
          <a:lstStyle/>
          <a:p>
            <a:r>
              <a:rPr lang="en-GB" sz="2400" dirty="0"/>
              <a:t>Individual level:</a:t>
            </a:r>
          </a:p>
          <a:p>
            <a:pPr lvl="1"/>
            <a:r>
              <a:rPr lang="en-GB" sz="2400" dirty="0"/>
              <a:t>Less busy roads</a:t>
            </a:r>
          </a:p>
          <a:p>
            <a:pPr lvl="1"/>
            <a:r>
              <a:rPr lang="en-GB" sz="2400" dirty="0"/>
              <a:t>Walking, cycling, scooting, public transport and carpooling</a:t>
            </a:r>
          </a:p>
          <a:p>
            <a:pPr lvl="1"/>
            <a:r>
              <a:rPr lang="en-GB" sz="2400" dirty="0"/>
              <a:t>The Department for Environment Food and Rural Affairs website:</a:t>
            </a:r>
          </a:p>
          <a:p>
            <a:pPr lvl="2"/>
            <a:r>
              <a:rPr lang="en-GB" sz="2400" dirty="0">
                <a:hlinkClick r:id="rId3"/>
              </a:rPr>
              <a:t>https://uk-air.defra.gov.uk/forecasting/</a:t>
            </a:r>
            <a:endParaRPr lang="en-GB" sz="2400" dirty="0"/>
          </a:p>
          <a:p>
            <a:pPr lvl="1"/>
            <a:r>
              <a:rPr lang="en-GB" sz="2400" dirty="0"/>
              <a:t>British Lung Foundation</a:t>
            </a:r>
          </a:p>
          <a:p>
            <a:pPr lvl="2"/>
            <a:r>
              <a:rPr lang="en-GB" sz="2400" dirty="0">
                <a:hlinkClick r:id="rId4"/>
              </a:rPr>
              <a:t>https://www.blf.org.uk/support-for-you/air-pollution/what-can-i-do</a:t>
            </a:r>
            <a:endParaRPr lang="en-GB" sz="2400" dirty="0"/>
          </a:p>
          <a:p>
            <a:pPr lvl="1"/>
            <a:r>
              <a:rPr lang="en-GB" sz="2400" dirty="0" err="1"/>
              <a:t>AirText</a:t>
            </a:r>
            <a:endParaRPr lang="en-GB" sz="2400" dirty="0"/>
          </a:p>
          <a:p>
            <a:pPr lvl="2"/>
            <a:r>
              <a:rPr lang="en-GB" sz="2400" dirty="0">
                <a:hlinkClick r:id="rId5"/>
              </a:rPr>
              <a:t>https://www.airtext.info</a:t>
            </a:r>
            <a:endParaRPr lang="en-GB" sz="2400" dirty="0"/>
          </a:p>
          <a:p>
            <a:pPr lvl="1"/>
            <a:r>
              <a:rPr lang="en-GB" sz="2400" dirty="0"/>
              <a:t>London Air Quality Network</a:t>
            </a:r>
          </a:p>
          <a:p>
            <a:pPr lvl="1"/>
            <a:r>
              <a:rPr lang="en-GB" sz="2400" dirty="0">
                <a:hlinkClick r:id="rId6"/>
              </a:rPr>
              <a:t>https://www.londonair.org.uk/LondonAir/Default.aspx</a:t>
            </a:r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11F-0F12-43FB-B2CF-AD47428DEFD1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7626" y="190500"/>
            <a:ext cx="9096375" cy="1087438"/>
            <a:chOff x="63611" y="111411"/>
            <a:chExt cx="12128389" cy="1086850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1" r="-2"/>
            <a:stretch>
              <a:fillRect/>
            </a:stretch>
          </p:blipFill>
          <p:spPr bwMode="auto">
            <a:xfrm>
              <a:off x="5027764" y="111411"/>
              <a:ext cx="3180522" cy="9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"/>
            <a:stretch>
              <a:fillRect/>
            </a:stretch>
          </p:blipFill>
          <p:spPr bwMode="auto">
            <a:xfrm>
              <a:off x="63611" y="170950"/>
              <a:ext cx="4663440" cy="102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000" y="162856"/>
              <a:ext cx="3683000" cy="101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2252133"/>
            <a:ext cx="7886700" cy="392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52083"/>
              </p:ext>
            </p:extLst>
          </p:nvPr>
        </p:nvGraphicFramePr>
        <p:xfrm>
          <a:off x="469901" y="2197948"/>
          <a:ext cx="8204200" cy="590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8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8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Pollution level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08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Avoid spending long periods of time along busy roads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Reduce or avoid strenuous outdoor activities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7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Reduce or avoid strenuous outdoor activities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Avoid pollution hotspots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Avoid rush hours, travel earlier before pollution levels build up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less polluted routes when cycling, walking or running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of reliever inhaler if pollution is a trigger to asthma symptoms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Seek medical attention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9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19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369624"/>
            <a:ext cx="9180512" cy="472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61366"/>
            <a:ext cx="8964488" cy="44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20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369520"/>
            <a:ext cx="9073008" cy="421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21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" y="1378348"/>
            <a:ext cx="9108503" cy="488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3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4181"/>
            <a:ext cx="4828580" cy="48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2258087"/>
            <a:ext cx="4032448" cy="390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4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" y="1373674"/>
            <a:ext cx="9143999" cy="49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5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7452"/>
            <a:ext cx="9108504" cy="47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6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" y="1349876"/>
            <a:ext cx="9071992" cy="47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7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71"/>
            <a:ext cx="9108504" cy="44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8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57" y="1331327"/>
            <a:ext cx="9108504" cy="47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9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CE6287B-545D-9F48-9FFC-28942A04A216}"/>
              </a:ext>
            </a:extLst>
          </p:cNvPr>
          <p:cNvGrpSpPr/>
          <p:nvPr/>
        </p:nvGrpSpPr>
        <p:grpSpPr>
          <a:xfrm>
            <a:off x="0" y="59589"/>
            <a:ext cx="9108504" cy="1137181"/>
            <a:chOff x="63500" y="59571"/>
            <a:chExt cx="11588750" cy="152400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3500" y="59571"/>
              <a:ext cx="8843265" cy="1027867"/>
              <a:chOff x="63611" y="170950"/>
              <a:chExt cx="8843184" cy="102731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1" t="23630" r="-2" b="22855"/>
              <a:stretch>
                <a:fillRect/>
              </a:stretch>
            </p:blipFill>
            <p:spPr bwMode="auto">
              <a:xfrm>
                <a:off x="5726273" y="170950"/>
                <a:ext cx="3180522" cy="95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44" t="8170" r="426" b="48227"/>
              <a:stretch>
                <a:fillRect/>
              </a:stretch>
            </p:blipFill>
            <p:spPr bwMode="auto">
              <a:xfrm>
                <a:off x="63611" y="170950"/>
                <a:ext cx="4663439" cy="102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585C3E0-2634-944F-B0A8-B8F1E7AC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250" y="59571"/>
              <a:ext cx="1524000" cy="1524000"/>
            </a:xfrm>
            <a:prstGeom prst="rect">
              <a:avLst/>
            </a:prstGeom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9" y="1340772"/>
            <a:ext cx="9108503" cy="50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2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2018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-2017-Healthy London_PPT_template" id="{22512DFE-CEA9-874E-8258-F5D08575994B}" vid="{D26D8EE4-4177-564A-8030-A1F640E50AF3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172</Words>
  <Application>Microsoft Office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2018 - HLP updated branding-PPT Template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reduce children’s exposure</vt:lpstr>
      <vt:lpstr>PowerPoint Presentation</vt:lpstr>
      <vt:lpstr>PowerPoint Presentation</vt:lpstr>
      <vt:lpstr>PowerPoint Presentation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Georgie Herskovits</dc:creator>
  <cp:lastModifiedBy>Georgie Herskovits</cp:lastModifiedBy>
  <cp:revision>2</cp:revision>
  <dcterms:created xsi:type="dcterms:W3CDTF">2019-10-03T09:31:21Z</dcterms:created>
  <dcterms:modified xsi:type="dcterms:W3CDTF">2019-10-03T09:41:10Z</dcterms:modified>
</cp:coreProperties>
</file>