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D651-892E-C045-A5ED-488CBDC3A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788CA-407D-C14F-876F-4E0D50A8C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BBD1-DFC2-FD47-8286-2D14C99D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E9791-65D4-C548-B07C-A2CD835BD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C7DB-BF92-D649-A8DE-4A6A152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E7A6-D945-7249-9E1E-4F19EAC4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E76AB-47B6-024B-AF0E-0136F653A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2ECF6-65D5-D94B-A296-ED5708DA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B3A59-7C5C-7F48-B420-07CF545A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6754-84EC-924A-B648-2708571F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31CDF5-4A36-0545-A804-E025E4B5B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4F6D9-6649-5443-8A0A-25F9BC599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B7F74-BEB4-914B-9870-5F63231A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5F8A-5EEF-764A-8834-A75BDB69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EAB68-393F-B34D-BB71-9B72B77A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2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5456-D900-2A46-BE12-1D4BBA29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F97C4-A0EF-A84A-83F0-CDE812C6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866AE-F05E-4744-BC8C-83861F9C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9091F-77BA-6F48-A519-33CC3B2B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B4055-0AB8-5841-A12E-A513ACEF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38C8-48A3-2249-A252-290EF982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7C8C3-B231-6C43-9E11-C6789F347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8A1D-B432-6945-9F5E-26215471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1DE1-4973-844D-9EE9-B14B8F5D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6606-6576-174A-964C-1DB24680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39D1-3333-074F-94D5-3B81D595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689BC-5FAB-5E44-8202-FADDC7B62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0942E-9C6A-8647-8E35-C08736D1A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EE6F2-96FA-1340-8A7A-6E64D52C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F6CE6-ECFB-2840-BBBB-5D000844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D75DE-D0CF-584C-A4E3-95544581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FC7D-BDE1-0440-8624-9220631D6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B449-20DE-B946-8BD6-60B5E8E6A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96934-293E-374F-894C-6DEF47990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CB3DC-8614-A14B-9889-97DAB99AB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DD12D-9AB9-534E-AD2B-1DFC1644D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9248C-7422-B745-935F-CD367FAE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F6460-5C1B-DF41-953E-707D2133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82F10-4299-A041-ABD1-DD88461D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6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4E09-11A7-394F-B9DD-780AD953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7BD5D-2681-E14C-B321-AAFB4784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87877-4952-8C42-BB22-59AC66C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C921B-0EB3-9A4D-AF6F-BDDF2CE8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5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7FD4C-F121-8541-8483-E0506853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0D6E6-8088-9C49-82ED-66661BAA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60DFA-8A71-D34F-91A7-5C8941E7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4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F4ED6-E38B-DC46-AA7C-B3678EAF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0E130-0BCA-4743-82D8-F12F9ABE4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EFEFE-70A0-3C43-BE43-39962787E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F9E21-4847-4745-821A-1D658A4C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1B0D8-5C9C-E545-9602-267D48E1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DC462-ACE8-614F-9426-A3DC0A50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2D442-8012-CF49-A761-749E323E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461FC-3A01-4F46-9B79-9A4E312BC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1116E-67D7-C343-87A5-1ADEC97F0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C64CB-1581-B041-9FE2-937793EB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10920-15AA-3345-B8F9-7315E36D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7E040-3FFD-BE4F-A93C-D2F0A32B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4DC38-8B09-D347-BAEE-71AD91E4B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27B40-B2BD-4D4A-A4D6-A70C49D3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B80C9-4AF4-4F4B-8701-F8C92F369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F670-7534-7E42-BEB8-2B28F98398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C1F09-9D36-3040-8B33-01F25D536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78960-0DB3-984E-85BC-BA745447F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A0CF-B792-7647-965A-42F0638F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6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08EE03-7AC1-4B4B-AF9F-F1CA901EE4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54"/>
          <a:stretch/>
        </p:blipFill>
        <p:spPr>
          <a:xfrm>
            <a:off x="133629" y="6190579"/>
            <a:ext cx="5324795" cy="60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812989-2C51-FD41-A8D7-B77FF6D9B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260326"/>
            <a:ext cx="2349500" cy="685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04DE655-D3FC-FC45-AC02-36BB718669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50" y="983404"/>
            <a:ext cx="1308100" cy="698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2E45AED-8EBD-5B4D-9318-DCED58961A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4200" y="1008804"/>
            <a:ext cx="2857500" cy="6731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DA25CFE-96A8-BB4D-B15D-7DBA72D619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650" y="298203"/>
            <a:ext cx="2336800" cy="685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7E44770-F0DB-7241-A037-19769428AF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01722" y="367232"/>
            <a:ext cx="3359972" cy="149708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41CA3E0-4898-E844-885B-120AF50661D4}"/>
              </a:ext>
            </a:extLst>
          </p:cNvPr>
          <p:cNvSpPr txBox="1"/>
          <p:nvPr/>
        </p:nvSpPr>
        <p:spPr>
          <a:xfrm>
            <a:off x="133630" y="2435986"/>
            <a:ext cx="60341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feel like you’re about to </a:t>
            </a:r>
            <a:b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 out?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6D6B40-359F-C148-A9A9-8BA049CDF8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0458" y="1846582"/>
            <a:ext cx="4894062" cy="41664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8246-9BF1-EA4B-BCE0-D08D418FE3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2942" y="6235175"/>
            <a:ext cx="5208752" cy="3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0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Boyle</dc:creator>
  <cp:lastModifiedBy>Kim Boyle</cp:lastModifiedBy>
  <cp:revision>4</cp:revision>
  <dcterms:created xsi:type="dcterms:W3CDTF">2018-10-26T14:54:06Z</dcterms:created>
  <dcterms:modified xsi:type="dcterms:W3CDTF">2019-04-04T21:01:03Z</dcterms:modified>
</cp:coreProperties>
</file>