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  <p:sldMasterId id="2147483711" r:id="rId3"/>
    <p:sldMasterId id="2147483806" r:id="rId4"/>
    <p:sldMasterId id="2147483818" r:id="rId5"/>
    <p:sldMasterId id="2147483831" r:id="rId6"/>
    <p:sldMasterId id="2147483863" r:id="rId7"/>
  </p:sldMasterIdLst>
  <p:notesMasterIdLst>
    <p:notesMasterId r:id="rId22"/>
  </p:notesMasterIdLst>
  <p:sldIdLst>
    <p:sldId id="339" r:id="rId8"/>
    <p:sldId id="361" r:id="rId9"/>
    <p:sldId id="321" r:id="rId10"/>
    <p:sldId id="366" r:id="rId11"/>
    <p:sldId id="478" r:id="rId12"/>
    <p:sldId id="358" r:id="rId13"/>
    <p:sldId id="405" r:id="rId14"/>
    <p:sldId id="454" r:id="rId15"/>
    <p:sldId id="456" r:id="rId16"/>
    <p:sldId id="458" r:id="rId17"/>
    <p:sldId id="460" r:id="rId18"/>
    <p:sldId id="481" r:id="rId19"/>
    <p:sldId id="480" r:id="rId20"/>
    <p:sldId id="479" r:id="rId21"/>
  </p:sldIdLst>
  <p:sldSz cx="12192000" cy="6858000"/>
  <p:notesSz cx="6858000" cy="9144000"/>
  <p:defaultTextStyle>
    <a:defPPr>
      <a:defRPr lang="en-US"/>
    </a:defPPr>
    <a:lvl1pPr marL="0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Gord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9"/>
    <p:restoredTop sz="94631"/>
  </p:normalViewPr>
  <p:slideViewPr>
    <p:cSldViewPr snapToGrid="0" snapToObjects="1">
      <p:cViewPr varScale="1">
        <p:scale>
          <a:sx n="78" d="100"/>
          <a:sy n="78" d="100"/>
        </p:scale>
        <p:origin x="184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7C74E-8010-514A-8B93-786995788C6E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2DD22-496D-C74C-8D18-8CF9629179EC}">
      <dgm:prSet phldrT="[Text]"/>
      <dgm:spPr/>
      <dgm:t>
        <a:bodyPr/>
        <a:lstStyle/>
        <a:p>
          <a:r>
            <a:rPr lang="en-US" dirty="0"/>
            <a:t>Survey of Surveys</a:t>
          </a:r>
        </a:p>
      </dgm:t>
    </dgm:pt>
    <dgm:pt modelId="{9160457F-3771-404D-828B-3A242F0E0EA7}" type="parTrans" cxnId="{FB65B035-C912-EE42-BE85-4DA861D7FDB4}">
      <dgm:prSet/>
      <dgm:spPr/>
      <dgm:t>
        <a:bodyPr/>
        <a:lstStyle/>
        <a:p>
          <a:endParaRPr lang="en-US"/>
        </a:p>
      </dgm:t>
    </dgm:pt>
    <dgm:pt modelId="{049692E1-D935-8446-97F2-9AE2ED528BBA}" type="sibTrans" cxnId="{FB65B035-C912-EE42-BE85-4DA861D7FDB4}">
      <dgm:prSet/>
      <dgm:spPr/>
      <dgm:t>
        <a:bodyPr/>
        <a:lstStyle/>
        <a:p>
          <a:endParaRPr lang="en-US"/>
        </a:p>
      </dgm:t>
    </dgm:pt>
    <dgm:pt modelId="{C9D979E9-17FD-1440-944A-F89285218214}">
      <dgm:prSet phldrT="[Text]"/>
      <dgm:spPr/>
      <dgm:t>
        <a:bodyPr/>
        <a:lstStyle/>
        <a:p>
          <a:r>
            <a:rPr lang="en-US" dirty="0"/>
            <a:t>Interview Study</a:t>
          </a:r>
        </a:p>
      </dgm:t>
    </dgm:pt>
    <dgm:pt modelId="{A118FD8F-337B-2D49-9E3A-53395EB51DE8}" type="parTrans" cxnId="{CAB653A1-F021-474F-B29E-2A35B55CE81A}">
      <dgm:prSet/>
      <dgm:spPr/>
      <dgm:t>
        <a:bodyPr/>
        <a:lstStyle/>
        <a:p>
          <a:endParaRPr lang="en-US"/>
        </a:p>
      </dgm:t>
    </dgm:pt>
    <dgm:pt modelId="{663EA380-7CD8-CE4E-B6EA-E658AA444BD5}" type="sibTrans" cxnId="{CAB653A1-F021-474F-B29E-2A35B55CE81A}">
      <dgm:prSet/>
      <dgm:spPr/>
      <dgm:t>
        <a:bodyPr/>
        <a:lstStyle/>
        <a:p>
          <a:endParaRPr lang="en-US"/>
        </a:p>
      </dgm:t>
    </dgm:pt>
    <dgm:pt modelId="{9BF5BD69-A217-7149-9195-404C80184364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B5B29323-00F0-D84A-831D-9CCC033E409A}" type="parTrans" cxnId="{2531D794-7B31-F444-9F01-A001D1405610}">
      <dgm:prSet/>
      <dgm:spPr/>
      <dgm:t>
        <a:bodyPr/>
        <a:lstStyle/>
        <a:p>
          <a:endParaRPr lang="en-US"/>
        </a:p>
      </dgm:t>
    </dgm:pt>
    <dgm:pt modelId="{EDEFF88E-19FC-2A41-8915-AA1C1C02875C}" type="sibTrans" cxnId="{2531D794-7B31-F444-9F01-A001D1405610}">
      <dgm:prSet/>
      <dgm:spPr/>
      <dgm:t>
        <a:bodyPr/>
        <a:lstStyle/>
        <a:p>
          <a:endParaRPr lang="en-US"/>
        </a:p>
      </dgm:t>
    </dgm:pt>
    <dgm:pt modelId="{E53A30EA-1C65-7347-A9BB-FECF6210F434}">
      <dgm:prSet/>
      <dgm:spPr/>
      <dgm:t>
        <a:bodyPr/>
        <a:lstStyle/>
        <a:p>
          <a:r>
            <a:rPr lang="en-US" dirty="0"/>
            <a:t>Case Studies</a:t>
          </a:r>
        </a:p>
      </dgm:t>
    </dgm:pt>
    <dgm:pt modelId="{BD7ECE2B-5D6E-4743-B058-90614C7EB5D8}" type="parTrans" cxnId="{CE0E57B8-10C4-A846-8FDD-13C6DE583511}">
      <dgm:prSet/>
      <dgm:spPr/>
      <dgm:t>
        <a:bodyPr/>
        <a:lstStyle/>
        <a:p>
          <a:endParaRPr lang="en-US"/>
        </a:p>
      </dgm:t>
    </dgm:pt>
    <dgm:pt modelId="{48A99773-9C71-1448-961E-6A453C1D1842}" type="sibTrans" cxnId="{CE0E57B8-10C4-A846-8FDD-13C6DE583511}">
      <dgm:prSet/>
      <dgm:spPr/>
      <dgm:t>
        <a:bodyPr/>
        <a:lstStyle/>
        <a:p>
          <a:endParaRPr lang="en-US"/>
        </a:p>
      </dgm:t>
    </dgm:pt>
    <dgm:pt modelId="{1460D35A-BED2-5742-A54C-0814007A08EE}" type="pres">
      <dgm:prSet presAssocID="{4007C74E-8010-514A-8B93-786995788C6E}" presName="Name0" presStyleCnt="0">
        <dgm:presLayoutVars>
          <dgm:dir/>
          <dgm:resizeHandles val="exact"/>
        </dgm:presLayoutVars>
      </dgm:prSet>
      <dgm:spPr/>
    </dgm:pt>
    <dgm:pt modelId="{F5A2EBD2-F0A8-974B-8F02-C9E6E7617883}" type="pres">
      <dgm:prSet presAssocID="{88D2DD22-496D-C74C-8D18-8CF9629179EC}" presName="composite" presStyleCnt="0"/>
      <dgm:spPr/>
    </dgm:pt>
    <dgm:pt modelId="{107AF6EE-2B5D-B941-96DF-D218BDC23A1C}" type="pres">
      <dgm:prSet presAssocID="{88D2DD22-496D-C74C-8D18-8CF9629179EC}" presName="imagSh" presStyleLbl="bgImgPlace1" presStyleIdx="0" presStyleCnt="4" custLinFactNeighborY="-127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9B17D676-1998-5349-9D46-85EFF6B63884}" type="pres">
      <dgm:prSet presAssocID="{88D2DD22-496D-C74C-8D18-8CF9629179EC}" presName="txNode" presStyleLbl="node1" presStyleIdx="0" presStyleCnt="4">
        <dgm:presLayoutVars>
          <dgm:bulletEnabled val="1"/>
        </dgm:presLayoutVars>
      </dgm:prSet>
      <dgm:spPr/>
    </dgm:pt>
    <dgm:pt modelId="{CB8CE25C-C46E-6648-A3A0-B1E128BC5E89}" type="pres">
      <dgm:prSet presAssocID="{049692E1-D935-8446-97F2-9AE2ED528BBA}" presName="sibTrans" presStyleLbl="sibTrans2D1" presStyleIdx="0" presStyleCnt="3"/>
      <dgm:spPr/>
    </dgm:pt>
    <dgm:pt modelId="{93B0890D-1CA3-AB42-9FA7-CDF8BF34F9E3}" type="pres">
      <dgm:prSet presAssocID="{049692E1-D935-8446-97F2-9AE2ED528BBA}" presName="connTx" presStyleLbl="sibTrans2D1" presStyleIdx="0" presStyleCnt="3"/>
      <dgm:spPr/>
    </dgm:pt>
    <dgm:pt modelId="{4E38CC27-AFB4-8443-8E50-284240C4EA97}" type="pres">
      <dgm:prSet presAssocID="{C9D979E9-17FD-1440-944A-F89285218214}" presName="composite" presStyleCnt="0"/>
      <dgm:spPr/>
    </dgm:pt>
    <dgm:pt modelId="{D4725029-0F88-F445-B99B-E671804CE9A1}" type="pres">
      <dgm:prSet presAssocID="{C9D979E9-17FD-1440-944A-F89285218214}" presName="imagSh" presStyleLbl="b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A12389AE-9502-F54A-80C7-E799F5232EB3}" type="pres">
      <dgm:prSet presAssocID="{C9D979E9-17FD-1440-944A-F89285218214}" presName="txNode" presStyleLbl="node1" presStyleIdx="1" presStyleCnt="4">
        <dgm:presLayoutVars>
          <dgm:bulletEnabled val="1"/>
        </dgm:presLayoutVars>
      </dgm:prSet>
      <dgm:spPr/>
    </dgm:pt>
    <dgm:pt modelId="{EE9CABA0-C614-0D41-B720-16487807C1A1}" type="pres">
      <dgm:prSet presAssocID="{663EA380-7CD8-CE4E-B6EA-E658AA444BD5}" presName="sibTrans" presStyleLbl="sibTrans2D1" presStyleIdx="1" presStyleCnt="3"/>
      <dgm:spPr/>
    </dgm:pt>
    <dgm:pt modelId="{C1585FF3-9B6A-5846-A61B-0481FBCAA19A}" type="pres">
      <dgm:prSet presAssocID="{663EA380-7CD8-CE4E-B6EA-E658AA444BD5}" presName="connTx" presStyleLbl="sibTrans2D1" presStyleIdx="1" presStyleCnt="3"/>
      <dgm:spPr/>
    </dgm:pt>
    <dgm:pt modelId="{C8E271C7-0209-5C46-B70B-5F9189405A34}" type="pres">
      <dgm:prSet presAssocID="{9BF5BD69-A217-7149-9195-404C80184364}" presName="composite" presStyleCnt="0"/>
      <dgm:spPr/>
    </dgm:pt>
    <dgm:pt modelId="{8AB83309-6876-AF48-A7BC-DABCF0CCF01F}" type="pres">
      <dgm:prSet presAssocID="{9BF5BD69-A217-7149-9195-404C80184364}" presName="imagSh" presStyleLbl="b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428D4DD8-26C1-5245-8A18-0CB7163B92D3}" type="pres">
      <dgm:prSet presAssocID="{9BF5BD69-A217-7149-9195-404C80184364}" presName="txNode" presStyleLbl="node1" presStyleIdx="2" presStyleCnt="4">
        <dgm:presLayoutVars>
          <dgm:bulletEnabled val="1"/>
        </dgm:presLayoutVars>
      </dgm:prSet>
      <dgm:spPr/>
    </dgm:pt>
    <dgm:pt modelId="{220424C7-9F83-9044-AE2D-41720ACA3E11}" type="pres">
      <dgm:prSet presAssocID="{EDEFF88E-19FC-2A41-8915-AA1C1C02875C}" presName="sibTrans" presStyleLbl="sibTrans2D1" presStyleIdx="2" presStyleCnt="3"/>
      <dgm:spPr/>
    </dgm:pt>
    <dgm:pt modelId="{06DFC4AA-3DEE-FF4A-9E93-A55DE44A6FC8}" type="pres">
      <dgm:prSet presAssocID="{EDEFF88E-19FC-2A41-8915-AA1C1C02875C}" presName="connTx" presStyleLbl="sibTrans2D1" presStyleIdx="2" presStyleCnt="3"/>
      <dgm:spPr/>
    </dgm:pt>
    <dgm:pt modelId="{CB3FBA49-65A0-C947-90A0-ADB2790AA31A}" type="pres">
      <dgm:prSet presAssocID="{E53A30EA-1C65-7347-A9BB-FECF6210F434}" presName="composite" presStyleCnt="0"/>
      <dgm:spPr/>
    </dgm:pt>
    <dgm:pt modelId="{93A12CC8-1CDF-BF48-B449-49FCA615A4CF}" type="pres">
      <dgm:prSet presAssocID="{E53A30EA-1C65-7347-A9BB-FECF6210F434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C6797F05-B885-E447-AFAA-F0C4A2D9C083}" type="pres">
      <dgm:prSet presAssocID="{E53A30EA-1C65-7347-A9BB-FECF6210F434}" presName="txNode" presStyleLbl="node1" presStyleIdx="3" presStyleCnt="4">
        <dgm:presLayoutVars>
          <dgm:bulletEnabled val="1"/>
        </dgm:presLayoutVars>
      </dgm:prSet>
      <dgm:spPr/>
    </dgm:pt>
  </dgm:ptLst>
  <dgm:cxnLst>
    <dgm:cxn modelId="{76262D01-B5F4-2A4D-9A28-580F62A6DB3B}" type="presOf" srcId="{663EA380-7CD8-CE4E-B6EA-E658AA444BD5}" destId="{EE9CABA0-C614-0D41-B720-16487807C1A1}" srcOrd="0" destOrd="0" presId="urn:microsoft.com/office/officeart/2005/8/layout/hProcess10"/>
    <dgm:cxn modelId="{87AFAB0B-19CD-7C49-AB80-C13B7380CD27}" type="presOf" srcId="{9BF5BD69-A217-7149-9195-404C80184364}" destId="{428D4DD8-26C1-5245-8A18-0CB7163B92D3}" srcOrd="0" destOrd="0" presId="urn:microsoft.com/office/officeart/2005/8/layout/hProcess10"/>
    <dgm:cxn modelId="{4A73F516-7E31-9249-B88F-B93B2D407490}" type="presOf" srcId="{663EA380-7CD8-CE4E-B6EA-E658AA444BD5}" destId="{C1585FF3-9B6A-5846-A61B-0481FBCAA19A}" srcOrd="1" destOrd="0" presId="urn:microsoft.com/office/officeart/2005/8/layout/hProcess10"/>
    <dgm:cxn modelId="{ED526F1D-4C39-CF48-B3F7-5697FF6A16A7}" type="presOf" srcId="{4007C74E-8010-514A-8B93-786995788C6E}" destId="{1460D35A-BED2-5742-A54C-0814007A08EE}" srcOrd="0" destOrd="0" presId="urn:microsoft.com/office/officeart/2005/8/layout/hProcess10"/>
    <dgm:cxn modelId="{FB65B035-C912-EE42-BE85-4DA861D7FDB4}" srcId="{4007C74E-8010-514A-8B93-786995788C6E}" destId="{88D2DD22-496D-C74C-8D18-8CF9629179EC}" srcOrd="0" destOrd="0" parTransId="{9160457F-3771-404D-828B-3A242F0E0EA7}" sibTransId="{049692E1-D935-8446-97F2-9AE2ED528BBA}"/>
    <dgm:cxn modelId="{E1F82657-6EF5-1141-A445-E0F9651D71C2}" type="presOf" srcId="{E53A30EA-1C65-7347-A9BB-FECF6210F434}" destId="{C6797F05-B885-E447-AFAA-F0C4A2D9C083}" srcOrd="0" destOrd="0" presId="urn:microsoft.com/office/officeart/2005/8/layout/hProcess10"/>
    <dgm:cxn modelId="{C1C8EF58-E203-F349-BD25-23F2A368B691}" type="presOf" srcId="{88D2DD22-496D-C74C-8D18-8CF9629179EC}" destId="{9B17D676-1998-5349-9D46-85EFF6B63884}" srcOrd="0" destOrd="0" presId="urn:microsoft.com/office/officeart/2005/8/layout/hProcess10"/>
    <dgm:cxn modelId="{6CA21D5B-7D22-0148-B0E4-9E0741131A52}" type="presOf" srcId="{EDEFF88E-19FC-2A41-8915-AA1C1C02875C}" destId="{220424C7-9F83-9044-AE2D-41720ACA3E11}" srcOrd="0" destOrd="0" presId="urn:microsoft.com/office/officeart/2005/8/layout/hProcess10"/>
    <dgm:cxn modelId="{9DCA4B5B-D2FC-1C41-ADEB-AD4BA24A4D0A}" type="presOf" srcId="{049692E1-D935-8446-97F2-9AE2ED528BBA}" destId="{CB8CE25C-C46E-6648-A3A0-B1E128BC5E89}" srcOrd="0" destOrd="0" presId="urn:microsoft.com/office/officeart/2005/8/layout/hProcess10"/>
    <dgm:cxn modelId="{FE027B67-B682-414F-882C-C52ED5F1643F}" type="presOf" srcId="{C9D979E9-17FD-1440-944A-F89285218214}" destId="{A12389AE-9502-F54A-80C7-E799F5232EB3}" srcOrd="0" destOrd="0" presId="urn:microsoft.com/office/officeart/2005/8/layout/hProcess10"/>
    <dgm:cxn modelId="{2531D794-7B31-F444-9F01-A001D1405610}" srcId="{4007C74E-8010-514A-8B93-786995788C6E}" destId="{9BF5BD69-A217-7149-9195-404C80184364}" srcOrd="2" destOrd="0" parTransId="{B5B29323-00F0-D84A-831D-9CCC033E409A}" sibTransId="{EDEFF88E-19FC-2A41-8915-AA1C1C02875C}"/>
    <dgm:cxn modelId="{CAB653A1-F021-474F-B29E-2A35B55CE81A}" srcId="{4007C74E-8010-514A-8B93-786995788C6E}" destId="{C9D979E9-17FD-1440-944A-F89285218214}" srcOrd="1" destOrd="0" parTransId="{A118FD8F-337B-2D49-9E3A-53395EB51DE8}" sibTransId="{663EA380-7CD8-CE4E-B6EA-E658AA444BD5}"/>
    <dgm:cxn modelId="{CE0E57B8-10C4-A846-8FDD-13C6DE583511}" srcId="{4007C74E-8010-514A-8B93-786995788C6E}" destId="{E53A30EA-1C65-7347-A9BB-FECF6210F434}" srcOrd="3" destOrd="0" parTransId="{BD7ECE2B-5D6E-4743-B058-90614C7EB5D8}" sibTransId="{48A99773-9C71-1448-961E-6A453C1D1842}"/>
    <dgm:cxn modelId="{AFC92AB9-5348-4946-B19B-6961EC863B65}" type="presOf" srcId="{049692E1-D935-8446-97F2-9AE2ED528BBA}" destId="{93B0890D-1CA3-AB42-9FA7-CDF8BF34F9E3}" srcOrd="1" destOrd="0" presId="urn:microsoft.com/office/officeart/2005/8/layout/hProcess10"/>
    <dgm:cxn modelId="{39343CC6-4A4B-6B42-961D-1ADD5E7B8648}" type="presOf" srcId="{EDEFF88E-19FC-2A41-8915-AA1C1C02875C}" destId="{06DFC4AA-3DEE-FF4A-9E93-A55DE44A6FC8}" srcOrd="1" destOrd="0" presId="urn:microsoft.com/office/officeart/2005/8/layout/hProcess10"/>
    <dgm:cxn modelId="{2AD86085-699D-C14D-9767-D019CC6CC590}" type="presParOf" srcId="{1460D35A-BED2-5742-A54C-0814007A08EE}" destId="{F5A2EBD2-F0A8-974B-8F02-C9E6E7617883}" srcOrd="0" destOrd="0" presId="urn:microsoft.com/office/officeart/2005/8/layout/hProcess10"/>
    <dgm:cxn modelId="{843B9E0C-7CEC-E047-80DD-DABF87AA1C02}" type="presParOf" srcId="{F5A2EBD2-F0A8-974B-8F02-C9E6E7617883}" destId="{107AF6EE-2B5D-B941-96DF-D218BDC23A1C}" srcOrd="0" destOrd="0" presId="urn:microsoft.com/office/officeart/2005/8/layout/hProcess10"/>
    <dgm:cxn modelId="{9D97F5FA-F54C-D34A-B805-936A2FA28500}" type="presParOf" srcId="{F5A2EBD2-F0A8-974B-8F02-C9E6E7617883}" destId="{9B17D676-1998-5349-9D46-85EFF6B63884}" srcOrd="1" destOrd="0" presId="urn:microsoft.com/office/officeart/2005/8/layout/hProcess10"/>
    <dgm:cxn modelId="{1D904795-91D7-B144-B54D-2374D17A27D7}" type="presParOf" srcId="{1460D35A-BED2-5742-A54C-0814007A08EE}" destId="{CB8CE25C-C46E-6648-A3A0-B1E128BC5E89}" srcOrd="1" destOrd="0" presId="urn:microsoft.com/office/officeart/2005/8/layout/hProcess10"/>
    <dgm:cxn modelId="{935CF144-5B47-1F46-BC0E-7C9BCEEACA7B}" type="presParOf" srcId="{CB8CE25C-C46E-6648-A3A0-B1E128BC5E89}" destId="{93B0890D-1CA3-AB42-9FA7-CDF8BF34F9E3}" srcOrd="0" destOrd="0" presId="urn:microsoft.com/office/officeart/2005/8/layout/hProcess10"/>
    <dgm:cxn modelId="{45BCFFA2-6E09-0748-AA97-F6ED892F2DDC}" type="presParOf" srcId="{1460D35A-BED2-5742-A54C-0814007A08EE}" destId="{4E38CC27-AFB4-8443-8E50-284240C4EA97}" srcOrd="2" destOrd="0" presId="urn:microsoft.com/office/officeart/2005/8/layout/hProcess10"/>
    <dgm:cxn modelId="{BC7A5619-500D-2640-A764-064CF2DADB54}" type="presParOf" srcId="{4E38CC27-AFB4-8443-8E50-284240C4EA97}" destId="{D4725029-0F88-F445-B99B-E671804CE9A1}" srcOrd="0" destOrd="0" presId="urn:microsoft.com/office/officeart/2005/8/layout/hProcess10"/>
    <dgm:cxn modelId="{980975D2-56CE-3844-8857-1D6E71381E13}" type="presParOf" srcId="{4E38CC27-AFB4-8443-8E50-284240C4EA97}" destId="{A12389AE-9502-F54A-80C7-E799F5232EB3}" srcOrd="1" destOrd="0" presId="urn:microsoft.com/office/officeart/2005/8/layout/hProcess10"/>
    <dgm:cxn modelId="{7ECC4A1C-CAE3-BD43-94AF-A9F9968262BE}" type="presParOf" srcId="{1460D35A-BED2-5742-A54C-0814007A08EE}" destId="{EE9CABA0-C614-0D41-B720-16487807C1A1}" srcOrd="3" destOrd="0" presId="urn:microsoft.com/office/officeart/2005/8/layout/hProcess10"/>
    <dgm:cxn modelId="{345F551B-A0C0-CF49-A577-574D4187A05A}" type="presParOf" srcId="{EE9CABA0-C614-0D41-B720-16487807C1A1}" destId="{C1585FF3-9B6A-5846-A61B-0481FBCAA19A}" srcOrd="0" destOrd="0" presId="urn:microsoft.com/office/officeart/2005/8/layout/hProcess10"/>
    <dgm:cxn modelId="{0D0D77FE-AE7D-FD46-918B-9F9A0D85CAA1}" type="presParOf" srcId="{1460D35A-BED2-5742-A54C-0814007A08EE}" destId="{C8E271C7-0209-5C46-B70B-5F9189405A34}" srcOrd="4" destOrd="0" presId="urn:microsoft.com/office/officeart/2005/8/layout/hProcess10"/>
    <dgm:cxn modelId="{12CBB8CB-E2D7-8446-8299-12FB60D2B54C}" type="presParOf" srcId="{C8E271C7-0209-5C46-B70B-5F9189405A34}" destId="{8AB83309-6876-AF48-A7BC-DABCF0CCF01F}" srcOrd="0" destOrd="0" presId="urn:microsoft.com/office/officeart/2005/8/layout/hProcess10"/>
    <dgm:cxn modelId="{F81C6150-BB92-CF49-A47A-AB860815FFA1}" type="presParOf" srcId="{C8E271C7-0209-5C46-B70B-5F9189405A34}" destId="{428D4DD8-26C1-5245-8A18-0CB7163B92D3}" srcOrd="1" destOrd="0" presId="urn:microsoft.com/office/officeart/2005/8/layout/hProcess10"/>
    <dgm:cxn modelId="{0E3A7E82-FD12-114E-B373-2998413D98E1}" type="presParOf" srcId="{1460D35A-BED2-5742-A54C-0814007A08EE}" destId="{220424C7-9F83-9044-AE2D-41720ACA3E11}" srcOrd="5" destOrd="0" presId="urn:microsoft.com/office/officeart/2005/8/layout/hProcess10"/>
    <dgm:cxn modelId="{3CB8F434-1285-3340-BEEF-C1F408B02CD3}" type="presParOf" srcId="{220424C7-9F83-9044-AE2D-41720ACA3E11}" destId="{06DFC4AA-3DEE-FF4A-9E93-A55DE44A6FC8}" srcOrd="0" destOrd="0" presId="urn:microsoft.com/office/officeart/2005/8/layout/hProcess10"/>
    <dgm:cxn modelId="{662EF448-DD21-9E46-9085-1DAD7815EBE5}" type="presParOf" srcId="{1460D35A-BED2-5742-A54C-0814007A08EE}" destId="{CB3FBA49-65A0-C947-90A0-ADB2790AA31A}" srcOrd="6" destOrd="0" presId="urn:microsoft.com/office/officeart/2005/8/layout/hProcess10"/>
    <dgm:cxn modelId="{ED0793C1-D3B4-454B-9AAC-ACA53EC9A1D5}" type="presParOf" srcId="{CB3FBA49-65A0-C947-90A0-ADB2790AA31A}" destId="{93A12CC8-1CDF-BF48-B449-49FCA615A4CF}" srcOrd="0" destOrd="0" presId="urn:microsoft.com/office/officeart/2005/8/layout/hProcess10"/>
    <dgm:cxn modelId="{C92EA1CC-7EB0-2049-B739-6094BD5FFA8C}" type="presParOf" srcId="{CB3FBA49-65A0-C947-90A0-ADB2790AA31A}" destId="{C6797F05-B885-E447-AFAA-F0C4A2D9C08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F6EE-2B5D-B941-96DF-D218BDC23A1C}">
      <dsp:nvSpPr>
        <dsp:cNvPr id="0" name=""/>
        <dsp:cNvSpPr/>
      </dsp:nvSpPr>
      <dsp:spPr>
        <a:xfrm>
          <a:off x="1449" y="729435"/>
          <a:ext cx="1886860" cy="18868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7D676-1998-5349-9D46-85EFF6B63884}">
      <dsp:nvSpPr>
        <dsp:cNvPr id="0" name=""/>
        <dsp:cNvSpPr/>
      </dsp:nvSpPr>
      <dsp:spPr>
        <a:xfrm>
          <a:off x="308612" y="1885609"/>
          <a:ext cx="1886860" cy="188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Survey of Surveys</a:t>
          </a:r>
        </a:p>
      </dsp:txBody>
      <dsp:txXfrm>
        <a:off x="363876" y="1940873"/>
        <a:ext cx="1776332" cy="1776332"/>
      </dsp:txXfrm>
    </dsp:sp>
    <dsp:sp modelId="{CB8CE25C-C46E-6648-A3A0-B1E128BC5E89}">
      <dsp:nvSpPr>
        <dsp:cNvPr id="0" name=""/>
        <dsp:cNvSpPr/>
      </dsp:nvSpPr>
      <dsp:spPr>
        <a:xfrm rot="28271">
          <a:off x="2251754" y="1458414"/>
          <a:ext cx="363463" cy="45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51756" y="1548643"/>
        <a:ext cx="254424" cy="272032"/>
      </dsp:txXfrm>
    </dsp:sp>
    <dsp:sp modelId="{D4725029-0F88-F445-B99B-E671804CE9A1}">
      <dsp:nvSpPr>
        <dsp:cNvPr id="0" name=""/>
        <dsp:cNvSpPr/>
      </dsp:nvSpPr>
      <dsp:spPr>
        <a:xfrm>
          <a:off x="2926741" y="753492"/>
          <a:ext cx="1886860" cy="18868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389AE-9502-F54A-80C7-E799F5232EB3}">
      <dsp:nvSpPr>
        <dsp:cNvPr id="0" name=""/>
        <dsp:cNvSpPr/>
      </dsp:nvSpPr>
      <dsp:spPr>
        <a:xfrm>
          <a:off x="3233905" y="1885609"/>
          <a:ext cx="1886860" cy="188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Interview Study</a:t>
          </a:r>
        </a:p>
      </dsp:txBody>
      <dsp:txXfrm>
        <a:off x="3289169" y="1940873"/>
        <a:ext cx="1776332" cy="1776332"/>
      </dsp:txXfrm>
    </dsp:sp>
    <dsp:sp modelId="{EE9CABA0-C614-0D41-B720-16487807C1A1}">
      <dsp:nvSpPr>
        <dsp:cNvPr id="0" name=""/>
        <dsp:cNvSpPr/>
      </dsp:nvSpPr>
      <dsp:spPr>
        <a:xfrm>
          <a:off x="5177053" y="1470230"/>
          <a:ext cx="363451" cy="45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177053" y="1560907"/>
        <a:ext cx="254416" cy="272032"/>
      </dsp:txXfrm>
    </dsp:sp>
    <dsp:sp modelId="{8AB83309-6876-AF48-A7BC-DABCF0CCF01F}">
      <dsp:nvSpPr>
        <dsp:cNvPr id="0" name=""/>
        <dsp:cNvSpPr/>
      </dsp:nvSpPr>
      <dsp:spPr>
        <a:xfrm>
          <a:off x="5852034" y="753492"/>
          <a:ext cx="1886860" cy="18868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D4DD8-26C1-5245-8A18-0CB7163B92D3}">
      <dsp:nvSpPr>
        <dsp:cNvPr id="0" name=""/>
        <dsp:cNvSpPr/>
      </dsp:nvSpPr>
      <dsp:spPr>
        <a:xfrm>
          <a:off x="6159197" y="1885609"/>
          <a:ext cx="1886860" cy="188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Literature Review</a:t>
          </a:r>
        </a:p>
      </dsp:txBody>
      <dsp:txXfrm>
        <a:off x="6214461" y="1940873"/>
        <a:ext cx="1776332" cy="1776332"/>
      </dsp:txXfrm>
    </dsp:sp>
    <dsp:sp modelId="{220424C7-9F83-9044-AE2D-41720ACA3E11}">
      <dsp:nvSpPr>
        <dsp:cNvPr id="0" name=""/>
        <dsp:cNvSpPr/>
      </dsp:nvSpPr>
      <dsp:spPr>
        <a:xfrm>
          <a:off x="8102346" y="1470230"/>
          <a:ext cx="363451" cy="45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02346" y="1560907"/>
        <a:ext cx="254416" cy="272032"/>
      </dsp:txXfrm>
    </dsp:sp>
    <dsp:sp modelId="{93A12CC8-1CDF-BF48-B449-49FCA615A4CF}">
      <dsp:nvSpPr>
        <dsp:cNvPr id="0" name=""/>
        <dsp:cNvSpPr/>
      </dsp:nvSpPr>
      <dsp:spPr>
        <a:xfrm>
          <a:off x="8777326" y="753492"/>
          <a:ext cx="1886860" cy="18868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97F05-B885-E447-AFAA-F0C4A2D9C083}">
      <dsp:nvSpPr>
        <dsp:cNvPr id="0" name=""/>
        <dsp:cNvSpPr/>
      </dsp:nvSpPr>
      <dsp:spPr>
        <a:xfrm>
          <a:off x="9084490" y="1885609"/>
          <a:ext cx="1886860" cy="188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Case Studies</a:t>
          </a:r>
        </a:p>
      </dsp:txBody>
      <dsp:txXfrm>
        <a:off x="9139754" y="1940873"/>
        <a:ext cx="1776332" cy="177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2AF9-1464-4F4C-A2E4-FD1DD6CC4363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E64F-732E-5B47-A87F-00AB75655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9858" y="3643957"/>
            <a:ext cx="10481481" cy="2101755"/>
          </a:xfrm>
          <a:prstGeom prst="rect">
            <a:avLst/>
          </a:prstGeom>
        </p:spPr>
        <p:txBody>
          <a:bodyPr lIns="91390" tIns="45697" rIns="91390" bIns="45697"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2888" y="2213190"/>
            <a:ext cx="10481481" cy="1403473"/>
          </a:xfrm>
          <a:prstGeom prst="rect">
            <a:avLst/>
          </a:prstGeom>
        </p:spPr>
        <p:txBody>
          <a:bodyPr lIns="91390" tIns="45697" rIns="91390" bIns="45697" anchor="b"/>
          <a:lstStyle>
            <a:lvl1pPr marL="0" indent="0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29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8641" y="6251697"/>
            <a:ext cx="2845440" cy="476690"/>
          </a:xfrm>
          <a:prstGeom prst="rect">
            <a:avLst/>
          </a:prstGeom>
        </p:spPr>
        <p:txBody>
          <a:bodyPr lIns="91410" tIns="45706" rIns="91410" bIns="45706"/>
          <a:lstStyle>
            <a:lvl1pPr defTabSz="829280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921" y="6248817"/>
            <a:ext cx="2845440" cy="475250"/>
          </a:xfrm>
          <a:prstGeom prst="rect">
            <a:avLst/>
          </a:prstGeom>
        </p:spPr>
        <p:txBody>
          <a:bodyPr lIns="91410" tIns="45706" rIns="91410" bIns="45706"/>
          <a:lstStyle>
            <a:lvl1pPr defTabSz="829280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10706-B582-0F4D-AECA-07B156DC6D0C}" type="slidenum">
              <a:rPr lang="en-GB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6400" y="6248817"/>
            <a:ext cx="3859200" cy="475250"/>
          </a:xfrm>
          <a:prstGeom prst="rect">
            <a:avLst/>
          </a:prstGeom>
        </p:spPr>
        <p:txBody>
          <a:bodyPr lIns="91410" tIns="45706" rIns="91410" bIns="45706"/>
          <a:lstStyle>
            <a:lvl1pPr defTabSz="829280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0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7"/>
            <a:ext cx="5359207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56000" y="1449000"/>
            <a:ext cx="528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24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267733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9858" y="3643957"/>
            <a:ext cx="10481481" cy="2101755"/>
          </a:xfrm>
          <a:prstGeom prst="rect">
            <a:avLst/>
          </a:prstGeom>
        </p:spPr>
        <p:txBody>
          <a:bodyPr lIns="91390" tIns="45697" rIns="91390" bIns="45697"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2888" y="2213190"/>
            <a:ext cx="10481481" cy="1403473"/>
          </a:xfrm>
          <a:prstGeom prst="rect">
            <a:avLst/>
          </a:prstGeom>
        </p:spPr>
        <p:txBody>
          <a:bodyPr lIns="91390" tIns="45697" rIns="91390" bIns="45697" anchor="b"/>
          <a:lstStyle>
            <a:lvl1pPr marL="0" indent="0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0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6"/>
            <a:ext cx="11435645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541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6"/>
            <a:ext cx="11435645" cy="4648199"/>
          </a:xfrm>
          <a:prstGeom prst="rect">
            <a:avLst/>
          </a:prstGeom>
        </p:spPr>
        <p:txBody>
          <a:bodyPr lIns="0" tIns="0" rIns="0" bIns="0" numCol="2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5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96518" y="1690690"/>
            <a:ext cx="5811660" cy="4667779"/>
          </a:xfrm>
          <a:prstGeom prst="rect">
            <a:avLst/>
          </a:prstGeom>
        </p:spPr>
        <p:txBody>
          <a:bodyPr vert="horz" lIns="91390" tIns="45697" rIns="91390" bIns="45697"/>
          <a:lstStyle/>
          <a:p>
            <a:pPr lvl="0"/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6" y="1701806"/>
            <a:ext cx="5283201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222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390" tIns="45697" rIns="91390" bIns="4569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08647" y="6251697"/>
            <a:ext cx="2845440" cy="47669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927" y="6248821"/>
            <a:ext cx="2845440" cy="47525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C36D8-77F8-5540-9F42-05D49FD94E48}" type="slidenum">
              <a:rPr lang="en-GB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6400" y="6248821"/>
            <a:ext cx="3859200" cy="47525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362A6DFE-C8EF-4327-8EC2-293D90F219F2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A4CA2FEB-221C-49F4-A0AD-145D6CAC6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2A4B436-1CFA-4FBB-BA58-804D22EEDCF9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2FB6219-63AD-4D43-9FF7-64BEBA6AB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550028E8-C3A3-4275-975B-FBCC528780DB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5CCDEF65-3A81-4E7B-95B7-745D7E3A0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6"/>
            <a:ext cx="11435645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459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1D0FF41-A82C-4F57-B523-ED777FA85A1C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C3AE878D-888C-4975-8B86-74B90EC1F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B0096B34-4FEE-4762-A4F3-3F9A6EFFBBA2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95E3E13E-868F-43A7-AD50-6749EACDE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F33BDD8-D6EF-43A3-8381-772CDBC0ACF3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EBD0C549-8AC2-4920-9F3D-C55BD269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9F8DD8C7-FB3C-41EA-B400-6D13F8E47D32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29085FEE-FF24-48A4-A5DB-EDC419E6D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87A8528-5DCE-4696-810F-EAA6CEC55DCD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90BE5D86-0936-413C-AD3B-F4E6C68A1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3D244EB4-A345-41E4-8EEB-CFB13FD8CFB8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4A38D8F0-EFC0-4636-9BA3-DBEBA0DDD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D40B0B6-6B7D-4758-89ED-C8AAAC57FC62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C33AC5E-9A9B-4A2D-A803-C7D2C893A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31AAFD29-6D9C-4B91-A69C-54CD7468C2F4}" type="datetime1">
              <a:rPr lang="en-US" altLang="en-US"/>
              <a:pPr>
                <a:defRPr/>
              </a:pPr>
              <a:t>5/24/18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C2253582-E409-418E-B590-7EDC156B6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7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6"/>
            <a:ext cx="11435645" cy="4648199"/>
          </a:xfrm>
          <a:prstGeom prst="rect">
            <a:avLst/>
          </a:prstGeom>
        </p:spPr>
        <p:txBody>
          <a:bodyPr lIns="0" tIns="0" rIns="0" bIns="0" numCol="2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9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5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6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5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30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5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4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6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4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8882" y="548681"/>
            <a:ext cx="216223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96518" y="1690690"/>
            <a:ext cx="5811660" cy="4667779"/>
          </a:xfrm>
          <a:prstGeom prst="rect">
            <a:avLst/>
          </a:prstGeom>
        </p:spPr>
        <p:txBody>
          <a:bodyPr vert="horz" lIns="91390" tIns="45697" rIns="91390" bIns="45697"/>
          <a:lstStyle/>
          <a:p>
            <a:pPr lvl="0"/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6" y="1701806"/>
            <a:ext cx="5283201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22" indent="-342722">
              <a:buClrTx/>
              <a:buFont typeface="Wingdings" charset="2"/>
              <a:buChar char="§"/>
              <a:defRPr/>
            </a:lvl1pPr>
            <a:lvl3pPr marL="1142410" indent="-228482">
              <a:buClrTx/>
              <a:buFont typeface="Wingdings" charset="2"/>
              <a:buChar char="§"/>
              <a:defRPr/>
            </a:lvl3pPr>
            <a:lvl4pPr marL="1561291" indent="-228482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71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39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39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42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25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15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99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82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82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390" tIns="45697" rIns="91390" bIns="4569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08647" y="6251697"/>
            <a:ext cx="2845440" cy="47669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927" y="6248821"/>
            <a:ext cx="2845440" cy="47525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C36D8-77F8-5540-9F42-05D49FD94E48}" type="slidenum">
              <a:rPr lang="en-GB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6400" y="6248821"/>
            <a:ext cx="3859200" cy="475250"/>
          </a:xfrm>
          <a:prstGeom prst="rect">
            <a:avLst/>
          </a:prstGeom>
        </p:spPr>
        <p:txBody>
          <a:bodyPr lIns="91390" tIns="45697" rIns="91390" bIns="45697"/>
          <a:lstStyle>
            <a:lvl1pPr defTabSz="829108" hangingPunct="1">
              <a:lnSpc>
                <a:spcPct val="100000"/>
              </a:lnSpc>
              <a:buClrTx/>
              <a:buSzTx/>
              <a:buFontTx/>
              <a:buNone/>
              <a:defRPr sz="2400" baseline="-25000">
                <a:solidFill>
                  <a:srgbClr val="000000"/>
                </a:solidFill>
                <a:latin typeface="Time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3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7"/>
            <a:ext cx="5359207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56000" y="1449000"/>
            <a:ext cx="528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24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267733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09852" y="3643953"/>
            <a:ext cx="10481481" cy="2101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2881" y="2213185"/>
            <a:ext cx="10481481" cy="14034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464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1"/>
            <a:ext cx="11435645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>
              <a:buClrTx/>
              <a:buFont typeface="Wingdings" charset="2"/>
              <a:buChar char="§"/>
              <a:defRPr/>
            </a:lvl1pPr>
            <a:lvl3pPr marL="1143000" indent="-228600">
              <a:buClrTx/>
              <a:buFont typeface="Wingdings" charset="2"/>
              <a:buChar char="§"/>
              <a:defRPr/>
            </a:lvl3pPr>
            <a:lvl4pPr marL="1562100" indent="-228600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9547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 hasCustomPrompt="1"/>
          </p:nvPr>
        </p:nvSpPr>
        <p:spPr>
          <a:xfrm>
            <a:off x="349955" y="1701801"/>
            <a:ext cx="11435645" cy="4648199"/>
          </a:xfrm>
          <a:prstGeom prst="rect">
            <a:avLst/>
          </a:prstGeom>
        </p:spPr>
        <p:txBody>
          <a:bodyPr lIns="0" tIns="0" rIns="0" bIns="0" numCol="2" anchor="t"/>
          <a:lstStyle>
            <a:lvl1pPr marL="342900" indent="-342900">
              <a:buClrTx/>
              <a:buFont typeface="Wingdings" charset="2"/>
              <a:buChar char="§"/>
              <a:defRPr/>
            </a:lvl1pPr>
            <a:lvl3pPr marL="1143000" indent="-228600">
              <a:buClrTx/>
              <a:buFont typeface="Wingdings" charset="2"/>
              <a:buChar char="§"/>
              <a:defRPr/>
            </a:lvl3pPr>
            <a:lvl4pPr marL="1562100" indent="-228600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br>
              <a:rPr lang="en-US" dirty="0"/>
            </a:b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90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96518" y="1690688"/>
            <a:ext cx="5811660" cy="4667779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6" y="1701801"/>
            <a:ext cx="5283201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>
              <a:buClrTx/>
              <a:buFont typeface="Wingdings" charset="2"/>
              <a:buChar char="§"/>
              <a:defRPr/>
            </a:lvl1pPr>
            <a:lvl3pPr marL="1143000" indent="-228600">
              <a:buClrTx/>
              <a:buFont typeface="Wingdings" charset="2"/>
              <a:buChar char="§"/>
              <a:defRPr/>
            </a:lvl3pPr>
            <a:lvl4pPr marL="1562100" indent="-228600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08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9856" y="3643956"/>
            <a:ext cx="10481481" cy="2101755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2885" y="2213188"/>
            <a:ext cx="10481481" cy="1403473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6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3"/>
            <a:ext cx="11435645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93" indent="-342793">
              <a:buClrTx/>
              <a:buFont typeface="Wingdings" charset="2"/>
              <a:buChar char="§"/>
              <a:defRPr/>
            </a:lvl1pPr>
            <a:lvl3pPr marL="1142646" indent="-228529">
              <a:buClrTx/>
              <a:buFont typeface="Wingdings" charset="2"/>
              <a:buChar char="§"/>
              <a:defRPr/>
            </a:lvl3pPr>
            <a:lvl4pPr marL="1561614" indent="-228529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45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5" y="1701803"/>
            <a:ext cx="11435645" cy="4648199"/>
          </a:xfrm>
          <a:prstGeom prst="rect">
            <a:avLst/>
          </a:prstGeom>
        </p:spPr>
        <p:txBody>
          <a:bodyPr lIns="0" tIns="0" rIns="0" bIns="0" numCol="2" anchor="t"/>
          <a:lstStyle>
            <a:lvl1pPr marL="342793" indent="-342793">
              <a:buClrTx/>
              <a:buFont typeface="Wingdings" charset="2"/>
              <a:buChar char="§"/>
              <a:defRPr/>
            </a:lvl1pPr>
            <a:lvl3pPr marL="1142646" indent="-228529">
              <a:buClrTx/>
              <a:buFont typeface="Wingdings" charset="2"/>
              <a:buChar char="§"/>
              <a:defRPr/>
            </a:lvl3pPr>
            <a:lvl4pPr marL="1561614" indent="-228529">
              <a:buClrTx/>
              <a:buFont typeface="Wingdings" charset="2"/>
              <a:buChar char="§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7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96518" y="1690690"/>
            <a:ext cx="5811660" cy="4667779"/>
          </a:xfrm>
          <a:prstGeom prst="rect">
            <a:avLst/>
          </a:prstGeom>
        </p:spPr>
        <p:txBody>
          <a:bodyPr vert="horz" lIns="91410" tIns="45706" rIns="91410" bIns="45706"/>
          <a:lstStyle/>
          <a:p>
            <a:pPr lvl="0"/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956" y="1701803"/>
            <a:ext cx="5283201" cy="4648199"/>
          </a:xfrm>
          <a:prstGeom prst="rect">
            <a:avLst/>
          </a:prstGeom>
        </p:spPr>
        <p:txBody>
          <a:bodyPr lIns="0" tIns="0" rIns="0" bIns="0" anchor="t"/>
          <a:lstStyle>
            <a:lvl1pPr marL="342793" indent="-342793">
              <a:buClrTx/>
              <a:buFont typeface="Wingdings" charset="2"/>
              <a:buChar char="§"/>
              <a:defRPr/>
            </a:lvl1pPr>
            <a:lvl3pPr marL="1142646" indent="-228529">
              <a:buClrTx/>
              <a:buFont typeface="Wingdings" charset="2"/>
              <a:buChar char="§"/>
              <a:defRPr/>
            </a:lvl3pPr>
            <a:lvl4pPr marL="1561614" indent="-228529">
              <a:buClrTx/>
              <a:buFont typeface="Wingdings" charset="2"/>
              <a:buChar char="§"/>
              <a:defRPr/>
            </a:lvl4pPr>
          </a:lstStyle>
          <a:p>
            <a:r>
              <a:rPr lang="en-US" dirty="0"/>
              <a:t>Example line of text</a:t>
            </a:r>
            <a:br>
              <a:rPr lang="en-US" dirty="0"/>
            </a:br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423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ti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4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6963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3926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089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7852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584" indent="-342584" algn="l" rtl="0" eaLnBrk="0" fontAlgn="base" hangingPunct="0">
        <a:spcBef>
          <a:spcPct val="20000"/>
        </a:spcBef>
        <a:spcAft>
          <a:spcPct val="0"/>
        </a:spcAft>
        <a:buClr>
          <a:srgbClr val="314048"/>
        </a:buClr>
        <a:buChar char="•"/>
        <a:defRPr sz="2600">
          <a:solidFill>
            <a:schemeClr val="tx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1303" indent="-2850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8" charset="-128"/>
        </a:defRPr>
      </a:lvl2pPr>
      <a:lvl3pPr marL="1141464" indent="-22742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8" charset="-128"/>
        </a:defRPr>
      </a:lvl3pPr>
      <a:lvl4pPr marL="1560337" indent="-2274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" charset="-128"/>
        </a:defRPr>
      </a:lvl4pPr>
      <a:lvl5pPr marL="1979210" indent="-2274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" charset="-128"/>
        </a:defRPr>
      </a:lvl5pPr>
      <a:lvl6pPr marL="2437136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410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1062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08025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4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80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059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116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174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231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1285" indent="-341285" algn="l" rtl="0" eaLnBrk="0" fontAlgn="base" hangingPunct="0">
        <a:spcBef>
          <a:spcPct val="20000"/>
        </a:spcBef>
        <a:spcAft>
          <a:spcPct val="0"/>
        </a:spcAft>
        <a:buClr>
          <a:srgbClr val="314048"/>
        </a:buClr>
        <a:buChar char="•"/>
        <a:defRPr sz="2600">
          <a:solidFill>
            <a:schemeClr val="tx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0171" indent="-28368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8" charset="-128"/>
        </a:defRPr>
      </a:lvl2pPr>
      <a:lvl3pPr marL="1140497" indent="-22608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8" charset="-128"/>
        </a:defRPr>
      </a:lvl3pPr>
      <a:lvl4pPr marL="1559543" indent="-2260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" charset="-128"/>
        </a:defRPr>
      </a:lvl4pPr>
      <a:lvl5pPr marL="1978589" indent="-2260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" charset="-128"/>
        </a:defRPr>
      </a:lvl5pPr>
      <a:lvl6pPr marL="2437642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470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1757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08815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14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6963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3926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089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7852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584" indent="-342584" algn="l" rtl="0" eaLnBrk="0" fontAlgn="base" hangingPunct="0">
        <a:spcBef>
          <a:spcPct val="20000"/>
        </a:spcBef>
        <a:spcAft>
          <a:spcPct val="0"/>
        </a:spcAft>
        <a:buClr>
          <a:srgbClr val="314048"/>
        </a:buClr>
        <a:buChar char="•"/>
        <a:defRPr sz="2600">
          <a:solidFill>
            <a:schemeClr val="tx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1303" indent="-2850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8" charset="-128"/>
        </a:defRPr>
      </a:lvl2pPr>
      <a:lvl3pPr marL="1141464" indent="-22742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8" charset="-128"/>
        </a:defRPr>
      </a:lvl3pPr>
      <a:lvl4pPr marL="1560337" indent="-2274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" charset="-128"/>
        </a:defRPr>
      </a:lvl4pPr>
      <a:lvl5pPr marL="1979210" indent="-2274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" charset="-128"/>
        </a:defRPr>
      </a:lvl5pPr>
      <a:lvl6pPr marL="2437136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410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1062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08025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4FC4C-C7AB-4046-9D01-0E1D13D02162}" type="datetime1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45701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46289-7045-458E-8F43-C962789B233C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1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55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4E7D-74B6-DB4A-9402-86E5A79E3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7F73-0856-774B-99CD-EEF6FA407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570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45701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45701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4570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45701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45701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C752-C141-467C-9D37-6A41977D10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82A-53BB-4E89-9B81-D56A21FA6E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778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14048"/>
        </a:buClr>
        <a:buChar char="•"/>
        <a:defRPr sz="2600">
          <a:solidFill>
            <a:schemeClr val="tx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8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16/09/ehch-framework-v2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5942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profiles.herts.ac.uk/portal/files/11749027/Vanguard_Care_home_readiness_report_FINAL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dirty="0">
                <a:latin typeface="Arial" charset="0"/>
              </a:rPr>
              <a:t>What effective Healthcare in Care Homes Looks like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398" y="4137213"/>
            <a:ext cx="5359207" cy="107979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Dr Adam Gordon</a:t>
            </a:r>
          </a:p>
          <a:p>
            <a:endParaRPr lang="en-GB" dirty="0"/>
          </a:p>
          <a:p>
            <a:r>
              <a:rPr lang="en-GB" dirty="0"/>
              <a:t>Clinical Associate Professor in Medicine of Older People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6999" y="5703660"/>
            <a:ext cx="6737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adam.gordon@nottingham.ac.uk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   @adamgordon1978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77" y="6162494"/>
            <a:ext cx="398880" cy="3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7E45E-5067-0846-9676-3FCEBB62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040" y="194628"/>
            <a:ext cx="1258149" cy="7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68681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around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care home staff trigger, refer to and interact with your service.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services with care homes interconnect, make referrals, share observations and exchange ideas.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 can’t write GPs out of service models – but you can make different (perhaps even better) use of their time.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6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Living and Dying with Dementia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you choose to do needs to work for residents with dementia.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to link into dementia-specific care home services.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22636-41EC-1341-BB92-56D3FBF9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616" y="212271"/>
            <a:ext cx="5577827" cy="5524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6A6EA0-CC1D-2242-AD48-6A08C91126EC}"/>
              </a:ext>
            </a:extLst>
          </p:cNvPr>
          <p:cNvSpPr/>
          <p:nvPr/>
        </p:nvSpPr>
        <p:spPr>
          <a:xfrm>
            <a:off x="1935486" y="6110292"/>
            <a:ext cx="8088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https://www.england.nhs.uk/wp-content/uploads/2016/09/ehch-framework-v2.pdf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6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4C00B-52F3-F640-AA98-0091A4AD7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231207"/>
            <a:ext cx="10542814" cy="535055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5A2C9-F209-D543-A509-1F3E1FAD029F}"/>
              </a:ext>
            </a:extLst>
          </p:cNvPr>
          <p:cNvSpPr/>
          <p:nvPr/>
        </p:nvSpPr>
        <p:spPr>
          <a:xfrm>
            <a:off x="3566356" y="6167149"/>
            <a:ext cx="498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https://www.ncbi.nlm.nih.gov/books/NBK459420/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92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95DD67-2971-3845-86A2-7FD9B2F3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29" y="115208"/>
            <a:ext cx="5130800" cy="6007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3BBB86-190D-5F40-8441-DB4C5F2BE736}"/>
              </a:ext>
            </a:extLst>
          </p:cNvPr>
          <p:cNvSpPr/>
          <p:nvPr/>
        </p:nvSpPr>
        <p:spPr>
          <a:xfrm>
            <a:off x="957940" y="6093965"/>
            <a:ext cx="10570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http://researchprofiles.herts.ac.uk/portal/files/11749027/Vanguard_Care_home_readiness_report_FINAL.pdf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9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 marL="0" indent="0" algn="ctr">
              <a:buNone/>
              <a:defRPr/>
            </a:pPr>
            <a:r>
              <a:rPr lang="en-GB" altLang="en-US" sz="2000" dirty="0"/>
              <a:t>Optimal was funded by NIHR Health Service Delivery and organisation  (HSDR 11/021/02) The views and opinions expressed herein are those of the authors and not necessarily reflect those of the NIHR HSDR or the Department of Health.</a:t>
            </a:r>
          </a:p>
          <a:p>
            <a:pPr>
              <a:defRPr/>
            </a:pPr>
            <a:endParaRPr lang="en-GB" altLang="en-US" sz="2000" dirty="0"/>
          </a:p>
          <a:p>
            <a:pPr marL="457200" indent="-457200">
              <a:buFont typeface="+mj-lt"/>
              <a:buAutoNum type="alphaUcPeriod"/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 marL="0" indent="0" eaLnBrk="1" hangingPunct="1">
              <a:buNone/>
              <a:defRPr/>
            </a:pPr>
            <a:r>
              <a:rPr lang="en-GB" altLang="en-US" sz="2400" b="1" i="1" dirty="0">
                <a:solidFill>
                  <a:prstClr val="black"/>
                </a:solidFill>
              </a:rPr>
              <a:t> </a:t>
            </a:r>
            <a:endParaRPr lang="en-GB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05" y="5376224"/>
            <a:ext cx="2064192" cy="9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TEAM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15488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Sue L. Davies	 </a:t>
            </a:r>
          </a:p>
          <a:p>
            <a:pPr mar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Mel Handley</a:t>
            </a:r>
          </a:p>
          <a:p>
            <a:pPr mar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Andrea Mayrhofer	</a:t>
            </a:r>
          </a:p>
          <a:p>
            <a:pPr mar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Brian Bell	  </a:t>
            </a:r>
          </a:p>
          <a:p>
            <a:pPr mar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Tom Dening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John Gladman		 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Justine Schneider	 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Maria </a:t>
            </a:r>
            <a:r>
              <a:rPr lang="en-GB" sz="2300" dirty="0" err="1">
                <a:solidFill>
                  <a:prstClr val="black"/>
                </a:solidFill>
              </a:rPr>
              <a:t>Zubair</a:t>
            </a:r>
            <a:endParaRPr lang="en-GB" sz="23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Clive Bowman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Julienne Meyer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Heather Gage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Jake Jordan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Steve </a:t>
            </a:r>
            <a:r>
              <a:rPr lang="en-GB" sz="2300" dirty="0" err="1">
                <a:solidFill>
                  <a:prstClr val="black"/>
                </a:solidFill>
              </a:rPr>
              <a:t>Iliffe</a:t>
            </a:r>
            <a:r>
              <a:rPr lang="en-GB" sz="2300" dirty="0">
                <a:solidFill>
                  <a:prstClr val="black"/>
                </a:solidFill>
              </a:rPr>
              <a:t> 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Finbarr Martin 		</a:t>
            </a:r>
          </a:p>
          <a:p>
            <a:pPr marL="0" lvl="0" indent="0">
              <a:buNone/>
            </a:pPr>
            <a:r>
              <a:rPr lang="en-GB" sz="2300" dirty="0">
                <a:solidFill>
                  <a:prstClr val="black"/>
                </a:solidFill>
              </a:rPr>
              <a:t>Christina Victor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67" y="1417638"/>
            <a:ext cx="2694666" cy="59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67" y="2318657"/>
            <a:ext cx="2773770" cy="1231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43" y="3743729"/>
            <a:ext cx="1931623" cy="1126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713" y="3948481"/>
            <a:ext cx="1258149" cy="74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058" y="5307904"/>
            <a:ext cx="1531582" cy="449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572" y="5190842"/>
            <a:ext cx="2479901" cy="122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48" y="5307904"/>
            <a:ext cx="1304165" cy="9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starting point….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There are between 415,000 and 450,000 care home residents in the UK.</a:t>
            </a:r>
          </a:p>
          <a:p>
            <a:endParaRPr lang="en-US" dirty="0"/>
          </a:p>
          <a:p>
            <a:r>
              <a:rPr lang="en-US" dirty="0"/>
              <a:t>They use healthcare resources frequently.</a:t>
            </a:r>
          </a:p>
          <a:p>
            <a:endParaRPr lang="en-US" dirty="0"/>
          </a:p>
          <a:p>
            <a:r>
              <a:rPr lang="en-US" dirty="0"/>
              <a:t>And not always effectively or efficiently.</a:t>
            </a:r>
          </a:p>
          <a:p>
            <a:endParaRPr lang="en-US" dirty="0"/>
          </a:p>
          <a:p>
            <a:r>
              <a:rPr lang="en-US" dirty="0"/>
              <a:t>Over 100 different “models” of healthcare provision but frequently ad hoc, reactive and chaotic.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8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0B11CE-F247-7A45-85A1-005403280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712747"/>
              </p:ext>
            </p:extLst>
          </p:nvPr>
        </p:nvGraphicFramePr>
        <p:xfrm>
          <a:off x="561474" y="150394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B80C8B8-2763-9740-8A08-22A5F9DE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The OPTIMAL study</a:t>
            </a:r>
          </a:p>
        </p:txBody>
      </p:sp>
    </p:spTree>
    <p:extLst>
      <p:ext uri="{BB962C8B-B14F-4D97-AF65-F5344CB8AC3E}">
        <p14:creationId xmlns:p14="http://schemas.microsoft.com/office/powerpoint/2010/main" val="297024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1859" name="Content Placeholder 5" descr="Screen Shot 2015-04-23 at 19.18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85" r="-22285"/>
          <a:stretch>
            <a:fillRect/>
          </a:stretch>
        </p:blipFill>
        <p:spPr>
          <a:xfrm>
            <a:off x="315913" y="246063"/>
            <a:ext cx="11510963" cy="6329362"/>
          </a:xfrm>
        </p:spPr>
      </p:pic>
    </p:spTree>
    <p:extLst>
      <p:ext uri="{BB962C8B-B14F-4D97-AF65-F5344CB8AC3E}">
        <p14:creationId xmlns:p14="http://schemas.microsoft.com/office/powerpoint/2010/main" val="341230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Continuum of integration and referral systems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556792"/>
            <a:ext cx="8930580" cy="45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 Common 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care homes, including residents and relatives, what works for them.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that every care home will be different – avoid “one size fits all”.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care home readiness for change.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9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Find way to work with care homes at an institutional level, as well as engaging with individual resident.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how the organisational structure of the care home can support care delivery, including education and training, and audit.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Consider badging jobs/services, or parts of them, as “care home specific”.</a:t>
            </a:r>
          </a:p>
        </p:txBody>
      </p:sp>
    </p:spTree>
    <p:extLst>
      <p:ext uri="{BB962C8B-B14F-4D97-AF65-F5344CB8AC3E}">
        <p14:creationId xmlns:p14="http://schemas.microsoft.com/office/powerpoint/2010/main" val="41450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 of Medicine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chool of Medicine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chool of Medicine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chool of Medicine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396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MS Mincho</vt:lpstr>
      <vt:lpstr>ＭＳ Ｐゴシック</vt:lpstr>
      <vt:lpstr>ＭＳ Ｐゴシック</vt:lpstr>
      <vt:lpstr>Arial</vt:lpstr>
      <vt:lpstr>Calibri</vt:lpstr>
      <vt:lpstr>Times</vt:lpstr>
      <vt:lpstr>Times New Roman</vt:lpstr>
      <vt:lpstr>Wingdings</vt:lpstr>
      <vt:lpstr>School of Medicine_Blank Presentation</vt:lpstr>
      <vt:lpstr>3_School of Medicine_Blank Presentation</vt:lpstr>
      <vt:lpstr>1_School of Medicine_Blank Presentation</vt:lpstr>
      <vt:lpstr>6_Office Theme</vt:lpstr>
      <vt:lpstr>4_Office Theme</vt:lpstr>
      <vt:lpstr>1_Office Theme</vt:lpstr>
      <vt:lpstr>2_School of Medicine_Blank Presentation</vt:lpstr>
      <vt:lpstr>What effective Healthcare in Care Homes Looks like</vt:lpstr>
      <vt:lpstr>PowerPoint Presentation</vt:lpstr>
      <vt:lpstr>OPTIMAL TEAM </vt:lpstr>
      <vt:lpstr>The starting point….</vt:lpstr>
      <vt:lpstr>The OPTIMAL study</vt:lpstr>
      <vt:lpstr>PowerPoint Presentation</vt:lpstr>
      <vt:lpstr>Continuum of integration and referral systems </vt:lpstr>
      <vt:lpstr>Achieving Common Ground</vt:lpstr>
      <vt:lpstr>Learning and Working</vt:lpstr>
      <vt:lpstr>Wrap around care</vt:lpstr>
      <vt:lpstr>Living and Dying with Dementia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ulcer prevalence in care homes and hospitals, although it now includes a survey of restraint, falls, incontinence, malnutrition and intertrigo </dc:title>
  <dc:creator>Adam Gordon</dc:creator>
  <cp:lastModifiedBy>Adam Gordon</cp:lastModifiedBy>
  <cp:revision>77</cp:revision>
  <dcterms:created xsi:type="dcterms:W3CDTF">2015-02-27T14:45:23Z</dcterms:created>
  <dcterms:modified xsi:type="dcterms:W3CDTF">2018-05-24T11:33:39Z</dcterms:modified>
</cp:coreProperties>
</file>