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310" r:id="rId5"/>
    <p:sldId id="311" r:id="rId6"/>
    <p:sldId id="280" r:id="rId7"/>
    <p:sldId id="293" r:id="rId8"/>
    <p:sldId id="270" r:id="rId9"/>
    <p:sldId id="274" r:id="rId10"/>
    <p:sldId id="275" r:id="rId11"/>
    <p:sldId id="288" r:id="rId12"/>
    <p:sldId id="302" r:id="rId13"/>
    <p:sldId id="309" r:id="rId14"/>
    <p:sldId id="314" r:id="rId15"/>
    <p:sldId id="290" r:id="rId16"/>
    <p:sldId id="277" r:id="rId17"/>
    <p:sldId id="278" r:id="rId18"/>
    <p:sldId id="271" r:id="rId19"/>
    <p:sldId id="282" r:id="rId20"/>
    <p:sldId id="295" r:id="rId21"/>
    <p:sldId id="306" r:id="rId22"/>
    <p:sldId id="307" r:id="rId23"/>
    <p:sldId id="308" r:id="rId24"/>
    <p:sldId id="312" r:id="rId25"/>
    <p:sldId id="263" r:id="rId26"/>
    <p:sldId id="272" r:id="rId27"/>
    <p:sldId id="267" r:id="rId28"/>
    <p:sldId id="279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E4D"/>
    <a:srgbClr val="6DE9D3"/>
    <a:srgbClr val="FFCB46"/>
    <a:srgbClr val="00B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94690"/>
  </p:normalViewPr>
  <p:slideViewPr>
    <p:cSldViewPr snapToGrid="0" snapToObjects="1">
      <p:cViewPr varScale="1">
        <p:scale>
          <a:sx n="80" d="100"/>
          <a:sy n="80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B44DB-F03C-4049-B313-C0F98739B114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D904B-19AB-FA46-BF03-F0BEF3414BA6}">
      <dgm:prSet phldrT="[Text]"/>
      <dgm:spPr/>
      <dgm:t>
        <a:bodyPr/>
        <a:lstStyle/>
        <a:p>
          <a:r>
            <a:rPr lang="en-US" dirty="0" smtClean="0"/>
            <a:t>GP</a:t>
          </a:r>
          <a:endParaRPr lang="en-US" dirty="0"/>
        </a:p>
      </dgm:t>
    </dgm:pt>
    <dgm:pt modelId="{26B44682-1CEA-EC4F-B7CD-CFE5F1C72FE3}" type="parTrans" cxnId="{8D4D0F4D-94BD-5B49-A9C5-9CFB5E417186}">
      <dgm:prSet/>
      <dgm:spPr/>
      <dgm:t>
        <a:bodyPr/>
        <a:lstStyle/>
        <a:p>
          <a:endParaRPr lang="en-US"/>
        </a:p>
      </dgm:t>
    </dgm:pt>
    <dgm:pt modelId="{450F2A14-388B-4743-8D7D-61A089024CA3}" type="sibTrans" cxnId="{8D4D0F4D-94BD-5B49-A9C5-9CFB5E417186}">
      <dgm:prSet/>
      <dgm:spPr/>
      <dgm:t>
        <a:bodyPr/>
        <a:lstStyle/>
        <a:p>
          <a:endParaRPr lang="en-US"/>
        </a:p>
      </dgm:t>
    </dgm:pt>
    <dgm:pt modelId="{2C60826A-284F-BB46-A4E1-D4AF6A8F285C}">
      <dgm:prSet phldrT="[Text]"/>
      <dgm:spPr/>
      <dgm:t>
        <a:bodyPr/>
        <a:lstStyle/>
        <a:p>
          <a:r>
            <a:rPr lang="en-US" dirty="0" smtClean="0"/>
            <a:t>Online</a:t>
          </a:r>
        </a:p>
      </dgm:t>
    </dgm:pt>
    <dgm:pt modelId="{0741F06D-8E38-6349-9028-C04024040033}" type="parTrans" cxnId="{32A60D07-7957-C94B-8FC6-551F01B8B5D3}">
      <dgm:prSet/>
      <dgm:spPr/>
      <dgm:t>
        <a:bodyPr/>
        <a:lstStyle/>
        <a:p>
          <a:endParaRPr lang="en-US"/>
        </a:p>
      </dgm:t>
    </dgm:pt>
    <dgm:pt modelId="{7CF0B5BC-DA3A-A547-95A4-F2F36F886E26}" type="sibTrans" cxnId="{32A60D07-7957-C94B-8FC6-551F01B8B5D3}">
      <dgm:prSet/>
      <dgm:spPr/>
      <dgm:t>
        <a:bodyPr/>
        <a:lstStyle/>
        <a:p>
          <a:endParaRPr lang="en-US"/>
        </a:p>
      </dgm:t>
    </dgm:pt>
    <dgm:pt modelId="{5ADA7BEB-023B-AA4D-A008-A70AE09D5591}">
      <dgm:prSet phldrT="[Text]"/>
      <dgm:spPr/>
      <dgm:t>
        <a:bodyPr/>
        <a:lstStyle/>
        <a:p>
          <a:r>
            <a:rPr lang="en-US" dirty="0" smtClean="0"/>
            <a:t>Pharmacist</a:t>
          </a:r>
          <a:endParaRPr lang="en-US" dirty="0"/>
        </a:p>
      </dgm:t>
    </dgm:pt>
    <dgm:pt modelId="{46F9C988-02E1-EC4A-9DBC-20B4BC77D154}" type="parTrans" cxnId="{CB8CC2A9-4C1D-814F-84F7-1132AE735AAE}">
      <dgm:prSet/>
      <dgm:spPr/>
      <dgm:t>
        <a:bodyPr/>
        <a:lstStyle/>
        <a:p>
          <a:endParaRPr lang="en-US"/>
        </a:p>
      </dgm:t>
    </dgm:pt>
    <dgm:pt modelId="{1B14B6A2-91D0-8941-9650-B811C301C2E9}" type="sibTrans" cxnId="{CB8CC2A9-4C1D-814F-84F7-1132AE735AAE}">
      <dgm:prSet/>
      <dgm:spPr/>
      <dgm:t>
        <a:bodyPr/>
        <a:lstStyle/>
        <a:p>
          <a:endParaRPr lang="en-US"/>
        </a:p>
      </dgm:t>
    </dgm:pt>
    <dgm:pt modelId="{3E916B0A-D422-0C43-86F7-A7056D27F5E9}" type="pres">
      <dgm:prSet presAssocID="{061B44DB-F03C-4049-B313-C0F98739B1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61848-65D1-9D48-A15D-BEF984D33713}" type="pres">
      <dgm:prSet presAssocID="{D95D904B-19AB-FA46-BF03-F0BEF3414B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048A2-8217-D842-A714-D84D91CC86E8}" type="pres">
      <dgm:prSet presAssocID="{450F2A14-388B-4743-8D7D-61A089024CA3}" presName="sibTrans" presStyleLbl="sibTrans2D1" presStyleIdx="0" presStyleCnt="3" custLinFactNeighborX="40416" custLinFactNeighborY="-28650"/>
      <dgm:spPr/>
      <dgm:t>
        <a:bodyPr/>
        <a:lstStyle/>
        <a:p>
          <a:endParaRPr lang="en-US"/>
        </a:p>
      </dgm:t>
    </dgm:pt>
    <dgm:pt modelId="{28A62262-D520-FD4B-8913-AE29A32A0165}" type="pres">
      <dgm:prSet presAssocID="{450F2A14-388B-4743-8D7D-61A089024CA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99937E-A612-D940-B2AE-D49B04106048}" type="pres">
      <dgm:prSet presAssocID="{2C60826A-284F-BB46-A4E1-D4AF6A8F28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6E23-0CCA-C043-A4C1-62A7301B3BAA}" type="pres">
      <dgm:prSet presAssocID="{7CF0B5BC-DA3A-A547-95A4-F2F36F886E2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73EEFEE-C556-2944-957C-15BC49714A54}" type="pres">
      <dgm:prSet presAssocID="{7CF0B5BC-DA3A-A547-95A4-F2F36F886E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A1ED5B-5712-7A40-AC98-20201E98AFA2}" type="pres">
      <dgm:prSet presAssocID="{5ADA7BEB-023B-AA4D-A008-A70AE09D55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51A2E-E3C8-A246-80F9-562B3EB15E0D}" type="pres">
      <dgm:prSet presAssocID="{1B14B6A2-91D0-8941-9650-B811C301C2E9}" presName="sibTrans" presStyleLbl="sibTrans2D1" presStyleIdx="2" presStyleCnt="3" custLinFactNeighborX="-35604" custLinFactNeighborY="-28649"/>
      <dgm:spPr/>
      <dgm:t>
        <a:bodyPr/>
        <a:lstStyle/>
        <a:p>
          <a:endParaRPr lang="en-US"/>
        </a:p>
      </dgm:t>
    </dgm:pt>
    <dgm:pt modelId="{E2D98DAF-5E09-8A49-AEA2-B19B0885F65A}" type="pres">
      <dgm:prSet presAssocID="{1B14B6A2-91D0-8941-9650-B811C301C2E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4D0F4D-94BD-5B49-A9C5-9CFB5E417186}" srcId="{061B44DB-F03C-4049-B313-C0F98739B114}" destId="{D95D904B-19AB-FA46-BF03-F0BEF3414BA6}" srcOrd="0" destOrd="0" parTransId="{26B44682-1CEA-EC4F-B7CD-CFE5F1C72FE3}" sibTransId="{450F2A14-388B-4743-8D7D-61A089024CA3}"/>
    <dgm:cxn modelId="{474CBCD4-A0B7-AB41-8FA9-2227B5E7F50F}" type="presOf" srcId="{D95D904B-19AB-FA46-BF03-F0BEF3414BA6}" destId="{C7761848-65D1-9D48-A15D-BEF984D33713}" srcOrd="0" destOrd="0" presId="urn:microsoft.com/office/officeart/2005/8/layout/cycle7"/>
    <dgm:cxn modelId="{52F17841-62EA-3643-9A27-EE185CF1CF85}" type="presOf" srcId="{450F2A14-388B-4743-8D7D-61A089024CA3}" destId="{28A62262-D520-FD4B-8913-AE29A32A0165}" srcOrd="1" destOrd="0" presId="urn:microsoft.com/office/officeart/2005/8/layout/cycle7"/>
    <dgm:cxn modelId="{C8BB6342-49A0-5148-BA2B-FCA771B057DC}" type="presOf" srcId="{1B14B6A2-91D0-8941-9650-B811C301C2E9}" destId="{E2D98DAF-5E09-8A49-AEA2-B19B0885F65A}" srcOrd="1" destOrd="0" presId="urn:microsoft.com/office/officeart/2005/8/layout/cycle7"/>
    <dgm:cxn modelId="{CB8CC2A9-4C1D-814F-84F7-1132AE735AAE}" srcId="{061B44DB-F03C-4049-B313-C0F98739B114}" destId="{5ADA7BEB-023B-AA4D-A008-A70AE09D5591}" srcOrd="2" destOrd="0" parTransId="{46F9C988-02E1-EC4A-9DBC-20B4BC77D154}" sibTransId="{1B14B6A2-91D0-8941-9650-B811C301C2E9}"/>
    <dgm:cxn modelId="{57F6CB07-BB72-914D-BD5E-B64A40C4F7FC}" type="presOf" srcId="{450F2A14-388B-4743-8D7D-61A089024CA3}" destId="{BE3048A2-8217-D842-A714-D84D91CC86E8}" srcOrd="0" destOrd="0" presId="urn:microsoft.com/office/officeart/2005/8/layout/cycle7"/>
    <dgm:cxn modelId="{E90E8CAF-64FE-3247-9C66-3B787A27B080}" type="presOf" srcId="{5ADA7BEB-023B-AA4D-A008-A70AE09D5591}" destId="{1EA1ED5B-5712-7A40-AC98-20201E98AFA2}" srcOrd="0" destOrd="0" presId="urn:microsoft.com/office/officeart/2005/8/layout/cycle7"/>
    <dgm:cxn modelId="{9457002E-BDFF-2240-A79C-F4C6DD40F97C}" type="presOf" srcId="{7CF0B5BC-DA3A-A547-95A4-F2F36F886E26}" destId="{4E7F6E23-0CCA-C043-A4C1-62A7301B3BAA}" srcOrd="0" destOrd="0" presId="urn:microsoft.com/office/officeart/2005/8/layout/cycle7"/>
    <dgm:cxn modelId="{32A60D07-7957-C94B-8FC6-551F01B8B5D3}" srcId="{061B44DB-F03C-4049-B313-C0F98739B114}" destId="{2C60826A-284F-BB46-A4E1-D4AF6A8F285C}" srcOrd="1" destOrd="0" parTransId="{0741F06D-8E38-6349-9028-C04024040033}" sibTransId="{7CF0B5BC-DA3A-A547-95A4-F2F36F886E26}"/>
    <dgm:cxn modelId="{42D9EFD3-55FD-3F46-941D-3CF213B96223}" type="presOf" srcId="{1B14B6A2-91D0-8941-9650-B811C301C2E9}" destId="{0A351A2E-E3C8-A246-80F9-562B3EB15E0D}" srcOrd="0" destOrd="0" presId="urn:microsoft.com/office/officeart/2005/8/layout/cycle7"/>
    <dgm:cxn modelId="{0C08EE39-565C-6445-A26D-986F44132C10}" type="presOf" srcId="{7CF0B5BC-DA3A-A547-95A4-F2F36F886E26}" destId="{173EEFEE-C556-2944-957C-15BC49714A54}" srcOrd="1" destOrd="0" presId="urn:microsoft.com/office/officeart/2005/8/layout/cycle7"/>
    <dgm:cxn modelId="{BDF79BB3-E52C-6A4E-A387-9344FA3E9429}" type="presOf" srcId="{2C60826A-284F-BB46-A4E1-D4AF6A8F285C}" destId="{6299937E-A612-D940-B2AE-D49B04106048}" srcOrd="0" destOrd="0" presId="urn:microsoft.com/office/officeart/2005/8/layout/cycle7"/>
    <dgm:cxn modelId="{AC2F0A2A-B245-3547-8FD3-83026E7D63EF}" type="presOf" srcId="{061B44DB-F03C-4049-B313-C0F98739B114}" destId="{3E916B0A-D422-0C43-86F7-A7056D27F5E9}" srcOrd="0" destOrd="0" presId="urn:microsoft.com/office/officeart/2005/8/layout/cycle7"/>
    <dgm:cxn modelId="{1E530481-58F7-F942-97A9-8472D8F800B9}" type="presParOf" srcId="{3E916B0A-D422-0C43-86F7-A7056D27F5E9}" destId="{C7761848-65D1-9D48-A15D-BEF984D33713}" srcOrd="0" destOrd="0" presId="urn:microsoft.com/office/officeart/2005/8/layout/cycle7"/>
    <dgm:cxn modelId="{405D651A-48E5-9B40-AEB3-01FA409D42C3}" type="presParOf" srcId="{3E916B0A-D422-0C43-86F7-A7056D27F5E9}" destId="{BE3048A2-8217-D842-A714-D84D91CC86E8}" srcOrd="1" destOrd="0" presId="urn:microsoft.com/office/officeart/2005/8/layout/cycle7"/>
    <dgm:cxn modelId="{D9ABBA3A-D37E-C542-BE36-1E2A55F6F71D}" type="presParOf" srcId="{BE3048A2-8217-D842-A714-D84D91CC86E8}" destId="{28A62262-D520-FD4B-8913-AE29A32A0165}" srcOrd="0" destOrd="0" presId="urn:microsoft.com/office/officeart/2005/8/layout/cycle7"/>
    <dgm:cxn modelId="{E45E341D-DF2F-5548-B622-8815D5090EE8}" type="presParOf" srcId="{3E916B0A-D422-0C43-86F7-A7056D27F5E9}" destId="{6299937E-A612-D940-B2AE-D49B04106048}" srcOrd="2" destOrd="0" presId="urn:microsoft.com/office/officeart/2005/8/layout/cycle7"/>
    <dgm:cxn modelId="{19071DEF-1BA3-7C4C-8AA1-8655714B0589}" type="presParOf" srcId="{3E916B0A-D422-0C43-86F7-A7056D27F5E9}" destId="{4E7F6E23-0CCA-C043-A4C1-62A7301B3BAA}" srcOrd="3" destOrd="0" presId="urn:microsoft.com/office/officeart/2005/8/layout/cycle7"/>
    <dgm:cxn modelId="{CA0F5796-7DA9-9049-B4F4-9248F190D54F}" type="presParOf" srcId="{4E7F6E23-0CCA-C043-A4C1-62A7301B3BAA}" destId="{173EEFEE-C556-2944-957C-15BC49714A54}" srcOrd="0" destOrd="0" presId="urn:microsoft.com/office/officeart/2005/8/layout/cycle7"/>
    <dgm:cxn modelId="{DBA05415-7D09-9640-B5F1-54E40421E334}" type="presParOf" srcId="{3E916B0A-D422-0C43-86F7-A7056D27F5E9}" destId="{1EA1ED5B-5712-7A40-AC98-20201E98AFA2}" srcOrd="4" destOrd="0" presId="urn:microsoft.com/office/officeart/2005/8/layout/cycle7"/>
    <dgm:cxn modelId="{68201F85-5B47-C34B-A88F-99DA78BE29A2}" type="presParOf" srcId="{3E916B0A-D422-0C43-86F7-A7056D27F5E9}" destId="{0A351A2E-E3C8-A246-80F9-562B3EB15E0D}" srcOrd="5" destOrd="0" presId="urn:microsoft.com/office/officeart/2005/8/layout/cycle7"/>
    <dgm:cxn modelId="{4A35E4F2-6A86-EC4C-BE6F-38DEA79FA91D}" type="presParOf" srcId="{0A351A2E-E3C8-A246-80F9-562B3EB15E0D}" destId="{E2D98DAF-5E09-8A49-AEA2-B19B0885F6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E3541-7DB2-4091-85FF-AC41D5C4790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CD7FE0-0003-49B8-B666-D4DCEE15C94F}">
      <dgm:prSet phldrT="[Text]"/>
      <dgm:spPr/>
      <dgm:t>
        <a:bodyPr/>
        <a:lstStyle/>
        <a:p>
          <a:r>
            <a:rPr lang="en-US" dirty="0"/>
            <a:t>Patient Self Management App</a:t>
          </a:r>
        </a:p>
      </dgm:t>
    </dgm:pt>
    <dgm:pt modelId="{77D3366D-5302-4D19-9163-D1B300D4F636}" type="parTrans" cxnId="{48DBC393-7634-42E8-A8B9-69B88B4947B7}">
      <dgm:prSet/>
      <dgm:spPr/>
      <dgm:t>
        <a:bodyPr/>
        <a:lstStyle/>
        <a:p>
          <a:endParaRPr lang="en-US"/>
        </a:p>
      </dgm:t>
    </dgm:pt>
    <dgm:pt modelId="{F4D62F96-45CC-4FFE-8A6C-B0A066CA6043}" type="sibTrans" cxnId="{48DBC393-7634-42E8-A8B9-69B88B4947B7}">
      <dgm:prSet/>
      <dgm:spPr/>
      <dgm:t>
        <a:bodyPr/>
        <a:lstStyle/>
        <a:p>
          <a:endParaRPr lang="en-US"/>
        </a:p>
      </dgm:t>
    </dgm:pt>
    <dgm:pt modelId="{AB3AD552-8FC0-4FA3-9F36-9EDF2D639671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Symptom Diary</a:t>
          </a:r>
        </a:p>
      </dgm:t>
    </dgm:pt>
    <dgm:pt modelId="{FA5A1DBA-FC74-4425-8F9D-64952F4EF190}" type="parTrans" cxnId="{BC1F932A-AABE-4541-B8E0-6FE6DEF5AF94}">
      <dgm:prSet/>
      <dgm:spPr/>
      <dgm:t>
        <a:bodyPr/>
        <a:lstStyle/>
        <a:p>
          <a:endParaRPr lang="en-US"/>
        </a:p>
      </dgm:t>
    </dgm:pt>
    <dgm:pt modelId="{8CE09DFB-5416-4CFA-A93E-0BBC89E9FB70}" type="sibTrans" cxnId="{BC1F932A-AABE-4541-B8E0-6FE6DEF5AF94}">
      <dgm:prSet/>
      <dgm:spPr/>
      <dgm:t>
        <a:bodyPr/>
        <a:lstStyle/>
        <a:p>
          <a:endParaRPr lang="en-US"/>
        </a:p>
      </dgm:t>
    </dgm:pt>
    <dgm:pt modelId="{23072575-90C5-42AD-9049-0C175E716964}">
      <dgm:prSet phldrT="[Text]"/>
      <dgm:spPr/>
      <dgm:t>
        <a:bodyPr/>
        <a:lstStyle/>
        <a:p>
          <a:r>
            <a:rPr lang="en-US" dirty="0" smtClean="0"/>
            <a:t>Pharmacy</a:t>
          </a:r>
          <a:endParaRPr lang="en-US" dirty="0"/>
        </a:p>
      </dgm:t>
    </dgm:pt>
    <dgm:pt modelId="{CE5B7501-0F3B-4606-89F4-1C5FC6451D77}" type="parTrans" cxnId="{79B75709-8AB9-41AF-A0CF-049E1C61CD65}">
      <dgm:prSet/>
      <dgm:spPr/>
      <dgm:t>
        <a:bodyPr/>
        <a:lstStyle/>
        <a:p>
          <a:endParaRPr lang="en-US"/>
        </a:p>
      </dgm:t>
    </dgm:pt>
    <dgm:pt modelId="{2B36BFCA-B7DE-461C-B251-7A574A249B64}" type="sibTrans" cxnId="{79B75709-8AB9-41AF-A0CF-049E1C61CD65}">
      <dgm:prSet/>
      <dgm:spPr/>
      <dgm:t>
        <a:bodyPr/>
        <a:lstStyle/>
        <a:p>
          <a:endParaRPr lang="en-US"/>
        </a:p>
      </dgm:t>
    </dgm:pt>
    <dgm:pt modelId="{9CB3FA0E-5A1E-43FC-9CE4-0240965E566D}">
      <dgm:prSet phldrT="[Text]" custT="1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D62EEEE5-F204-4F2E-A1AC-DD82B9F6BE02}" type="parTrans" cxnId="{8A21E433-87FB-4D5F-B479-0D5C51B15419}">
      <dgm:prSet/>
      <dgm:spPr/>
      <dgm:t>
        <a:bodyPr/>
        <a:lstStyle/>
        <a:p>
          <a:endParaRPr lang="en-US"/>
        </a:p>
      </dgm:t>
    </dgm:pt>
    <dgm:pt modelId="{22155365-45F4-4492-8799-F1D871C04F44}" type="sibTrans" cxnId="{8A21E433-87FB-4D5F-B479-0D5C51B15419}">
      <dgm:prSet/>
      <dgm:spPr/>
      <dgm:t>
        <a:bodyPr/>
        <a:lstStyle/>
        <a:p>
          <a:endParaRPr lang="en-US"/>
        </a:p>
      </dgm:t>
    </dgm:pt>
    <dgm:pt modelId="{BC2C205D-DB0F-40A4-A201-0E160DF165D2}">
      <dgm:prSet phldrT="[Text]"/>
      <dgm:spPr/>
      <dgm:t>
        <a:bodyPr/>
        <a:lstStyle/>
        <a:p>
          <a:r>
            <a:rPr lang="en-US" dirty="0"/>
            <a:t>GP</a:t>
          </a:r>
        </a:p>
      </dgm:t>
    </dgm:pt>
    <dgm:pt modelId="{842650F2-E84A-4F51-BA39-83C19EC6FE4C}" type="parTrans" cxnId="{85D8D7CC-3BB2-44B9-80DE-3E0EF43F4C08}">
      <dgm:prSet/>
      <dgm:spPr/>
      <dgm:t>
        <a:bodyPr/>
        <a:lstStyle/>
        <a:p>
          <a:endParaRPr lang="en-US"/>
        </a:p>
      </dgm:t>
    </dgm:pt>
    <dgm:pt modelId="{B0CAA1ED-8F56-44F4-B680-6686FA99D8CA}" type="sibTrans" cxnId="{85D8D7CC-3BB2-44B9-80DE-3E0EF43F4C08}">
      <dgm:prSet/>
      <dgm:spPr/>
      <dgm:t>
        <a:bodyPr/>
        <a:lstStyle/>
        <a:p>
          <a:endParaRPr lang="en-US"/>
        </a:p>
      </dgm:t>
    </dgm:pt>
    <dgm:pt modelId="{DA2EC2C2-E13F-4F20-8CDE-6981F266B2B7}">
      <dgm:prSet phldrT="[Text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Initial Diagnosis</a:t>
          </a:r>
          <a:endParaRPr lang="en-US" sz="1400" dirty="0"/>
        </a:p>
      </dgm:t>
    </dgm:pt>
    <dgm:pt modelId="{BD6DCFAC-1D28-4D46-8C05-469A63D554E3}" type="parTrans" cxnId="{AE7D2F04-27B8-4682-8074-1A9BEBBF8EF7}">
      <dgm:prSet/>
      <dgm:spPr/>
      <dgm:t>
        <a:bodyPr/>
        <a:lstStyle/>
        <a:p>
          <a:endParaRPr lang="en-US"/>
        </a:p>
      </dgm:t>
    </dgm:pt>
    <dgm:pt modelId="{DF7D722E-02C5-47B7-B484-17988F8DBB70}" type="sibTrans" cxnId="{AE7D2F04-27B8-4682-8074-1A9BEBBF8EF7}">
      <dgm:prSet/>
      <dgm:spPr/>
      <dgm:t>
        <a:bodyPr/>
        <a:lstStyle/>
        <a:p>
          <a:endParaRPr lang="en-US"/>
        </a:p>
      </dgm:t>
    </dgm:pt>
    <dgm:pt modelId="{4D04AF73-544F-4F57-B226-74E9761CC84E}">
      <dgm:prSet phldrT="[Text]"/>
      <dgm:spPr/>
      <dgm:t>
        <a:bodyPr/>
        <a:lstStyle/>
        <a:p>
          <a:r>
            <a:rPr lang="en-US" dirty="0"/>
            <a:t>Online Doctor</a:t>
          </a:r>
        </a:p>
      </dgm:t>
    </dgm:pt>
    <dgm:pt modelId="{D320A246-7D8E-4165-82B8-3DC953E1197C}" type="parTrans" cxnId="{E51654CF-B0CB-44B5-810C-E398B12CEA67}">
      <dgm:prSet/>
      <dgm:spPr/>
      <dgm:t>
        <a:bodyPr/>
        <a:lstStyle/>
        <a:p>
          <a:endParaRPr lang="en-US"/>
        </a:p>
      </dgm:t>
    </dgm:pt>
    <dgm:pt modelId="{015470A1-B158-4E3E-931B-5C7F0092639C}" type="sibTrans" cxnId="{E51654CF-B0CB-44B5-810C-E398B12CEA67}">
      <dgm:prSet/>
      <dgm:spPr/>
      <dgm:t>
        <a:bodyPr/>
        <a:lstStyle/>
        <a:p>
          <a:endParaRPr lang="en-US"/>
        </a:p>
      </dgm:t>
    </dgm:pt>
    <dgm:pt modelId="{C8A0768C-3D06-4999-9DBA-1A4A71336E12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Clinical Review</a:t>
          </a:r>
        </a:p>
      </dgm:t>
    </dgm:pt>
    <dgm:pt modelId="{1F9D3978-F24B-46AB-8BC9-23ABFDDAF66D}" type="parTrans" cxnId="{8E7661A0-F5F8-4AE8-AB2A-4335362ACC16}">
      <dgm:prSet/>
      <dgm:spPr/>
      <dgm:t>
        <a:bodyPr/>
        <a:lstStyle/>
        <a:p>
          <a:endParaRPr lang="en-US"/>
        </a:p>
      </dgm:t>
    </dgm:pt>
    <dgm:pt modelId="{BB593FC0-01B8-490D-9186-D6C9C69B217B}" type="sibTrans" cxnId="{8E7661A0-F5F8-4AE8-AB2A-4335362ACC16}">
      <dgm:prSet/>
      <dgm:spPr/>
      <dgm:t>
        <a:bodyPr/>
        <a:lstStyle/>
        <a:p>
          <a:endParaRPr lang="en-US"/>
        </a:p>
      </dgm:t>
    </dgm:pt>
    <dgm:pt modelId="{B0CAC11F-DD48-44CD-9971-21474A8FF0D1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Medication</a:t>
          </a:r>
          <a:endParaRPr lang="en-US" sz="1200" dirty="0"/>
        </a:p>
      </dgm:t>
    </dgm:pt>
    <dgm:pt modelId="{603087EB-9E2A-4414-B2DD-5A32A9563664}" type="parTrans" cxnId="{469F0F9C-61BE-4C4A-97BD-B8E3E210F76B}">
      <dgm:prSet/>
      <dgm:spPr/>
      <dgm:t>
        <a:bodyPr/>
        <a:lstStyle/>
        <a:p>
          <a:endParaRPr lang="en-US"/>
        </a:p>
      </dgm:t>
    </dgm:pt>
    <dgm:pt modelId="{0ACF4D20-2459-4EEC-B6A2-4F7C33C2F151}" type="sibTrans" cxnId="{469F0F9C-61BE-4C4A-97BD-B8E3E210F76B}">
      <dgm:prSet/>
      <dgm:spPr/>
      <dgm:t>
        <a:bodyPr/>
        <a:lstStyle/>
        <a:p>
          <a:endParaRPr lang="en-US"/>
        </a:p>
      </dgm:t>
    </dgm:pt>
    <dgm:pt modelId="{C9617739-9740-4EED-BABB-111C26C0AA72}">
      <dgm:prSet phldrT="[Text]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2E510C67-5877-44F5-A1C5-A3A573C06E4C}" type="parTrans" cxnId="{FC9437AD-58AB-4A8F-9FBD-F6EEC48D1A63}">
      <dgm:prSet/>
      <dgm:spPr/>
      <dgm:t>
        <a:bodyPr/>
        <a:lstStyle/>
        <a:p>
          <a:endParaRPr lang="en-US"/>
        </a:p>
      </dgm:t>
    </dgm:pt>
    <dgm:pt modelId="{8B922F2C-3A91-4657-BA1C-F9F5535D85F9}" type="sibTrans" cxnId="{FC9437AD-58AB-4A8F-9FBD-F6EEC48D1A63}">
      <dgm:prSet/>
      <dgm:spPr/>
      <dgm:t>
        <a:bodyPr/>
        <a:lstStyle/>
        <a:p>
          <a:endParaRPr lang="en-US"/>
        </a:p>
      </dgm:t>
    </dgm:pt>
    <dgm:pt modelId="{E7FF3210-C947-4D59-B3D4-FE32C51AA2DB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EFF1E93E-E937-4C9F-878D-27CBB3918C1C}" type="parTrans" cxnId="{E472FB3F-06BD-4488-8620-68C7C27CC910}">
      <dgm:prSet/>
      <dgm:spPr/>
      <dgm:t>
        <a:bodyPr/>
        <a:lstStyle/>
        <a:p>
          <a:endParaRPr lang="en-US"/>
        </a:p>
      </dgm:t>
    </dgm:pt>
    <dgm:pt modelId="{F71F7D9A-362B-4264-BD08-738C56F3E965}" type="sibTrans" cxnId="{E472FB3F-06BD-4488-8620-68C7C27CC910}">
      <dgm:prSet/>
      <dgm:spPr/>
      <dgm:t>
        <a:bodyPr/>
        <a:lstStyle/>
        <a:p>
          <a:endParaRPr lang="en-US"/>
        </a:p>
      </dgm:t>
    </dgm:pt>
    <dgm:pt modelId="{8971CFA3-6D89-4A0E-9FBB-4B4242197B1F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E072F939-002D-40D8-9795-B435F30B704E}" type="parTrans" cxnId="{27B5B757-3E3E-4B01-BBFC-F65412252A4A}">
      <dgm:prSet/>
      <dgm:spPr/>
      <dgm:t>
        <a:bodyPr/>
        <a:lstStyle/>
        <a:p>
          <a:endParaRPr lang="en-US"/>
        </a:p>
      </dgm:t>
    </dgm:pt>
    <dgm:pt modelId="{B2F7AF7C-046C-42CF-80E9-99584F051296}" type="sibTrans" cxnId="{27B5B757-3E3E-4B01-BBFC-F65412252A4A}">
      <dgm:prSet/>
      <dgm:spPr/>
      <dgm:t>
        <a:bodyPr/>
        <a:lstStyle/>
        <a:p>
          <a:endParaRPr lang="en-US"/>
        </a:p>
      </dgm:t>
    </dgm:pt>
    <dgm:pt modelId="{CDF8C3DC-3FB1-4C3D-AB2A-0AB803A9A835}">
      <dgm:prSet phldrT="[Text]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500" dirty="0"/>
        </a:p>
      </dgm:t>
    </dgm:pt>
    <dgm:pt modelId="{2E8B80BC-A51B-493A-A46A-39EC3C4C3CEE}" type="parTrans" cxnId="{041794CD-D27A-4897-B883-D1EC8C9BEE47}">
      <dgm:prSet/>
      <dgm:spPr/>
      <dgm:t>
        <a:bodyPr/>
        <a:lstStyle/>
        <a:p>
          <a:endParaRPr lang="en-US"/>
        </a:p>
      </dgm:t>
    </dgm:pt>
    <dgm:pt modelId="{FF6A1DEC-4986-4B4A-BC9D-68F0C977D626}" type="sibTrans" cxnId="{041794CD-D27A-4897-B883-D1EC8C9BEE47}">
      <dgm:prSet/>
      <dgm:spPr/>
      <dgm:t>
        <a:bodyPr/>
        <a:lstStyle/>
        <a:p>
          <a:endParaRPr lang="en-US"/>
        </a:p>
      </dgm:t>
    </dgm:pt>
    <dgm:pt modelId="{8AE620C3-2099-4265-A8B5-2BA0AFEFA2ED}">
      <dgm:prSet phldrT="[Text]"/>
      <dgm:spPr/>
      <dgm:t>
        <a:bodyPr/>
        <a:lstStyle/>
        <a:p>
          <a:pPr marL="57150" marR="0" lvl="1" indent="-57150" algn="l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2500" dirty="0"/>
        </a:p>
      </dgm:t>
    </dgm:pt>
    <dgm:pt modelId="{7A2C0F83-1E40-47B4-9D39-330C3E6DA87B}" type="parTrans" cxnId="{2A014EA4-5A04-4D5C-93E8-DA06F34BF335}">
      <dgm:prSet/>
      <dgm:spPr/>
      <dgm:t>
        <a:bodyPr/>
        <a:lstStyle/>
        <a:p>
          <a:endParaRPr lang="en-US"/>
        </a:p>
      </dgm:t>
    </dgm:pt>
    <dgm:pt modelId="{DE35DC09-EB6B-4048-B8E1-03527DFF77E6}" type="sibTrans" cxnId="{2A014EA4-5A04-4D5C-93E8-DA06F34BF335}">
      <dgm:prSet/>
      <dgm:spPr/>
      <dgm:t>
        <a:bodyPr/>
        <a:lstStyle/>
        <a:p>
          <a:endParaRPr lang="en-US"/>
        </a:p>
      </dgm:t>
    </dgm:pt>
    <dgm:pt modelId="{E1454B04-B1D9-42B9-BEB4-39A92FBF54A2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Education/ Advice</a:t>
          </a:r>
        </a:p>
      </dgm:t>
    </dgm:pt>
    <dgm:pt modelId="{56419C7A-8BB2-454E-B8AA-168F9918144A}" type="parTrans" cxnId="{76EB8AE1-9CA0-47F7-9381-DC805FA33D50}">
      <dgm:prSet/>
      <dgm:spPr/>
      <dgm:t>
        <a:bodyPr/>
        <a:lstStyle/>
        <a:p>
          <a:endParaRPr lang="en-US"/>
        </a:p>
      </dgm:t>
    </dgm:pt>
    <dgm:pt modelId="{8BE68D35-B84F-4BB8-A50A-FF2810895883}" type="sibTrans" cxnId="{76EB8AE1-9CA0-47F7-9381-DC805FA33D50}">
      <dgm:prSet/>
      <dgm:spPr/>
      <dgm:t>
        <a:bodyPr/>
        <a:lstStyle/>
        <a:p>
          <a:endParaRPr lang="en-US"/>
        </a:p>
      </dgm:t>
    </dgm:pt>
    <dgm:pt modelId="{D63F0FDB-E31F-4178-B425-EBC7687D1643}">
      <dgm:prSet phldrT="[Text]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C90306A9-EEB5-41FD-B264-AC659FE8FF6C}" type="parTrans" cxnId="{057324B5-134C-42C3-959A-B1FAE85927D3}">
      <dgm:prSet/>
      <dgm:spPr/>
      <dgm:t>
        <a:bodyPr/>
        <a:lstStyle/>
        <a:p>
          <a:endParaRPr lang="en-US"/>
        </a:p>
      </dgm:t>
    </dgm:pt>
    <dgm:pt modelId="{DA507BCB-84E5-4029-BDBE-F6FCBB025409}" type="sibTrans" cxnId="{057324B5-134C-42C3-959A-B1FAE85927D3}">
      <dgm:prSet/>
      <dgm:spPr/>
      <dgm:t>
        <a:bodyPr/>
        <a:lstStyle/>
        <a:p>
          <a:endParaRPr lang="en-US"/>
        </a:p>
      </dgm:t>
    </dgm:pt>
    <dgm:pt modelId="{ED31D101-98FF-46EA-AC94-40A4B94347B1}">
      <dgm:prSet phldrT="[Text]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10FBDD8A-76B0-4543-B584-3150E207AA12}" type="parTrans" cxnId="{29C7A443-B5ED-46ED-94BB-33DFF6D47B6B}">
      <dgm:prSet/>
      <dgm:spPr/>
      <dgm:t>
        <a:bodyPr/>
        <a:lstStyle/>
        <a:p>
          <a:endParaRPr lang="en-US"/>
        </a:p>
      </dgm:t>
    </dgm:pt>
    <dgm:pt modelId="{83A541E9-DA75-4508-A9AC-D1387AE21B49}" type="sibTrans" cxnId="{29C7A443-B5ED-46ED-94BB-33DFF6D47B6B}">
      <dgm:prSet/>
      <dgm:spPr/>
      <dgm:t>
        <a:bodyPr/>
        <a:lstStyle/>
        <a:p>
          <a:endParaRPr lang="en-US"/>
        </a:p>
      </dgm:t>
    </dgm:pt>
    <dgm:pt modelId="{C9F05241-39B2-438E-92F5-B04A5F1CE565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Self Tests e.g. Peak Flow, ACT</a:t>
          </a:r>
        </a:p>
      </dgm:t>
    </dgm:pt>
    <dgm:pt modelId="{29F32392-4704-44CC-889F-9640A72FFF59}" type="parTrans" cxnId="{B01C1362-D948-4E6C-B4E3-CB9EB37DAB56}">
      <dgm:prSet/>
      <dgm:spPr/>
      <dgm:t>
        <a:bodyPr/>
        <a:lstStyle/>
        <a:p>
          <a:endParaRPr lang="en-US"/>
        </a:p>
      </dgm:t>
    </dgm:pt>
    <dgm:pt modelId="{BEC33CD6-0E7B-4123-8E8F-FAD7B87B27A2}" type="sibTrans" cxnId="{B01C1362-D948-4E6C-B4E3-CB9EB37DAB56}">
      <dgm:prSet/>
      <dgm:spPr/>
      <dgm:t>
        <a:bodyPr/>
        <a:lstStyle/>
        <a:p>
          <a:endParaRPr lang="en-US"/>
        </a:p>
      </dgm:t>
    </dgm:pt>
    <dgm:pt modelId="{5A9799E2-D1F3-4AF5-BA72-DD0B4F0EB12F}">
      <dgm:prSet phldrT="[Text]" custT="1"/>
      <dgm:spPr/>
      <dgm:t>
        <a:bodyPr/>
        <a:lstStyle/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200" dirty="0"/>
        </a:p>
      </dgm:t>
    </dgm:pt>
    <dgm:pt modelId="{065836B1-944F-4C6A-82CE-46DE93BF05CC}" type="parTrans" cxnId="{6EC040E4-5852-4153-9275-E0326CE51D25}">
      <dgm:prSet/>
      <dgm:spPr/>
      <dgm:t>
        <a:bodyPr/>
        <a:lstStyle/>
        <a:p>
          <a:endParaRPr lang="en-US"/>
        </a:p>
      </dgm:t>
    </dgm:pt>
    <dgm:pt modelId="{82340604-9170-433F-9478-643C19ECD50D}" type="sibTrans" cxnId="{6EC040E4-5852-4153-9275-E0326CE51D25}">
      <dgm:prSet/>
      <dgm:spPr/>
      <dgm:t>
        <a:bodyPr/>
        <a:lstStyle/>
        <a:p>
          <a:endParaRPr lang="en-US"/>
        </a:p>
      </dgm:t>
    </dgm:pt>
    <dgm:pt modelId="{F069C552-95CF-473E-8108-FC936236E983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Prescribe emergency supply</a:t>
          </a:r>
        </a:p>
      </dgm:t>
    </dgm:pt>
    <dgm:pt modelId="{AADD5DA9-D969-4CBA-99F8-3F55935C2772}" type="parTrans" cxnId="{7387AAB0-F2F2-443B-AE49-807D719B1868}">
      <dgm:prSet/>
      <dgm:spPr/>
      <dgm:t>
        <a:bodyPr/>
        <a:lstStyle/>
        <a:p>
          <a:endParaRPr lang="en-US"/>
        </a:p>
      </dgm:t>
    </dgm:pt>
    <dgm:pt modelId="{0F61397F-51C7-4458-8230-C9D34C7AAC41}" type="sibTrans" cxnId="{7387AAB0-F2F2-443B-AE49-807D719B1868}">
      <dgm:prSet/>
      <dgm:spPr/>
      <dgm:t>
        <a:bodyPr/>
        <a:lstStyle/>
        <a:p>
          <a:endParaRPr lang="en-US"/>
        </a:p>
      </dgm:t>
    </dgm:pt>
    <dgm:pt modelId="{70A9F810-2194-4B78-8784-6B7EE18732B0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Can </a:t>
          </a:r>
          <a:r>
            <a:rPr lang="en-US" sz="1200" dirty="0"/>
            <a:t>Step Up treatment</a:t>
          </a:r>
        </a:p>
      </dgm:t>
    </dgm:pt>
    <dgm:pt modelId="{E7FC8B29-0220-424B-925A-DA443BDC9D0B}" type="parTrans" cxnId="{7DFC6947-D49B-49F2-8CDD-A6D4FDD82B21}">
      <dgm:prSet/>
      <dgm:spPr/>
      <dgm:t>
        <a:bodyPr/>
        <a:lstStyle/>
        <a:p>
          <a:endParaRPr lang="en-US"/>
        </a:p>
      </dgm:t>
    </dgm:pt>
    <dgm:pt modelId="{C5E1D579-BB05-40FD-8DBC-0E11205C1D08}" type="sibTrans" cxnId="{7DFC6947-D49B-49F2-8CDD-A6D4FDD82B21}">
      <dgm:prSet/>
      <dgm:spPr/>
      <dgm:t>
        <a:bodyPr/>
        <a:lstStyle/>
        <a:p>
          <a:endParaRPr lang="en-US"/>
        </a:p>
      </dgm:t>
    </dgm:pt>
    <dgm:pt modelId="{360C7D66-F434-4795-94A8-9FE61A046D06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/>
            <a:t>Remote GP Consultation</a:t>
          </a:r>
        </a:p>
      </dgm:t>
    </dgm:pt>
    <dgm:pt modelId="{AB09E88B-CAF9-4B93-B406-6CA5AF2247EC}" type="parTrans" cxnId="{BE55E01C-FA57-4DB6-BA3E-773BC121BF57}">
      <dgm:prSet/>
      <dgm:spPr/>
      <dgm:t>
        <a:bodyPr/>
        <a:lstStyle/>
        <a:p>
          <a:endParaRPr lang="en-US"/>
        </a:p>
      </dgm:t>
    </dgm:pt>
    <dgm:pt modelId="{1A882F13-1249-4779-AADB-CCFFD22610D3}" type="sibTrans" cxnId="{BE55E01C-FA57-4DB6-BA3E-773BC121BF57}">
      <dgm:prSet/>
      <dgm:spPr/>
      <dgm:t>
        <a:bodyPr/>
        <a:lstStyle/>
        <a:p>
          <a:endParaRPr lang="en-US"/>
        </a:p>
      </dgm:t>
    </dgm:pt>
    <dgm:pt modelId="{CAB9377E-33CB-45CB-9DF2-F8422B7E8EC9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8516D4E3-9838-4AB4-B3C8-788FB1AD1260}" type="parTrans" cxnId="{61AE4BFD-5E37-4038-A495-5BE3C6879341}">
      <dgm:prSet/>
      <dgm:spPr/>
      <dgm:t>
        <a:bodyPr/>
        <a:lstStyle/>
        <a:p>
          <a:endParaRPr lang="en-US"/>
        </a:p>
      </dgm:t>
    </dgm:pt>
    <dgm:pt modelId="{D1211E8F-3EF5-4BC1-B436-A3EB6128ABF0}" type="sibTrans" cxnId="{61AE4BFD-5E37-4038-A495-5BE3C6879341}">
      <dgm:prSet/>
      <dgm:spPr/>
      <dgm:t>
        <a:bodyPr/>
        <a:lstStyle/>
        <a:p>
          <a:endParaRPr lang="en-US"/>
        </a:p>
      </dgm:t>
    </dgm:pt>
    <dgm:pt modelId="{CA98BEC8-B0F2-4DF8-8578-B3379CB0C838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Interpretation of diagnostics </a:t>
          </a:r>
          <a:r>
            <a:rPr lang="en-US" sz="1200" dirty="0"/>
            <a:t>– </a:t>
          </a:r>
          <a:r>
            <a:rPr lang="en-US" sz="1200" dirty="0" smtClean="0"/>
            <a:t>FEV</a:t>
          </a:r>
          <a:endParaRPr lang="en-US" sz="1200" dirty="0"/>
        </a:p>
      </dgm:t>
    </dgm:pt>
    <dgm:pt modelId="{04F8DB6D-7C5F-4C6B-A916-5F06F989F152}" type="parTrans" cxnId="{48D3A03E-5A0D-4333-BA68-D91269F98E36}">
      <dgm:prSet/>
      <dgm:spPr/>
      <dgm:t>
        <a:bodyPr/>
        <a:lstStyle/>
        <a:p>
          <a:endParaRPr lang="en-US"/>
        </a:p>
      </dgm:t>
    </dgm:pt>
    <dgm:pt modelId="{B7E53685-F55D-4EC1-8477-E898A78BE496}" type="sibTrans" cxnId="{48D3A03E-5A0D-4333-BA68-D91269F98E36}">
      <dgm:prSet/>
      <dgm:spPr/>
      <dgm:t>
        <a:bodyPr/>
        <a:lstStyle/>
        <a:p>
          <a:endParaRPr lang="en-US"/>
        </a:p>
      </dgm:t>
    </dgm:pt>
    <dgm:pt modelId="{63E9D21C-7664-40CE-8FBD-3013827B38E3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79571203-FD1C-4A53-AFE8-060C8C3C697C}" type="sibTrans" cxnId="{D00CF9A6-066C-4257-B204-07413416362B}">
      <dgm:prSet/>
      <dgm:spPr/>
      <dgm:t>
        <a:bodyPr/>
        <a:lstStyle/>
        <a:p>
          <a:endParaRPr lang="en-US"/>
        </a:p>
      </dgm:t>
    </dgm:pt>
    <dgm:pt modelId="{69B4CC5B-3121-4B60-9257-FAF6B82E0C82}" type="parTrans" cxnId="{D00CF9A6-066C-4257-B204-07413416362B}">
      <dgm:prSet/>
      <dgm:spPr/>
      <dgm:t>
        <a:bodyPr/>
        <a:lstStyle/>
        <a:p>
          <a:endParaRPr lang="en-US"/>
        </a:p>
      </dgm:t>
    </dgm:pt>
    <dgm:pt modelId="{CBD14AB7-9F53-47D3-9B36-70BD5511983B}">
      <dgm:prSet phldrT="[Text]"/>
      <dgm:spPr/>
      <dgm:t>
        <a:bodyPr/>
        <a:lstStyle/>
        <a:p>
          <a:pPr marL="57150" marR="0" lvl="1" indent="-57150" algn="l" defTabSz="444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700" dirty="0"/>
        </a:p>
      </dgm:t>
    </dgm:pt>
    <dgm:pt modelId="{D7F9A88D-A521-4D64-B29C-8D6AE91CEE88}" type="parTrans" cxnId="{8D32D919-AE4C-4C57-B742-763F487D0C41}">
      <dgm:prSet/>
      <dgm:spPr/>
      <dgm:t>
        <a:bodyPr/>
        <a:lstStyle/>
        <a:p>
          <a:endParaRPr lang="en-GB"/>
        </a:p>
      </dgm:t>
    </dgm:pt>
    <dgm:pt modelId="{F57372A7-60DE-42A8-B463-D96934578D0E}" type="sibTrans" cxnId="{8D32D919-AE4C-4C57-B742-763F487D0C41}">
      <dgm:prSet/>
      <dgm:spPr/>
      <dgm:t>
        <a:bodyPr/>
        <a:lstStyle/>
        <a:p>
          <a:endParaRPr lang="en-GB"/>
        </a:p>
      </dgm:t>
    </dgm:pt>
    <dgm:pt modelId="{E7611E38-892B-43BA-94D6-7CCDB07B943E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137782E6-E2E3-4139-9F0E-0B0861281D26}" type="parTrans" cxnId="{FFB5D7CB-9F69-43E9-89C5-DB8712A9D2DD}">
      <dgm:prSet/>
      <dgm:spPr/>
      <dgm:t>
        <a:bodyPr/>
        <a:lstStyle/>
        <a:p>
          <a:endParaRPr lang="en-GB"/>
        </a:p>
      </dgm:t>
    </dgm:pt>
    <dgm:pt modelId="{737579EF-4481-448D-AD87-3167B92DF126}" type="sibTrans" cxnId="{FFB5D7CB-9F69-43E9-89C5-DB8712A9D2DD}">
      <dgm:prSet/>
      <dgm:spPr/>
      <dgm:t>
        <a:bodyPr/>
        <a:lstStyle/>
        <a:p>
          <a:endParaRPr lang="en-GB"/>
        </a:p>
      </dgm:t>
    </dgm:pt>
    <dgm:pt modelId="{A4CB3ADF-8578-D84A-B751-08BC8AACE9D1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0D2F9CEA-63CE-C34A-B840-0E7C6080EA9B}" type="parTrans" cxnId="{AFD52A56-D79D-C545-B93D-6C6ADA6B17FF}">
      <dgm:prSet/>
      <dgm:spPr/>
      <dgm:t>
        <a:bodyPr/>
        <a:lstStyle/>
        <a:p>
          <a:endParaRPr lang="en-US"/>
        </a:p>
      </dgm:t>
    </dgm:pt>
    <dgm:pt modelId="{2E284790-CE4E-2B43-A2F4-3E02898D91AE}" type="sibTrans" cxnId="{AFD52A56-D79D-C545-B93D-6C6ADA6B17FF}">
      <dgm:prSet/>
      <dgm:spPr/>
      <dgm:t>
        <a:bodyPr/>
        <a:lstStyle/>
        <a:p>
          <a:endParaRPr lang="en-US"/>
        </a:p>
      </dgm:t>
    </dgm:pt>
    <dgm:pt modelId="{E9278954-4965-6948-871E-14A43DB7E816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Can Step down treatment</a:t>
          </a:r>
          <a:endParaRPr lang="en-US" sz="1200" dirty="0"/>
        </a:p>
      </dgm:t>
    </dgm:pt>
    <dgm:pt modelId="{A1F92463-71D9-2D4C-9B86-C53404885669}" type="parTrans" cxnId="{9AF593C0-2D10-9046-B66D-0F0AFD12CD1F}">
      <dgm:prSet/>
      <dgm:spPr/>
      <dgm:t>
        <a:bodyPr/>
        <a:lstStyle/>
        <a:p>
          <a:endParaRPr lang="en-US"/>
        </a:p>
      </dgm:t>
    </dgm:pt>
    <dgm:pt modelId="{6F13B79E-98DF-5B4A-AD1D-271F4156CE15}" type="sibTrans" cxnId="{9AF593C0-2D10-9046-B66D-0F0AFD12CD1F}">
      <dgm:prSet/>
      <dgm:spPr/>
      <dgm:t>
        <a:bodyPr/>
        <a:lstStyle/>
        <a:p>
          <a:endParaRPr lang="en-US"/>
        </a:p>
      </dgm:t>
    </dgm:pt>
    <dgm:pt modelId="{2EDCB23C-501A-FA4B-9E50-05016DECF2D9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Smoking cessation, </a:t>
          </a:r>
          <a:r>
            <a:rPr lang="en-US" sz="1200" baseline="0" dirty="0" smtClean="0"/>
            <a:t>vaccinations</a:t>
          </a:r>
          <a:endParaRPr lang="en-US" sz="1200" dirty="0"/>
        </a:p>
      </dgm:t>
    </dgm:pt>
    <dgm:pt modelId="{99A16842-7CA2-6B40-851C-723DE79BB482}" type="parTrans" cxnId="{C58939D8-BF0D-9344-BCF7-DB7DE962866A}">
      <dgm:prSet/>
      <dgm:spPr/>
      <dgm:t>
        <a:bodyPr/>
        <a:lstStyle/>
        <a:p>
          <a:endParaRPr lang="en-US"/>
        </a:p>
      </dgm:t>
    </dgm:pt>
    <dgm:pt modelId="{ADEDA196-D356-8A42-B14A-BEA263B4E93C}" type="sibTrans" cxnId="{C58939D8-BF0D-9344-BCF7-DB7DE962866A}">
      <dgm:prSet/>
      <dgm:spPr/>
      <dgm:t>
        <a:bodyPr/>
        <a:lstStyle/>
        <a:p>
          <a:endParaRPr lang="en-US"/>
        </a:p>
      </dgm:t>
    </dgm:pt>
    <dgm:pt modelId="{8328983A-717B-214E-A851-C2AA2B76ADD3}">
      <dgm:prSet phldrT="[Text]"/>
      <dgm:spPr/>
      <dgm:t>
        <a:bodyPr/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96FEBA7B-B212-DC4D-A93C-456A9C0939B0}" type="parTrans" cxnId="{669E7719-663E-D146-BB42-1731664FD82B}">
      <dgm:prSet/>
      <dgm:spPr/>
      <dgm:t>
        <a:bodyPr/>
        <a:lstStyle/>
        <a:p>
          <a:endParaRPr lang="en-US"/>
        </a:p>
      </dgm:t>
    </dgm:pt>
    <dgm:pt modelId="{7C003F76-6F34-3E4B-8CAF-AD2BDCDC6068}" type="sibTrans" cxnId="{669E7719-663E-D146-BB42-1731664FD82B}">
      <dgm:prSet/>
      <dgm:spPr/>
      <dgm:t>
        <a:bodyPr/>
        <a:lstStyle/>
        <a:p>
          <a:endParaRPr lang="en-US"/>
        </a:p>
      </dgm:t>
    </dgm:pt>
    <dgm:pt modelId="{83268711-8846-7343-89D7-C9C4A2764562}">
      <dgm:prSet custT="1"/>
      <dgm:spPr/>
      <dgm:t>
        <a:bodyPr/>
        <a:lstStyle/>
        <a:p>
          <a:pPr algn="l"/>
          <a:r>
            <a:rPr lang="en-US" sz="1200" dirty="0" smtClean="0"/>
            <a:t>POC diagnostics e.g. bloods,</a:t>
          </a:r>
          <a:r>
            <a:rPr lang="en-US" sz="1200" baseline="0" dirty="0" smtClean="0"/>
            <a:t> spirometry, pulse oximetry</a:t>
          </a:r>
          <a:endParaRPr lang="en-US" sz="1200" dirty="0"/>
        </a:p>
      </dgm:t>
    </dgm:pt>
    <dgm:pt modelId="{F5176240-43A3-0B40-AF3E-0EA86697AB11}" type="parTrans" cxnId="{68B123BF-9514-6241-BAD8-1895F4199C0C}">
      <dgm:prSet/>
      <dgm:spPr/>
      <dgm:t>
        <a:bodyPr/>
        <a:lstStyle/>
        <a:p>
          <a:endParaRPr lang="en-US"/>
        </a:p>
      </dgm:t>
    </dgm:pt>
    <dgm:pt modelId="{C4244DD1-B5DB-D14B-AB32-EA9F32278D45}" type="sibTrans" cxnId="{68B123BF-9514-6241-BAD8-1895F4199C0C}">
      <dgm:prSet/>
      <dgm:spPr/>
      <dgm:t>
        <a:bodyPr/>
        <a:lstStyle/>
        <a:p>
          <a:endParaRPr lang="en-US"/>
        </a:p>
      </dgm:t>
    </dgm:pt>
    <dgm:pt modelId="{4EB3715E-5DC7-DB4E-A122-79DB55FEF62E}">
      <dgm:prSet custT="1"/>
      <dgm:spPr/>
      <dgm:t>
        <a:bodyPr/>
        <a:lstStyle/>
        <a:p>
          <a:pPr algn="l"/>
          <a:r>
            <a:rPr lang="en-US" sz="1200" dirty="0" smtClean="0"/>
            <a:t>Respiratory Consultation</a:t>
          </a:r>
          <a:r>
            <a:rPr lang="en-US" sz="1200" baseline="0" dirty="0" smtClean="0"/>
            <a:t> including inhaler choice and technique</a:t>
          </a:r>
          <a:endParaRPr lang="en-US" sz="1200" dirty="0"/>
        </a:p>
      </dgm:t>
    </dgm:pt>
    <dgm:pt modelId="{2DE238A1-E112-BE4B-B830-E4661AA59A8F}" type="parTrans" cxnId="{A8775A08-F465-0049-B6D6-91F4365A7343}">
      <dgm:prSet/>
      <dgm:spPr/>
      <dgm:t>
        <a:bodyPr/>
        <a:lstStyle/>
        <a:p>
          <a:endParaRPr lang="en-US"/>
        </a:p>
      </dgm:t>
    </dgm:pt>
    <dgm:pt modelId="{64347AA1-BD93-1C4F-8A96-5A9C53BAC256}" type="sibTrans" cxnId="{A8775A08-F465-0049-B6D6-91F4365A7343}">
      <dgm:prSet/>
      <dgm:spPr/>
      <dgm:t>
        <a:bodyPr/>
        <a:lstStyle/>
        <a:p>
          <a:endParaRPr lang="en-US"/>
        </a:p>
      </dgm:t>
    </dgm:pt>
    <dgm:pt modelId="{B70D2BBE-945D-274A-8EA1-B8995D54BDB8}">
      <dgm:prSet custT="1"/>
      <dgm:spPr/>
      <dgm:t>
        <a:bodyPr/>
        <a:lstStyle/>
        <a:p>
          <a:pPr algn="l"/>
          <a:r>
            <a:rPr lang="en-US" sz="1200" dirty="0" smtClean="0"/>
            <a:t>Face to face support</a:t>
          </a:r>
          <a:endParaRPr lang="en-US" sz="1200" dirty="0"/>
        </a:p>
      </dgm:t>
    </dgm:pt>
    <dgm:pt modelId="{8FA4EFDC-2BD8-2944-BC9F-D9BCF2D0546F}" type="parTrans" cxnId="{F9199511-82BD-9547-BB83-FAA7899E06BD}">
      <dgm:prSet/>
      <dgm:spPr/>
      <dgm:t>
        <a:bodyPr/>
        <a:lstStyle/>
        <a:p>
          <a:endParaRPr lang="en-US"/>
        </a:p>
      </dgm:t>
    </dgm:pt>
    <dgm:pt modelId="{17635F28-8C3F-8A47-8F06-8F9EB17621E0}" type="sibTrans" cxnId="{F9199511-82BD-9547-BB83-FAA7899E06BD}">
      <dgm:prSet/>
      <dgm:spPr/>
      <dgm:t>
        <a:bodyPr/>
        <a:lstStyle/>
        <a:p>
          <a:endParaRPr lang="en-US"/>
        </a:p>
      </dgm:t>
    </dgm:pt>
    <dgm:pt modelId="{599ADE1F-90C2-024E-86B2-2B528EF0923E}">
      <dgm:prSet custT="1"/>
      <dgm:spPr/>
      <dgm:t>
        <a:bodyPr/>
        <a:lstStyle/>
        <a:p>
          <a:pPr algn="l"/>
          <a:r>
            <a:rPr lang="en-US" sz="1200" dirty="0" smtClean="0"/>
            <a:t>NMS/MUR Service</a:t>
          </a:r>
          <a:endParaRPr lang="en-US" sz="1200" dirty="0"/>
        </a:p>
      </dgm:t>
    </dgm:pt>
    <dgm:pt modelId="{59441FE2-9810-5546-8D92-3DBFB2915D17}" type="parTrans" cxnId="{C7D737AC-6117-A349-87A1-E8C80F57831B}">
      <dgm:prSet/>
      <dgm:spPr/>
      <dgm:t>
        <a:bodyPr/>
        <a:lstStyle/>
        <a:p>
          <a:endParaRPr lang="en-US"/>
        </a:p>
      </dgm:t>
    </dgm:pt>
    <dgm:pt modelId="{9A4F6991-C1B1-2243-98F8-64369CC2ADF9}" type="sibTrans" cxnId="{C7D737AC-6117-A349-87A1-E8C80F57831B}">
      <dgm:prSet/>
      <dgm:spPr/>
      <dgm:t>
        <a:bodyPr/>
        <a:lstStyle/>
        <a:p>
          <a:endParaRPr lang="en-US"/>
        </a:p>
      </dgm:t>
    </dgm:pt>
    <dgm:pt modelId="{E2534DA6-1844-594B-932A-B0118526D780}">
      <dgm:prSet custT="1"/>
      <dgm:spPr/>
      <dgm:t>
        <a:bodyPr/>
        <a:lstStyle/>
        <a:p>
          <a:pPr algn="l"/>
          <a:r>
            <a:rPr lang="en-US" sz="1200" dirty="0" smtClean="0"/>
            <a:t>Data led consultation, IPP</a:t>
          </a:r>
          <a:endParaRPr lang="en-US" sz="1200" dirty="0"/>
        </a:p>
      </dgm:t>
    </dgm:pt>
    <dgm:pt modelId="{ED9624DD-D5E8-2341-BB24-6D6D30BD5C3E}" type="parTrans" cxnId="{B109F60B-9372-7245-9C6C-9445C4C1B108}">
      <dgm:prSet/>
      <dgm:spPr/>
      <dgm:t>
        <a:bodyPr/>
        <a:lstStyle/>
        <a:p>
          <a:endParaRPr lang="en-US"/>
        </a:p>
      </dgm:t>
    </dgm:pt>
    <dgm:pt modelId="{A5096E74-00C5-3F41-A062-E0A199C6F9BA}" type="sibTrans" cxnId="{B109F60B-9372-7245-9C6C-9445C4C1B108}">
      <dgm:prSet/>
      <dgm:spPr/>
      <dgm:t>
        <a:bodyPr/>
        <a:lstStyle/>
        <a:p>
          <a:endParaRPr lang="en-US"/>
        </a:p>
      </dgm:t>
    </dgm:pt>
    <dgm:pt modelId="{626E030C-3320-6C42-B684-3EDA201A242C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/>
        </a:p>
      </dgm:t>
    </dgm:pt>
    <dgm:pt modelId="{9A69B65A-E6CE-9345-B841-CCD2543D1E18}" type="parTrans" cxnId="{FF00F546-FD2B-174E-AEDA-7FCC50FA04B7}">
      <dgm:prSet/>
      <dgm:spPr/>
      <dgm:t>
        <a:bodyPr/>
        <a:lstStyle/>
        <a:p>
          <a:endParaRPr lang="en-US"/>
        </a:p>
      </dgm:t>
    </dgm:pt>
    <dgm:pt modelId="{176C36B9-128F-D844-9A83-AF541FBFA144}" type="sibTrans" cxnId="{FF00F546-FD2B-174E-AEDA-7FCC50FA04B7}">
      <dgm:prSet/>
      <dgm:spPr/>
      <dgm:t>
        <a:bodyPr/>
        <a:lstStyle/>
        <a:p>
          <a:endParaRPr lang="en-US"/>
        </a:p>
      </dgm:t>
    </dgm:pt>
    <dgm:pt modelId="{6D72E8C4-84B0-4640-88AB-4B64F79AFE84}">
      <dgm:prSet custT="1"/>
      <dgm:spPr/>
      <dgm:t>
        <a:bodyPr/>
        <a:lstStyle/>
        <a:p>
          <a:pPr algn="l"/>
          <a:r>
            <a:rPr lang="en-US" sz="1200" dirty="0" smtClean="0"/>
            <a:t>Click and</a:t>
          </a:r>
          <a:r>
            <a:rPr lang="en-US" sz="1200" baseline="0" dirty="0" smtClean="0"/>
            <a:t> Collect</a:t>
          </a:r>
          <a:endParaRPr lang="en-US" sz="1200" dirty="0"/>
        </a:p>
      </dgm:t>
    </dgm:pt>
    <dgm:pt modelId="{E3E1774F-0F1A-5643-A698-E908C630452B}" type="parTrans" cxnId="{EA527801-0E7D-A743-9413-855D786676DA}">
      <dgm:prSet/>
      <dgm:spPr/>
      <dgm:t>
        <a:bodyPr/>
        <a:lstStyle/>
        <a:p>
          <a:endParaRPr lang="en-US"/>
        </a:p>
      </dgm:t>
    </dgm:pt>
    <dgm:pt modelId="{C5FD5E94-F847-1541-86E3-B52BB82057BB}" type="sibTrans" cxnId="{EA527801-0E7D-A743-9413-855D786676DA}">
      <dgm:prSet/>
      <dgm:spPr/>
      <dgm:t>
        <a:bodyPr/>
        <a:lstStyle/>
        <a:p>
          <a:endParaRPr lang="en-US"/>
        </a:p>
      </dgm:t>
    </dgm:pt>
    <dgm:pt modelId="{87E549C2-65B9-1748-8484-5BE029552BC7}">
      <dgm:prSet custT="1"/>
      <dgm:spPr/>
      <dgm:t>
        <a:bodyPr/>
        <a:lstStyle/>
        <a:p>
          <a:pPr algn="l"/>
          <a:r>
            <a:rPr lang="en-US" sz="1200" dirty="0" smtClean="0"/>
            <a:t>Administer vaccinations</a:t>
          </a:r>
          <a:endParaRPr lang="en-US" sz="1200" dirty="0"/>
        </a:p>
      </dgm:t>
    </dgm:pt>
    <dgm:pt modelId="{0168173C-F971-514B-809B-52734662FB16}" type="parTrans" cxnId="{C5FE794C-BCDB-DD4D-930A-CAC10FE14D9A}">
      <dgm:prSet/>
      <dgm:spPr/>
      <dgm:t>
        <a:bodyPr/>
        <a:lstStyle/>
        <a:p>
          <a:endParaRPr lang="en-US"/>
        </a:p>
      </dgm:t>
    </dgm:pt>
    <dgm:pt modelId="{0605A2D0-4493-D946-A65C-B7BA9CF21B47}" type="sibTrans" cxnId="{C5FE794C-BCDB-DD4D-930A-CAC10FE14D9A}">
      <dgm:prSet/>
      <dgm:spPr/>
      <dgm:t>
        <a:bodyPr/>
        <a:lstStyle/>
        <a:p>
          <a:endParaRPr lang="en-US"/>
        </a:p>
      </dgm:t>
    </dgm:pt>
    <dgm:pt modelId="{A178E11B-7602-EE4A-9DFC-B407076A6528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Alerts</a:t>
          </a:r>
          <a:endParaRPr lang="en-US" sz="1200" dirty="0"/>
        </a:p>
      </dgm:t>
    </dgm:pt>
    <dgm:pt modelId="{98EF44BB-8669-FA45-ACFD-A093C2980986}" type="parTrans" cxnId="{702952B5-F72D-A747-9D09-29923A89F923}">
      <dgm:prSet/>
      <dgm:spPr/>
      <dgm:t>
        <a:bodyPr/>
        <a:lstStyle/>
        <a:p>
          <a:endParaRPr lang="en-US"/>
        </a:p>
      </dgm:t>
    </dgm:pt>
    <dgm:pt modelId="{0AC7009F-B0DF-4646-8967-83E973CCA091}" type="sibTrans" cxnId="{702952B5-F72D-A747-9D09-29923A89F923}">
      <dgm:prSet/>
      <dgm:spPr/>
      <dgm:t>
        <a:bodyPr/>
        <a:lstStyle/>
        <a:p>
          <a:endParaRPr lang="en-US"/>
        </a:p>
      </dgm:t>
    </dgm:pt>
    <dgm:pt modelId="{3A165CCA-4874-E647-9418-7E4CA5B59CFD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dirty="0" smtClean="0"/>
            <a:t>Predictive vs Reactive</a:t>
          </a:r>
          <a:endParaRPr lang="en-US" sz="1200" dirty="0"/>
        </a:p>
      </dgm:t>
    </dgm:pt>
    <dgm:pt modelId="{E1A7F899-0E97-9446-9A9F-3CADF767C299}" type="parTrans" cxnId="{DEF1838B-1D5E-AD49-8694-A3869EE3E538}">
      <dgm:prSet/>
      <dgm:spPr/>
      <dgm:t>
        <a:bodyPr/>
        <a:lstStyle/>
        <a:p>
          <a:endParaRPr lang="en-US"/>
        </a:p>
      </dgm:t>
    </dgm:pt>
    <dgm:pt modelId="{5B7CD449-D969-E741-8899-3A2AEABDE4F8}" type="sibTrans" cxnId="{DEF1838B-1D5E-AD49-8694-A3869EE3E538}">
      <dgm:prSet/>
      <dgm:spPr/>
      <dgm:t>
        <a:bodyPr/>
        <a:lstStyle/>
        <a:p>
          <a:endParaRPr lang="en-US"/>
        </a:p>
      </dgm:t>
    </dgm:pt>
    <dgm:pt modelId="{11E35EEC-1CE5-3C4D-BC9B-D3F02E81D7F3}">
      <dgm:prSet phldrT="[Text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Push/Pull of data</a:t>
          </a:r>
          <a:endParaRPr lang="en-US" sz="1400" dirty="0"/>
        </a:p>
      </dgm:t>
    </dgm:pt>
    <dgm:pt modelId="{0BD5D709-DC1D-FD41-9989-0BEB35E234AC}" type="parTrans" cxnId="{84E26EAF-F038-D643-AB16-512430EFA61D}">
      <dgm:prSet/>
      <dgm:spPr/>
      <dgm:t>
        <a:bodyPr/>
        <a:lstStyle/>
        <a:p>
          <a:endParaRPr lang="en-US"/>
        </a:p>
      </dgm:t>
    </dgm:pt>
    <dgm:pt modelId="{BDD8C57A-98C1-0241-9884-685CFDA72C64}" type="sibTrans" cxnId="{84E26EAF-F038-D643-AB16-512430EFA61D}">
      <dgm:prSet/>
      <dgm:spPr/>
      <dgm:t>
        <a:bodyPr/>
        <a:lstStyle/>
        <a:p>
          <a:endParaRPr lang="en-US"/>
        </a:p>
      </dgm:t>
    </dgm:pt>
    <dgm:pt modelId="{E1B6ECCB-0510-420A-A9A8-6A06FF8BD929}">
      <dgm:prSet phldrT="[Text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Overview</a:t>
          </a:r>
          <a:endParaRPr lang="en-US" sz="1400" dirty="0"/>
        </a:p>
      </dgm:t>
    </dgm:pt>
    <dgm:pt modelId="{84462604-C2B1-40DF-9311-4613451FDD1F}" type="parTrans" cxnId="{F6C13AAA-3138-45F5-B968-81FD67B59CC3}">
      <dgm:prSet/>
      <dgm:spPr/>
      <dgm:t>
        <a:bodyPr/>
        <a:lstStyle/>
        <a:p>
          <a:endParaRPr lang="en-GB"/>
        </a:p>
      </dgm:t>
    </dgm:pt>
    <dgm:pt modelId="{EF94184D-0B9F-4E83-8DBC-41BBA5222533}" type="sibTrans" cxnId="{F6C13AAA-3138-45F5-B968-81FD67B59CC3}">
      <dgm:prSet/>
      <dgm:spPr/>
      <dgm:t>
        <a:bodyPr/>
        <a:lstStyle/>
        <a:p>
          <a:endParaRPr lang="en-GB"/>
        </a:p>
      </dgm:t>
    </dgm:pt>
    <dgm:pt modelId="{296BFF98-BA46-4E67-BC44-DFD2E64BF68B}">
      <dgm:prSet phldrT="[Text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Targeted F2F consults to</a:t>
          </a:r>
          <a:r>
            <a:rPr lang="en-US" sz="1400" baseline="0" dirty="0" smtClean="0"/>
            <a:t> avoid inappropriate GP workload</a:t>
          </a:r>
          <a:r>
            <a:rPr lang="en-US" sz="1400" dirty="0" smtClean="0"/>
            <a:t> </a:t>
          </a:r>
          <a:endParaRPr lang="en-US" sz="1400" dirty="0"/>
        </a:p>
      </dgm:t>
    </dgm:pt>
    <dgm:pt modelId="{0FE75C21-F3FB-44FE-B605-1B79244BADFE}" type="parTrans" cxnId="{9FDC4ACE-480C-4C80-99A6-8076D75AB065}">
      <dgm:prSet/>
      <dgm:spPr/>
      <dgm:t>
        <a:bodyPr/>
        <a:lstStyle/>
        <a:p>
          <a:endParaRPr lang="en-GB"/>
        </a:p>
      </dgm:t>
    </dgm:pt>
    <dgm:pt modelId="{C96FFCD2-38D6-4A95-95CA-9C13869483A8}" type="sibTrans" cxnId="{9FDC4ACE-480C-4C80-99A6-8076D75AB065}">
      <dgm:prSet/>
      <dgm:spPr/>
      <dgm:t>
        <a:bodyPr/>
        <a:lstStyle/>
        <a:p>
          <a:endParaRPr lang="en-GB"/>
        </a:p>
      </dgm:t>
    </dgm:pt>
    <dgm:pt modelId="{541305FA-CAD9-6949-9D37-02C41FA1CBE3}">
      <dgm:prSet phldrT="[Text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 smtClean="0"/>
            <a:t>Repeat prescriptions</a:t>
          </a:r>
          <a:endParaRPr lang="en-US" sz="1400" dirty="0"/>
        </a:p>
      </dgm:t>
    </dgm:pt>
    <dgm:pt modelId="{74B6DABF-729F-BE49-B8DB-15B49B3E8DB5}" type="parTrans" cxnId="{235B8179-1804-2F48-97D9-F744C0E891BF}">
      <dgm:prSet/>
      <dgm:spPr/>
      <dgm:t>
        <a:bodyPr/>
        <a:lstStyle/>
        <a:p>
          <a:endParaRPr lang="en-US"/>
        </a:p>
      </dgm:t>
    </dgm:pt>
    <dgm:pt modelId="{9B36F290-91FE-1044-9DD5-89BB347E0BF3}" type="sibTrans" cxnId="{235B8179-1804-2F48-97D9-F744C0E891BF}">
      <dgm:prSet/>
      <dgm:spPr/>
      <dgm:t>
        <a:bodyPr/>
        <a:lstStyle/>
        <a:p>
          <a:endParaRPr lang="en-US"/>
        </a:p>
      </dgm:t>
    </dgm:pt>
    <dgm:pt modelId="{99EED378-6E79-4D90-9D19-9CD631234EDA}" type="pres">
      <dgm:prSet presAssocID="{283E3541-7DB2-4091-85FF-AC41D5C4790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EA082A-CC97-4D38-8D87-E0094E67A6EB}" type="pres">
      <dgm:prSet presAssocID="{283E3541-7DB2-4091-85FF-AC41D5C47904}" presName="children" presStyleCnt="0"/>
      <dgm:spPr/>
    </dgm:pt>
    <dgm:pt modelId="{DEBA26B5-AD7B-42D0-8AD0-41FC2CEE8FC0}" type="pres">
      <dgm:prSet presAssocID="{283E3541-7DB2-4091-85FF-AC41D5C47904}" presName="child1group" presStyleCnt="0"/>
      <dgm:spPr/>
    </dgm:pt>
    <dgm:pt modelId="{A6FF0066-D06A-46F5-BCA6-E4BD496F706E}" type="pres">
      <dgm:prSet presAssocID="{283E3541-7DB2-4091-85FF-AC41D5C47904}" presName="child1" presStyleLbl="bgAcc1" presStyleIdx="0" presStyleCnt="4" custScaleX="166532" custScaleY="105500" custLinFactNeighborX="-19726" custLinFactNeighborY="-1384"/>
      <dgm:spPr/>
      <dgm:t>
        <a:bodyPr/>
        <a:lstStyle/>
        <a:p>
          <a:endParaRPr lang="en-GB"/>
        </a:p>
      </dgm:t>
    </dgm:pt>
    <dgm:pt modelId="{9E91BB17-EAAB-4863-9C9B-8161324065DA}" type="pres">
      <dgm:prSet presAssocID="{283E3541-7DB2-4091-85FF-AC41D5C4790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4212A-BA86-446B-9979-56BCBF7C2C03}" type="pres">
      <dgm:prSet presAssocID="{283E3541-7DB2-4091-85FF-AC41D5C47904}" presName="child2group" presStyleCnt="0"/>
      <dgm:spPr/>
    </dgm:pt>
    <dgm:pt modelId="{D9F383A0-A3A5-4E5E-88AB-5A3B6CE4730A}" type="pres">
      <dgm:prSet presAssocID="{283E3541-7DB2-4091-85FF-AC41D5C47904}" presName="child2" presStyleLbl="bgAcc1" presStyleIdx="1" presStyleCnt="4" custScaleX="150962" custScaleY="112039" custLinFactNeighborX="20717" custLinFactNeighborY="3461"/>
      <dgm:spPr/>
      <dgm:t>
        <a:bodyPr/>
        <a:lstStyle/>
        <a:p>
          <a:endParaRPr lang="en-GB"/>
        </a:p>
      </dgm:t>
    </dgm:pt>
    <dgm:pt modelId="{164FCFCF-C3E6-4223-9052-E5ACB390085A}" type="pres">
      <dgm:prSet presAssocID="{283E3541-7DB2-4091-85FF-AC41D5C4790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1B93A-55D5-40FD-984F-CF9DB60C1582}" type="pres">
      <dgm:prSet presAssocID="{283E3541-7DB2-4091-85FF-AC41D5C47904}" presName="child3group" presStyleCnt="0"/>
      <dgm:spPr/>
    </dgm:pt>
    <dgm:pt modelId="{CF3F50D6-D212-4733-AF83-F9379E207FF3}" type="pres">
      <dgm:prSet presAssocID="{283E3541-7DB2-4091-85FF-AC41D5C47904}" presName="child3" presStyleLbl="bgAcc1" presStyleIdx="2" presStyleCnt="4" custScaleX="145478" custScaleY="134889" custLinFactNeighborX="22997" custLinFactNeighborY="2552"/>
      <dgm:spPr/>
      <dgm:t>
        <a:bodyPr/>
        <a:lstStyle/>
        <a:p>
          <a:endParaRPr lang="en-GB"/>
        </a:p>
      </dgm:t>
    </dgm:pt>
    <dgm:pt modelId="{63B2316B-4CE5-483F-81BC-B7DD691310FF}" type="pres">
      <dgm:prSet presAssocID="{283E3541-7DB2-4091-85FF-AC41D5C4790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F07F4-9674-4884-8A48-496EAF935E11}" type="pres">
      <dgm:prSet presAssocID="{283E3541-7DB2-4091-85FF-AC41D5C47904}" presName="child4group" presStyleCnt="0"/>
      <dgm:spPr/>
    </dgm:pt>
    <dgm:pt modelId="{9457A9C3-A641-48BE-A323-5BD4843693F8}" type="pres">
      <dgm:prSet presAssocID="{283E3541-7DB2-4091-85FF-AC41D5C47904}" presName="child4" presStyleLbl="bgAcc1" presStyleIdx="3" presStyleCnt="4" custScaleX="150016" custScaleY="132450" custLinFactNeighborX="-33585" custLinFactNeighborY="7061"/>
      <dgm:spPr/>
      <dgm:t>
        <a:bodyPr/>
        <a:lstStyle/>
        <a:p>
          <a:endParaRPr lang="en-GB"/>
        </a:p>
      </dgm:t>
    </dgm:pt>
    <dgm:pt modelId="{45D8F186-28B5-4767-A444-29D8E2878F0E}" type="pres">
      <dgm:prSet presAssocID="{283E3541-7DB2-4091-85FF-AC41D5C4790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CCB0AE-B238-447F-B739-85AE70ACDD09}" type="pres">
      <dgm:prSet presAssocID="{283E3541-7DB2-4091-85FF-AC41D5C47904}" presName="childPlaceholder" presStyleCnt="0"/>
      <dgm:spPr/>
    </dgm:pt>
    <dgm:pt modelId="{FF006D96-1C21-499E-B4CF-29677C8B58AF}" type="pres">
      <dgm:prSet presAssocID="{283E3541-7DB2-4091-85FF-AC41D5C47904}" presName="circle" presStyleCnt="0"/>
      <dgm:spPr/>
    </dgm:pt>
    <dgm:pt modelId="{85084AF8-9280-478D-B293-808DC6CD8507}" type="pres">
      <dgm:prSet presAssocID="{283E3541-7DB2-4091-85FF-AC41D5C4790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AE815-908F-42D4-A0E5-EDDB634AA33B}" type="pres">
      <dgm:prSet presAssocID="{283E3541-7DB2-4091-85FF-AC41D5C4790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AAD6AD-3EC4-46FB-B58E-3A93425E59EC}" type="pres">
      <dgm:prSet presAssocID="{283E3541-7DB2-4091-85FF-AC41D5C4790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78CAF3-AE4C-45E0-ABA0-7E00D9CBF9EC}" type="pres">
      <dgm:prSet presAssocID="{283E3541-7DB2-4091-85FF-AC41D5C4790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66D569-6CE8-43AF-AA9E-DC388241868F}" type="pres">
      <dgm:prSet presAssocID="{283E3541-7DB2-4091-85FF-AC41D5C47904}" presName="quadrantPlaceholder" presStyleCnt="0"/>
      <dgm:spPr/>
    </dgm:pt>
    <dgm:pt modelId="{C3BF87FC-B626-4E3F-A5D6-7A1C37F1FEA6}" type="pres">
      <dgm:prSet presAssocID="{283E3541-7DB2-4091-85FF-AC41D5C47904}" presName="center1" presStyleLbl="fgShp" presStyleIdx="0" presStyleCnt="2"/>
      <dgm:spPr/>
    </dgm:pt>
    <dgm:pt modelId="{B6F2B95F-77CE-40C9-A2A7-8F6AB4E77449}" type="pres">
      <dgm:prSet presAssocID="{283E3541-7DB2-4091-85FF-AC41D5C47904}" presName="center2" presStyleLbl="fgShp" presStyleIdx="1" presStyleCnt="2"/>
      <dgm:spPr/>
    </dgm:pt>
  </dgm:ptLst>
  <dgm:cxnLst>
    <dgm:cxn modelId="{BA82A0FC-C1D1-A542-A4AA-697FE79EE546}" type="presOf" srcId="{626E030C-3320-6C42-B684-3EDA201A242C}" destId="{9E91BB17-EAAB-4863-9C9B-8161324065DA}" srcOrd="1" destOrd="0" presId="urn:microsoft.com/office/officeart/2005/8/layout/cycle4"/>
    <dgm:cxn modelId="{78E1FC94-765A-8C47-8DB0-DA6A27D3D7A5}" type="presOf" srcId="{541305FA-CAD9-6949-9D37-02C41FA1CBE3}" destId="{CF3F50D6-D212-4733-AF83-F9379E207FF3}" srcOrd="0" destOrd="4" presId="urn:microsoft.com/office/officeart/2005/8/layout/cycle4"/>
    <dgm:cxn modelId="{76EB8AE1-9CA0-47F7-9381-DC805FA33D50}" srcId="{8CCD7FE0-0003-49B8-B666-D4DCEE15C94F}" destId="{E1454B04-B1D9-42B9-BEB4-39A92FBF54A2}" srcOrd="3" destOrd="0" parTransId="{56419C7A-8BB2-454E-B8AA-168F9918144A}" sibTransId="{8BE68D35-B84F-4BB8-A50A-FF2810895883}"/>
    <dgm:cxn modelId="{79B75709-8AB9-41AF-A0CF-049E1C61CD65}" srcId="{283E3541-7DB2-4091-85FF-AC41D5C47904}" destId="{23072575-90C5-42AD-9049-0C175E716964}" srcOrd="1" destOrd="0" parTransId="{CE5B7501-0F3B-4606-89F4-1C5FC6451D77}" sibTransId="{2B36BFCA-B7DE-461C-B251-7A574A249B64}"/>
    <dgm:cxn modelId="{3BB67794-86FB-0049-9A04-7839EC29290C}" type="presOf" srcId="{E2534DA6-1844-594B-932A-B0118526D780}" destId="{164FCFCF-C3E6-4223-9052-E5ACB390085A}" srcOrd="1" destOrd="6" presId="urn:microsoft.com/office/officeart/2005/8/layout/cycle4"/>
    <dgm:cxn modelId="{3C88182E-A1A6-9940-9915-0DF171788DD7}" type="presOf" srcId="{4D04AF73-544F-4F57-B226-74E9761CC84E}" destId="{C378CAF3-AE4C-45E0-ABA0-7E00D9CBF9EC}" srcOrd="0" destOrd="0" presId="urn:microsoft.com/office/officeart/2005/8/layout/cycle4"/>
    <dgm:cxn modelId="{469F0F9C-61BE-4C4A-97BD-B8E3E210F76B}" srcId="{8CCD7FE0-0003-49B8-B666-D4DCEE15C94F}" destId="{B0CAC11F-DD48-44CD-9971-21474A8FF0D1}" srcOrd="2" destOrd="0" parTransId="{603087EB-9E2A-4414-B2DD-5A32A9563664}" sibTransId="{0ACF4D20-2459-4EEC-B6A2-4F7C33C2F151}"/>
    <dgm:cxn modelId="{E5C775E5-183C-A64C-B534-0B1D49758416}" type="presOf" srcId="{5A9799E2-D1F3-4AF5-BA72-DD0B4F0EB12F}" destId="{9E91BB17-EAAB-4863-9C9B-8161324065DA}" srcOrd="1" destOrd="7" presId="urn:microsoft.com/office/officeart/2005/8/layout/cycle4"/>
    <dgm:cxn modelId="{0DCBD1BA-8615-EE4E-A244-7ABB97051684}" type="presOf" srcId="{D63F0FDB-E31F-4178-B425-EBC7687D1643}" destId="{9E91BB17-EAAB-4863-9C9B-8161324065DA}" srcOrd="1" destOrd="11" presId="urn:microsoft.com/office/officeart/2005/8/layout/cycle4"/>
    <dgm:cxn modelId="{FC9437AD-58AB-4A8F-9FBD-F6EEC48D1A63}" srcId="{8CCD7FE0-0003-49B8-B666-D4DCEE15C94F}" destId="{C9617739-9740-4EED-BABB-111C26C0AA72}" srcOrd="12" destOrd="0" parTransId="{2E510C67-5877-44F5-A1C5-A3A573C06E4C}" sibTransId="{8B922F2C-3A91-4657-BA1C-F9F5535D85F9}"/>
    <dgm:cxn modelId="{BD68A5DA-FA6A-D649-ADC4-727EA1724BAD}" type="presOf" srcId="{599ADE1F-90C2-024E-86B2-2B528EF0923E}" destId="{D9F383A0-A3A5-4E5E-88AB-5A3B6CE4730A}" srcOrd="0" destOrd="5" presId="urn:microsoft.com/office/officeart/2005/8/layout/cycle4"/>
    <dgm:cxn modelId="{F211AA04-D236-EA4E-8314-6BC8C49B322D}" type="presOf" srcId="{E7FF3210-C947-4D59-B3D4-FE32C51AA2DB}" destId="{D9F383A0-A3A5-4E5E-88AB-5A3B6CE4730A}" srcOrd="0" destOrd="8" presId="urn:microsoft.com/office/officeart/2005/8/layout/cycle4"/>
    <dgm:cxn modelId="{71C5EA2E-A065-E444-83C1-912EF51E04D0}" type="presOf" srcId="{C9F05241-39B2-438E-92F5-B04A5F1CE565}" destId="{9E91BB17-EAAB-4863-9C9B-8161324065DA}" srcOrd="1" destOrd="4" presId="urn:microsoft.com/office/officeart/2005/8/layout/cycle4"/>
    <dgm:cxn modelId="{A8775A08-F465-0049-B6D6-91F4365A7343}" srcId="{9CB3FA0E-5A1E-43FC-9CE4-0240965E566D}" destId="{4EB3715E-5DC7-DB4E-A122-79DB55FEF62E}" srcOrd="1" destOrd="0" parTransId="{2DE238A1-E112-BE4B-B830-E4661AA59A8F}" sibTransId="{64347AA1-BD93-1C4F-8A96-5A9C53BAC256}"/>
    <dgm:cxn modelId="{30A52C77-3D63-4742-B35C-139BD0B8612F}" type="presOf" srcId="{626E030C-3320-6C42-B684-3EDA201A242C}" destId="{A6FF0066-D06A-46F5-BCA6-E4BD496F706E}" srcOrd="0" destOrd="0" presId="urn:microsoft.com/office/officeart/2005/8/layout/cycle4"/>
    <dgm:cxn modelId="{96B1F137-6337-504B-8401-8F46F00D8557}" type="presOf" srcId="{C8A0768C-3D06-4999-9DBA-1A4A71336E12}" destId="{45D8F186-28B5-4767-A444-29D8E2878F0E}" srcOrd="1" destOrd="0" presId="urn:microsoft.com/office/officeart/2005/8/layout/cycle4"/>
    <dgm:cxn modelId="{254A2E4B-55DE-F24D-A0BF-AB7B61520F14}" type="presOf" srcId="{8328983A-717B-214E-A851-C2AA2B76ADD3}" destId="{164FCFCF-C3E6-4223-9052-E5ACB390085A}" srcOrd="1" destOrd="10" presId="urn:microsoft.com/office/officeart/2005/8/layout/cycle4"/>
    <dgm:cxn modelId="{8A21E433-87FB-4D5F-B479-0D5C51B15419}" srcId="{23072575-90C5-42AD-9049-0C175E716964}" destId="{9CB3FA0E-5A1E-43FC-9CE4-0240965E566D}" srcOrd="0" destOrd="0" parTransId="{D62EEEE5-F204-4F2E-A1AC-DD82B9F6BE02}" sibTransId="{22155365-45F4-4492-8799-F1D871C04F44}"/>
    <dgm:cxn modelId="{BF69FCDD-5BB1-AD45-A982-BC209C0D89F6}" type="presOf" srcId="{AB3AD552-8FC0-4FA3-9F36-9EDF2D639671}" destId="{A6FF0066-D06A-46F5-BCA6-E4BD496F706E}" srcOrd="0" destOrd="1" presId="urn:microsoft.com/office/officeart/2005/8/layout/cycle4"/>
    <dgm:cxn modelId="{6DCA51F8-F72E-7F48-955E-D472584383EE}" type="presOf" srcId="{E9278954-4965-6948-871E-14A43DB7E816}" destId="{45D8F186-28B5-4767-A444-29D8E2878F0E}" srcOrd="1" destOrd="4" presId="urn:microsoft.com/office/officeart/2005/8/layout/cycle4"/>
    <dgm:cxn modelId="{F9199511-82BD-9547-BB83-FAA7899E06BD}" srcId="{9CB3FA0E-5A1E-43FC-9CE4-0240965E566D}" destId="{B70D2BBE-945D-274A-8EA1-B8995D54BDB8}" srcOrd="3" destOrd="0" parTransId="{8FA4EFDC-2BD8-2944-BC9F-D9BCF2D0546F}" sibTransId="{17635F28-8C3F-8A47-8F06-8F9EB17621E0}"/>
    <dgm:cxn modelId="{6749D2CA-24C7-AA4A-B400-BC4914D39171}" type="presOf" srcId="{A178E11B-7602-EE4A-9DFC-B407076A6528}" destId="{9E91BB17-EAAB-4863-9C9B-8161324065DA}" srcOrd="1" destOrd="5" presId="urn:microsoft.com/office/officeart/2005/8/layout/cycle4"/>
    <dgm:cxn modelId="{C7D737AC-6117-A349-87A1-E8C80F57831B}" srcId="{9CB3FA0E-5A1E-43FC-9CE4-0240965E566D}" destId="{599ADE1F-90C2-024E-86B2-2B528EF0923E}" srcOrd="4" destOrd="0" parTransId="{59441FE2-9810-5546-8D92-3DBFB2915D17}" sibTransId="{9A4F6991-C1B1-2243-98F8-64369CC2ADF9}"/>
    <dgm:cxn modelId="{F4037E9B-2587-E94D-8A79-6FC3CA6004D6}" type="presOf" srcId="{83268711-8846-7343-89D7-C9C4A2764562}" destId="{164FCFCF-C3E6-4223-9052-E5ACB390085A}" srcOrd="1" destOrd="1" presId="urn:microsoft.com/office/officeart/2005/8/layout/cycle4"/>
    <dgm:cxn modelId="{81A09C16-03DA-7946-8BBC-7C1284CA1E22}" type="presOf" srcId="{11E35EEC-1CE5-3C4D-BC9B-D3F02E81D7F3}" destId="{63B2316B-4CE5-483F-81BC-B7DD691310FF}" srcOrd="1" destOrd="1" presId="urn:microsoft.com/office/officeart/2005/8/layout/cycle4"/>
    <dgm:cxn modelId="{69AB2E47-68F3-6B48-8FAE-EE421ED625B9}" type="presOf" srcId="{87E549C2-65B9-1748-8484-5BE029552BC7}" destId="{164FCFCF-C3E6-4223-9052-E5ACB390085A}" srcOrd="1" destOrd="3" presId="urn:microsoft.com/office/officeart/2005/8/layout/cycle4"/>
    <dgm:cxn modelId="{38D6981A-C62F-1741-905F-A523604C8A8A}" type="presOf" srcId="{6D72E8C4-84B0-4640-88AB-4B64F79AFE84}" destId="{D9F383A0-A3A5-4E5E-88AB-5A3B6CE4730A}" srcOrd="0" destOrd="7" presId="urn:microsoft.com/office/officeart/2005/8/layout/cycle4"/>
    <dgm:cxn modelId="{289EE9EB-A6F3-1D4A-9358-6EBB23005EA7}" type="presOf" srcId="{8AE620C3-2099-4265-A8B5-2BA0AFEFA2ED}" destId="{CF3F50D6-D212-4733-AF83-F9379E207FF3}" srcOrd="0" destOrd="5" presId="urn:microsoft.com/office/officeart/2005/8/layout/cycle4"/>
    <dgm:cxn modelId="{6393DAE2-B429-394D-8FD4-8914A17D15A2}" type="presOf" srcId="{70A9F810-2194-4B78-8784-6B7EE18732B0}" destId="{9457A9C3-A641-48BE-A323-5BD4843693F8}" srcOrd="0" destOrd="3" presId="urn:microsoft.com/office/officeart/2005/8/layout/cycle4"/>
    <dgm:cxn modelId="{12D88959-3554-5349-BC99-CEADC3AF5BA1}" type="presOf" srcId="{DA2EC2C2-E13F-4F20-8CDE-6981F266B2B7}" destId="{CF3F50D6-D212-4733-AF83-F9379E207FF3}" srcOrd="0" destOrd="0" presId="urn:microsoft.com/office/officeart/2005/8/layout/cycle4"/>
    <dgm:cxn modelId="{702952B5-F72D-A747-9D09-29923A89F923}" srcId="{8CCD7FE0-0003-49B8-B666-D4DCEE15C94F}" destId="{A178E11B-7602-EE4A-9DFC-B407076A6528}" srcOrd="5" destOrd="0" parTransId="{98EF44BB-8669-FA45-ACFD-A093C2980986}" sibTransId="{0AC7009F-B0DF-4646-8967-83E973CCA091}"/>
    <dgm:cxn modelId="{74799BA2-13A4-8643-AB2E-A02FF84F5162}" type="presOf" srcId="{3A165CCA-4874-E647-9418-7E4CA5B59CFD}" destId="{9E91BB17-EAAB-4863-9C9B-8161324065DA}" srcOrd="1" destOrd="6" presId="urn:microsoft.com/office/officeart/2005/8/layout/cycle4"/>
    <dgm:cxn modelId="{68B123BF-9514-6241-BAD8-1895F4199C0C}" srcId="{9CB3FA0E-5A1E-43FC-9CE4-0240965E566D}" destId="{83268711-8846-7343-89D7-C9C4A2764562}" srcOrd="0" destOrd="0" parTransId="{F5176240-43A3-0B40-AF3E-0EA86697AB11}" sibTransId="{C4244DD1-B5DB-D14B-AB32-EA9F32278D45}"/>
    <dgm:cxn modelId="{5012D057-B22A-C84A-98F1-DE4881041056}" type="presOf" srcId="{599ADE1F-90C2-024E-86B2-2B528EF0923E}" destId="{164FCFCF-C3E6-4223-9052-E5ACB390085A}" srcOrd="1" destOrd="5" presId="urn:microsoft.com/office/officeart/2005/8/layout/cycle4"/>
    <dgm:cxn modelId="{0DDB9313-623B-6342-9AE5-940BE04378E2}" type="presOf" srcId="{2EDCB23C-501A-FA4B-9E50-05016DECF2D9}" destId="{9457A9C3-A641-48BE-A323-5BD4843693F8}" srcOrd="0" destOrd="6" presId="urn:microsoft.com/office/officeart/2005/8/layout/cycle4"/>
    <dgm:cxn modelId="{94D0FF38-6225-E64B-9101-58C60413E2F9}" type="presOf" srcId="{8AE620C3-2099-4265-A8B5-2BA0AFEFA2ED}" destId="{63B2316B-4CE5-483F-81BC-B7DD691310FF}" srcOrd="1" destOrd="5" presId="urn:microsoft.com/office/officeart/2005/8/layout/cycle4"/>
    <dgm:cxn modelId="{2B24ECE3-20B8-E54A-A025-1DCD06F32549}" type="presOf" srcId="{2EDCB23C-501A-FA4B-9E50-05016DECF2D9}" destId="{45D8F186-28B5-4767-A444-29D8E2878F0E}" srcOrd="1" destOrd="6" presId="urn:microsoft.com/office/officeart/2005/8/layout/cycle4"/>
    <dgm:cxn modelId="{4521CB84-0D6D-9247-BA92-A8EA4D5B8748}" type="presOf" srcId="{E7611E38-892B-43BA-94D6-7CCDB07B943E}" destId="{A6FF0066-D06A-46F5-BCA6-E4BD496F706E}" srcOrd="0" destOrd="8" presId="urn:microsoft.com/office/officeart/2005/8/layout/cycle4"/>
    <dgm:cxn modelId="{27B5B757-3E3E-4B01-BBFC-F65412252A4A}" srcId="{23072575-90C5-42AD-9049-0C175E716964}" destId="{8971CFA3-6D89-4A0E-9FBB-4B4242197B1F}" srcOrd="2" destOrd="0" parTransId="{E072F939-002D-40D8-9795-B435F30B704E}" sibTransId="{B2F7AF7C-046C-42CF-80E9-99584F051296}"/>
    <dgm:cxn modelId="{E8CC3D9D-7B07-471A-BAFA-533F62AA7A00}" type="presOf" srcId="{296BFF98-BA46-4E67-BC44-DFD2E64BF68B}" destId="{CF3F50D6-D212-4733-AF83-F9379E207FF3}" srcOrd="0" destOrd="3" presId="urn:microsoft.com/office/officeart/2005/8/layout/cycle4"/>
    <dgm:cxn modelId="{0010275D-C064-5A4F-9220-74DCFFB07C47}" type="presOf" srcId="{C9F05241-39B2-438E-92F5-B04A5F1CE565}" destId="{A6FF0066-D06A-46F5-BCA6-E4BD496F706E}" srcOrd="0" destOrd="4" presId="urn:microsoft.com/office/officeart/2005/8/layout/cycle4"/>
    <dgm:cxn modelId="{BE55E01C-FA57-4DB6-BA3E-773BC121BF57}" srcId="{4D04AF73-544F-4F57-B226-74E9761CC84E}" destId="{360C7D66-F434-4795-94A8-9FE61A046D06}" srcOrd="1" destOrd="0" parTransId="{AB09E88B-CAF9-4B93-B406-6CA5AF2247EC}" sibTransId="{1A882F13-1249-4779-AADB-CCFFD22610D3}"/>
    <dgm:cxn modelId="{48D3A03E-5A0D-4333-BA68-D91269F98E36}" srcId="{4D04AF73-544F-4F57-B226-74E9761CC84E}" destId="{CA98BEC8-B0F2-4DF8-8578-B3379CB0C838}" srcOrd="5" destOrd="0" parTransId="{04F8DB6D-7C5F-4C6B-A916-5F06F989F152}" sibTransId="{B7E53685-F55D-4EC1-8477-E898A78BE496}"/>
    <dgm:cxn modelId="{B989C09B-848D-644A-AE8C-1A8421D8CC0C}" type="presOf" srcId="{9CB3FA0E-5A1E-43FC-9CE4-0240965E566D}" destId="{164FCFCF-C3E6-4223-9052-E5ACB390085A}" srcOrd="1" destOrd="0" presId="urn:microsoft.com/office/officeart/2005/8/layout/cycle4"/>
    <dgm:cxn modelId="{F6C13AAA-3138-45F5-B968-81FD67B59CC3}" srcId="{BC2C205D-DB0F-40A4-A201-0E160DF165D2}" destId="{E1B6ECCB-0510-420A-A9A8-6A06FF8BD929}" srcOrd="2" destOrd="0" parTransId="{84462604-C2B1-40DF-9311-4613451FDD1F}" sibTransId="{EF94184D-0B9F-4E83-8DBC-41BBA5222533}"/>
    <dgm:cxn modelId="{235B8179-1804-2F48-97D9-F744C0E891BF}" srcId="{BC2C205D-DB0F-40A4-A201-0E160DF165D2}" destId="{541305FA-CAD9-6949-9D37-02C41FA1CBE3}" srcOrd="4" destOrd="0" parTransId="{74B6DABF-729F-BE49-B8DB-15B49B3E8DB5}" sibTransId="{9B36F290-91FE-1044-9DD5-89BB347E0BF3}"/>
    <dgm:cxn modelId="{C49E00CF-86D1-3542-94D3-C1C1D689F99F}" type="presOf" srcId="{CDF8C3DC-3FB1-4C3D-AB2A-0AB803A9A835}" destId="{63B2316B-4CE5-483F-81BC-B7DD691310FF}" srcOrd="1" destOrd="6" presId="urn:microsoft.com/office/officeart/2005/8/layout/cycle4"/>
    <dgm:cxn modelId="{B109F60B-9372-7245-9C6C-9445C4C1B108}" srcId="{9CB3FA0E-5A1E-43FC-9CE4-0240965E566D}" destId="{E2534DA6-1844-594B-932A-B0118526D780}" srcOrd="5" destOrd="0" parTransId="{ED9624DD-D5E8-2341-BB24-6D6D30BD5C3E}" sibTransId="{A5096E74-00C5-3F41-A062-E0A199C6F9BA}"/>
    <dgm:cxn modelId="{7B0EF267-9A3E-A941-B028-62CD88CE7FB9}" type="presOf" srcId="{8328983A-717B-214E-A851-C2AA2B76ADD3}" destId="{D9F383A0-A3A5-4E5E-88AB-5A3B6CE4730A}" srcOrd="0" destOrd="10" presId="urn:microsoft.com/office/officeart/2005/8/layout/cycle4"/>
    <dgm:cxn modelId="{920504FB-EE61-BD40-8692-D4C9BE718594}" type="presOf" srcId="{E1454B04-B1D9-42B9-BEB4-39A92FBF54A2}" destId="{9E91BB17-EAAB-4863-9C9B-8161324065DA}" srcOrd="1" destOrd="3" presId="urn:microsoft.com/office/officeart/2005/8/layout/cycle4"/>
    <dgm:cxn modelId="{B142871E-DF31-1F4E-8BC4-51B0AE054BA8}" type="presOf" srcId="{360C7D66-F434-4795-94A8-9FE61A046D06}" destId="{9457A9C3-A641-48BE-A323-5BD4843693F8}" srcOrd="0" destOrd="1" presId="urn:microsoft.com/office/officeart/2005/8/layout/cycle4"/>
    <dgm:cxn modelId="{F30AEAC7-5740-3941-8BA2-C29621E76EA4}" type="presOf" srcId="{70A9F810-2194-4B78-8784-6B7EE18732B0}" destId="{45D8F186-28B5-4767-A444-29D8E2878F0E}" srcOrd="1" destOrd="3" presId="urn:microsoft.com/office/officeart/2005/8/layout/cycle4"/>
    <dgm:cxn modelId="{BE43778F-50EA-014E-A297-C790BB4A7AF8}" type="presOf" srcId="{9CB3FA0E-5A1E-43FC-9CE4-0240965E566D}" destId="{D9F383A0-A3A5-4E5E-88AB-5A3B6CE4730A}" srcOrd="0" destOrd="0" presId="urn:microsoft.com/office/officeart/2005/8/layout/cycle4"/>
    <dgm:cxn modelId="{BF32BEE2-6E92-BC4C-9FA6-07F1058D0823}" type="presOf" srcId="{6D72E8C4-84B0-4640-88AB-4B64F79AFE84}" destId="{164FCFCF-C3E6-4223-9052-E5ACB390085A}" srcOrd="1" destOrd="7" presId="urn:microsoft.com/office/officeart/2005/8/layout/cycle4"/>
    <dgm:cxn modelId="{31B861EB-FE2F-3F43-9777-3EEC17D84449}" type="presOf" srcId="{541305FA-CAD9-6949-9D37-02C41FA1CBE3}" destId="{63B2316B-4CE5-483F-81BC-B7DD691310FF}" srcOrd="1" destOrd="4" presId="urn:microsoft.com/office/officeart/2005/8/layout/cycle4"/>
    <dgm:cxn modelId="{7558A8DF-3BB7-3745-A436-5341618F8D30}" type="presOf" srcId="{63E9D21C-7664-40CE-8FBD-3013827B38E3}" destId="{D9F383A0-A3A5-4E5E-88AB-5A3B6CE4730A}" srcOrd="0" destOrd="13" presId="urn:microsoft.com/office/officeart/2005/8/layout/cycle4"/>
    <dgm:cxn modelId="{FC635BF5-59A4-C646-BE29-6E354F3CB40E}" type="presOf" srcId="{ED31D101-98FF-46EA-AC94-40A4B94347B1}" destId="{A6FF0066-D06A-46F5-BCA6-E4BD496F706E}" srcOrd="0" destOrd="10" presId="urn:microsoft.com/office/officeart/2005/8/layout/cycle4"/>
    <dgm:cxn modelId="{FF00F546-FD2B-174E-AEDA-7FCC50FA04B7}" srcId="{8CCD7FE0-0003-49B8-B666-D4DCEE15C94F}" destId="{626E030C-3320-6C42-B684-3EDA201A242C}" srcOrd="0" destOrd="0" parTransId="{9A69B65A-E6CE-9345-B841-CCD2543D1E18}" sibTransId="{176C36B9-128F-D844-9A83-AF541FBFA144}"/>
    <dgm:cxn modelId="{AFD52A56-D79D-C545-B93D-6C6ADA6B17FF}" srcId="{8CCD7FE0-0003-49B8-B666-D4DCEE15C94F}" destId="{A4CB3ADF-8578-D84A-B751-08BC8AACE9D1}" srcOrd="9" destOrd="0" parTransId="{0D2F9CEA-63CE-C34A-B840-0E7C6080EA9B}" sibTransId="{2E284790-CE4E-2B43-A2F4-3E02898D91AE}"/>
    <dgm:cxn modelId="{98DE7242-B26C-1147-A956-F7743C88985B}" type="presOf" srcId="{CBD14AB7-9F53-47D3-9B36-70BD5511983B}" destId="{164FCFCF-C3E6-4223-9052-E5ACB390085A}" srcOrd="1" destOrd="12" presId="urn:microsoft.com/office/officeart/2005/8/layout/cycle4"/>
    <dgm:cxn modelId="{C58939D8-BF0D-9344-BCF7-DB7DE962866A}" srcId="{4D04AF73-544F-4F57-B226-74E9761CC84E}" destId="{2EDCB23C-501A-FA4B-9E50-05016DECF2D9}" srcOrd="6" destOrd="0" parTransId="{99A16842-7CA2-6B40-851C-723DE79BB482}" sibTransId="{ADEDA196-D356-8A42-B14A-BEA263B4E93C}"/>
    <dgm:cxn modelId="{9FDC4ACE-480C-4C80-99A6-8076D75AB065}" srcId="{BC2C205D-DB0F-40A4-A201-0E160DF165D2}" destId="{296BFF98-BA46-4E67-BC44-DFD2E64BF68B}" srcOrd="3" destOrd="0" parTransId="{0FE75C21-F3FB-44FE-B605-1B79244BADFE}" sibTransId="{C96FFCD2-38D6-4A95-95CA-9C13869483A8}"/>
    <dgm:cxn modelId="{FAAD5B10-C3E5-C644-A590-D2A1B6C1E650}" type="presOf" srcId="{CAB9377E-33CB-45CB-9DF2-F8422B7E8EC9}" destId="{164FCFCF-C3E6-4223-9052-E5ACB390085A}" srcOrd="1" destOrd="11" presId="urn:microsoft.com/office/officeart/2005/8/layout/cycle4"/>
    <dgm:cxn modelId="{057324B5-134C-42C3-959A-B1FAE85927D3}" srcId="{8CCD7FE0-0003-49B8-B666-D4DCEE15C94F}" destId="{D63F0FDB-E31F-4178-B425-EBC7687D1643}" srcOrd="11" destOrd="0" parTransId="{C90306A9-EEB5-41FD-B264-AC659FE8FF6C}" sibTransId="{DA507BCB-84E5-4029-BDBE-F6FCBB025409}"/>
    <dgm:cxn modelId="{FFB5D7CB-9F69-43E9-89C5-DB8712A9D2DD}" srcId="{8CCD7FE0-0003-49B8-B666-D4DCEE15C94F}" destId="{E7611E38-892B-43BA-94D6-7CCDB07B943E}" srcOrd="8" destOrd="0" parTransId="{137782E6-E2E3-4139-9F0E-0B0861281D26}" sibTransId="{737579EF-4481-448D-AD87-3167B92DF126}"/>
    <dgm:cxn modelId="{6154A516-7223-4C44-91DE-8565C075BC3D}" type="presOf" srcId="{360C7D66-F434-4795-94A8-9FE61A046D06}" destId="{45D8F186-28B5-4767-A444-29D8E2878F0E}" srcOrd="1" destOrd="1" presId="urn:microsoft.com/office/officeart/2005/8/layout/cycle4"/>
    <dgm:cxn modelId="{9AF593C0-2D10-9046-B66D-0F0AFD12CD1F}" srcId="{4D04AF73-544F-4F57-B226-74E9761CC84E}" destId="{E9278954-4965-6948-871E-14A43DB7E816}" srcOrd="4" destOrd="0" parTransId="{A1F92463-71D9-2D4C-9B86-C53404885669}" sibTransId="{6F13B79E-98DF-5B4A-AD1D-271F4156CE15}"/>
    <dgm:cxn modelId="{BDEED6B1-8952-A041-9D0E-F7444C5241EF}" type="presOf" srcId="{E1454B04-B1D9-42B9-BEB4-39A92FBF54A2}" destId="{A6FF0066-D06A-46F5-BCA6-E4BD496F706E}" srcOrd="0" destOrd="3" presId="urn:microsoft.com/office/officeart/2005/8/layout/cycle4"/>
    <dgm:cxn modelId="{7DFC6947-D49B-49F2-8CDD-A6D4FDD82B21}" srcId="{4D04AF73-544F-4F57-B226-74E9761CC84E}" destId="{70A9F810-2194-4B78-8784-6B7EE18732B0}" srcOrd="3" destOrd="0" parTransId="{E7FC8B29-0220-424B-925A-DA443BDC9D0B}" sibTransId="{C5E1D579-BB05-40FD-8DBC-0E11205C1D08}"/>
    <dgm:cxn modelId="{3F222EF4-606D-1F43-AD69-6E208F3D46F1}" type="presOf" srcId="{3A165CCA-4874-E647-9418-7E4CA5B59CFD}" destId="{A6FF0066-D06A-46F5-BCA6-E4BD496F706E}" srcOrd="0" destOrd="6" presId="urn:microsoft.com/office/officeart/2005/8/layout/cycle4"/>
    <dgm:cxn modelId="{2A014EA4-5A04-4D5C-93E8-DA06F34BF335}" srcId="{BC2C205D-DB0F-40A4-A201-0E160DF165D2}" destId="{8AE620C3-2099-4265-A8B5-2BA0AFEFA2ED}" srcOrd="5" destOrd="0" parTransId="{7A2C0F83-1E40-47B4-9D39-330C3E6DA87B}" sibTransId="{DE35DC09-EB6B-4048-B8E1-03527DFF77E6}"/>
    <dgm:cxn modelId="{AD96244F-BE95-FE41-8B09-DB4FF0E724DE}" type="presOf" srcId="{A178E11B-7602-EE4A-9DFC-B407076A6528}" destId="{A6FF0066-D06A-46F5-BCA6-E4BD496F706E}" srcOrd="0" destOrd="5" presId="urn:microsoft.com/office/officeart/2005/8/layout/cycle4"/>
    <dgm:cxn modelId="{97A8FBDF-0774-8D49-853D-40E52EA84E65}" type="presOf" srcId="{D63F0FDB-E31F-4178-B425-EBC7687D1643}" destId="{A6FF0066-D06A-46F5-BCA6-E4BD496F706E}" srcOrd="0" destOrd="11" presId="urn:microsoft.com/office/officeart/2005/8/layout/cycle4"/>
    <dgm:cxn modelId="{29C7A443-B5ED-46ED-94BB-33DFF6D47B6B}" srcId="{8CCD7FE0-0003-49B8-B666-D4DCEE15C94F}" destId="{ED31D101-98FF-46EA-AC94-40A4B94347B1}" srcOrd="10" destOrd="0" parTransId="{10FBDD8A-76B0-4543-B584-3150E207AA12}" sibTransId="{83A541E9-DA75-4508-A9AC-D1387AE21B49}"/>
    <dgm:cxn modelId="{8614BF39-3938-C04E-852A-1271202668E2}" type="presOf" srcId="{5A9799E2-D1F3-4AF5-BA72-DD0B4F0EB12F}" destId="{A6FF0066-D06A-46F5-BCA6-E4BD496F706E}" srcOrd="0" destOrd="7" presId="urn:microsoft.com/office/officeart/2005/8/layout/cycle4"/>
    <dgm:cxn modelId="{72BC3548-D6D5-D947-86A0-D5A44DFE5CAF}" type="presOf" srcId="{87E549C2-65B9-1748-8484-5BE029552BC7}" destId="{D9F383A0-A3A5-4E5E-88AB-5A3B6CE4730A}" srcOrd="0" destOrd="3" presId="urn:microsoft.com/office/officeart/2005/8/layout/cycle4"/>
    <dgm:cxn modelId="{D1F0316F-B71F-024B-BFDA-0B5E79CDB4BB}" type="presOf" srcId="{11E35EEC-1CE5-3C4D-BC9B-D3F02E81D7F3}" destId="{CF3F50D6-D212-4733-AF83-F9379E207FF3}" srcOrd="0" destOrd="1" presId="urn:microsoft.com/office/officeart/2005/8/layout/cycle4"/>
    <dgm:cxn modelId="{1B8D343B-6930-B34B-B66F-CAEA9DD588C2}" type="presOf" srcId="{C8A0768C-3D06-4999-9DBA-1A4A71336E12}" destId="{9457A9C3-A641-48BE-A323-5BD4843693F8}" srcOrd="0" destOrd="0" presId="urn:microsoft.com/office/officeart/2005/8/layout/cycle4"/>
    <dgm:cxn modelId="{A36C8142-1051-B648-B541-F0CFE99A5847}" type="presOf" srcId="{CAB9377E-33CB-45CB-9DF2-F8422B7E8EC9}" destId="{D9F383A0-A3A5-4E5E-88AB-5A3B6CE4730A}" srcOrd="0" destOrd="11" presId="urn:microsoft.com/office/officeart/2005/8/layout/cycle4"/>
    <dgm:cxn modelId="{E08EF3F6-9092-BE4C-B45B-74538477990A}" type="presOf" srcId="{8CCD7FE0-0003-49B8-B666-D4DCEE15C94F}" destId="{85084AF8-9280-478D-B293-808DC6CD8507}" srcOrd="0" destOrd="0" presId="urn:microsoft.com/office/officeart/2005/8/layout/cycle4"/>
    <dgm:cxn modelId="{C5FE794C-BCDB-DD4D-930A-CAC10FE14D9A}" srcId="{9CB3FA0E-5A1E-43FC-9CE4-0240965E566D}" destId="{87E549C2-65B9-1748-8484-5BE029552BC7}" srcOrd="2" destOrd="0" parTransId="{0168173C-F971-514B-809B-52734662FB16}" sibTransId="{0605A2D0-4493-D946-A65C-B7BA9CF21B47}"/>
    <dgm:cxn modelId="{B4FFA57A-7F59-E64F-82FF-A1657E7217BD}" type="presOf" srcId="{B70D2BBE-945D-274A-8EA1-B8995D54BDB8}" destId="{D9F383A0-A3A5-4E5E-88AB-5A3B6CE4730A}" srcOrd="0" destOrd="4" presId="urn:microsoft.com/office/officeart/2005/8/layout/cycle4"/>
    <dgm:cxn modelId="{292F546B-E796-6846-9F62-F98EA215A61C}" type="presOf" srcId="{CA98BEC8-B0F2-4DF8-8578-B3379CB0C838}" destId="{45D8F186-28B5-4767-A444-29D8E2878F0E}" srcOrd="1" destOrd="5" presId="urn:microsoft.com/office/officeart/2005/8/layout/cycle4"/>
    <dgm:cxn modelId="{F8F1A8FA-A575-F54D-8B97-6DDC88954CDB}" type="presOf" srcId="{8971CFA3-6D89-4A0E-9FBB-4B4242197B1F}" destId="{164FCFCF-C3E6-4223-9052-E5ACB390085A}" srcOrd="1" destOrd="9" presId="urn:microsoft.com/office/officeart/2005/8/layout/cycle4"/>
    <dgm:cxn modelId="{9C2AE331-30E2-5A40-9D6F-6413623EE0F1}" type="presOf" srcId="{B0CAC11F-DD48-44CD-9971-21474A8FF0D1}" destId="{9E91BB17-EAAB-4863-9C9B-8161324065DA}" srcOrd="1" destOrd="2" presId="urn:microsoft.com/office/officeart/2005/8/layout/cycle4"/>
    <dgm:cxn modelId="{11F11438-FA12-4821-A833-E1E59C26EABC}" type="presOf" srcId="{E1B6ECCB-0510-420A-A9A8-6A06FF8BD929}" destId="{63B2316B-4CE5-483F-81BC-B7DD691310FF}" srcOrd="1" destOrd="2" presId="urn:microsoft.com/office/officeart/2005/8/layout/cycle4"/>
    <dgm:cxn modelId="{E51654CF-B0CB-44B5-810C-E398B12CEA67}" srcId="{283E3541-7DB2-4091-85FF-AC41D5C47904}" destId="{4D04AF73-544F-4F57-B226-74E9761CC84E}" srcOrd="3" destOrd="0" parTransId="{D320A246-7D8E-4165-82B8-3DC953E1197C}" sibTransId="{015470A1-B158-4E3E-931B-5C7F0092639C}"/>
    <dgm:cxn modelId="{651D4F03-44FB-AB4E-A32F-E062F8A49DB6}" type="presOf" srcId="{A4CB3ADF-8578-D84A-B751-08BC8AACE9D1}" destId="{9E91BB17-EAAB-4863-9C9B-8161324065DA}" srcOrd="1" destOrd="9" presId="urn:microsoft.com/office/officeart/2005/8/layout/cycle4"/>
    <dgm:cxn modelId="{61AE4BFD-5E37-4038-A495-5BE3C6879341}" srcId="{23072575-90C5-42AD-9049-0C175E716964}" destId="{CAB9377E-33CB-45CB-9DF2-F8422B7E8EC9}" srcOrd="4" destOrd="0" parTransId="{8516D4E3-9838-4AB4-B3C8-788FB1AD1260}" sibTransId="{D1211E8F-3EF5-4BC1-B436-A3EB6128ABF0}"/>
    <dgm:cxn modelId="{7387AAB0-F2F2-443B-AE49-807D719B1868}" srcId="{4D04AF73-544F-4F57-B226-74E9761CC84E}" destId="{F069C552-95CF-473E-8108-FC936236E983}" srcOrd="2" destOrd="0" parTransId="{AADD5DA9-D969-4CBA-99F8-3F55935C2772}" sibTransId="{0F61397F-51C7-4458-8230-C9D34C7AAC41}"/>
    <dgm:cxn modelId="{419A1D6E-0BBC-4AE0-89EA-836790A965EF}" type="presOf" srcId="{E1B6ECCB-0510-420A-A9A8-6A06FF8BD929}" destId="{CF3F50D6-D212-4733-AF83-F9379E207FF3}" srcOrd="0" destOrd="2" presId="urn:microsoft.com/office/officeart/2005/8/layout/cycle4"/>
    <dgm:cxn modelId="{53FB83D7-82DE-A147-A181-7894A6A9635E}" type="presOf" srcId="{E7611E38-892B-43BA-94D6-7CCDB07B943E}" destId="{9E91BB17-EAAB-4863-9C9B-8161324065DA}" srcOrd="1" destOrd="8" presId="urn:microsoft.com/office/officeart/2005/8/layout/cycle4"/>
    <dgm:cxn modelId="{041794CD-D27A-4897-B883-D1EC8C9BEE47}" srcId="{BC2C205D-DB0F-40A4-A201-0E160DF165D2}" destId="{CDF8C3DC-3FB1-4C3D-AB2A-0AB803A9A835}" srcOrd="6" destOrd="0" parTransId="{2E8B80BC-A51B-493A-A46A-39EC3C4C3CEE}" sibTransId="{FF6A1DEC-4986-4B4A-BC9D-68F0C977D626}"/>
    <dgm:cxn modelId="{C21DF99F-9F42-FD4B-9F03-FDA8080B63DA}" type="presOf" srcId="{BC2C205D-DB0F-40A4-A201-0E160DF165D2}" destId="{90AAD6AD-3EC4-46FB-B58E-3A93425E59EC}" srcOrd="0" destOrd="0" presId="urn:microsoft.com/office/officeart/2005/8/layout/cycle4"/>
    <dgm:cxn modelId="{DEF1838B-1D5E-AD49-8694-A3869EE3E538}" srcId="{8CCD7FE0-0003-49B8-B666-D4DCEE15C94F}" destId="{3A165CCA-4874-E647-9418-7E4CA5B59CFD}" srcOrd="6" destOrd="0" parTransId="{E1A7F899-0E97-9446-9A9F-3CADF767C299}" sibTransId="{5B7CD449-D969-E741-8899-3A2AEABDE4F8}"/>
    <dgm:cxn modelId="{3E589E32-2005-914D-AEE4-549B061A6B40}" type="presOf" srcId="{E9278954-4965-6948-871E-14A43DB7E816}" destId="{9457A9C3-A641-48BE-A323-5BD4843693F8}" srcOrd="0" destOrd="4" presId="urn:microsoft.com/office/officeart/2005/8/layout/cycle4"/>
    <dgm:cxn modelId="{1CB2654D-4CC9-45C1-B4A7-072682849FE6}" type="presOf" srcId="{296BFF98-BA46-4E67-BC44-DFD2E64BF68B}" destId="{63B2316B-4CE5-483F-81BC-B7DD691310FF}" srcOrd="1" destOrd="3" presId="urn:microsoft.com/office/officeart/2005/8/layout/cycle4"/>
    <dgm:cxn modelId="{B01C1362-D948-4E6C-B4E3-CB9EB37DAB56}" srcId="{8CCD7FE0-0003-49B8-B666-D4DCEE15C94F}" destId="{C9F05241-39B2-438E-92F5-B04A5F1CE565}" srcOrd="4" destOrd="0" parTransId="{29F32392-4704-44CC-889F-9640A72FFF59}" sibTransId="{BEC33CD6-0E7B-4123-8E8F-FAD7B87B27A2}"/>
    <dgm:cxn modelId="{85D8D7CC-3BB2-44B9-80DE-3E0EF43F4C08}" srcId="{283E3541-7DB2-4091-85FF-AC41D5C47904}" destId="{BC2C205D-DB0F-40A4-A201-0E160DF165D2}" srcOrd="2" destOrd="0" parTransId="{842650F2-E84A-4F51-BA39-83C19EC6FE4C}" sibTransId="{B0CAA1ED-8F56-44F4-B680-6686FA99D8CA}"/>
    <dgm:cxn modelId="{0DABE24C-0966-894F-821E-FA63D63993C0}" type="presOf" srcId="{23072575-90C5-42AD-9049-0C175E716964}" destId="{848AE815-908F-42D4-A0E5-EDDB634AA33B}" srcOrd="0" destOrd="0" presId="urn:microsoft.com/office/officeart/2005/8/layout/cycle4"/>
    <dgm:cxn modelId="{3E32E469-3AC2-BD44-9BAB-AAEDE426C751}" type="presOf" srcId="{CDF8C3DC-3FB1-4C3D-AB2A-0AB803A9A835}" destId="{CF3F50D6-D212-4733-AF83-F9379E207FF3}" srcOrd="0" destOrd="6" presId="urn:microsoft.com/office/officeart/2005/8/layout/cycle4"/>
    <dgm:cxn modelId="{84E26EAF-F038-D643-AB16-512430EFA61D}" srcId="{BC2C205D-DB0F-40A4-A201-0E160DF165D2}" destId="{11E35EEC-1CE5-3C4D-BC9B-D3F02E81D7F3}" srcOrd="1" destOrd="0" parTransId="{0BD5D709-DC1D-FD41-9989-0BEB35E234AC}" sibTransId="{BDD8C57A-98C1-0241-9884-685CFDA72C64}"/>
    <dgm:cxn modelId="{539F1F1F-B638-A34F-A631-24F8C1266B5E}" type="presOf" srcId="{283E3541-7DB2-4091-85FF-AC41D5C47904}" destId="{99EED378-6E79-4D90-9D19-9CD631234EDA}" srcOrd="0" destOrd="0" presId="urn:microsoft.com/office/officeart/2005/8/layout/cycle4"/>
    <dgm:cxn modelId="{62B9540B-01BD-B14E-9B6E-D12E7CC5220B}" type="presOf" srcId="{4EB3715E-5DC7-DB4E-A122-79DB55FEF62E}" destId="{164FCFCF-C3E6-4223-9052-E5ACB390085A}" srcOrd="1" destOrd="2" presId="urn:microsoft.com/office/officeart/2005/8/layout/cycle4"/>
    <dgm:cxn modelId="{669E7719-663E-D146-BB42-1731664FD82B}" srcId="{23072575-90C5-42AD-9049-0C175E716964}" destId="{8328983A-717B-214E-A851-C2AA2B76ADD3}" srcOrd="3" destOrd="0" parTransId="{96FEBA7B-B212-DC4D-A93C-456A9C0939B0}" sibTransId="{7C003F76-6F34-3E4B-8CAF-AD2BDCDC6068}"/>
    <dgm:cxn modelId="{065E0DDA-50DE-DB49-BCAA-6B2A04927DBA}" type="presOf" srcId="{C9617739-9740-4EED-BABB-111C26C0AA72}" destId="{A6FF0066-D06A-46F5-BCA6-E4BD496F706E}" srcOrd="0" destOrd="12" presId="urn:microsoft.com/office/officeart/2005/8/layout/cycle4"/>
    <dgm:cxn modelId="{5421A9C7-C815-B148-9E12-FEFB7FD6B022}" type="presOf" srcId="{ED31D101-98FF-46EA-AC94-40A4B94347B1}" destId="{9E91BB17-EAAB-4863-9C9B-8161324065DA}" srcOrd="1" destOrd="10" presId="urn:microsoft.com/office/officeart/2005/8/layout/cycle4"/>
    <dgm:cxn modelId="{140906DB-089C-B94C-9D27-4995D3933B0B}" type="presOf" srcId="{C9617739-9740-4EED-BABB-111C26C0AA72}" destId="{9E91BB17-EAAB-4863-9C9B-8161324065DA}" srcOrd="1" destOrd="12" presId="urn:microsoft.com/office/officeart/2005/8/layout/cycle4"/>
    <dgm:cxn modelId="{A115A2B3-0C0B-FB4B-BDA7-95C69283E125}" type="presOf" srcId="{63E9D21C-7664-40CE-8FBD-3013827B38E3}" destId="{164FCFCF-C3E6-4223-9052-E5ACB390085A}" srcOrd="1" destOrd="13" presId="urn:microsoft.com/office/officeart/2005/8/layout/cycle4"/>
    <dgm:cxn modelId="{EA527801-0E7D-A743-9413-855D786676DA}" srcId="{9CB3FA0E-5A1E-43FC-9CE4-0240965E566D}" destId="{6D72E8C4-84B0-4640-88AB-4B64F79AFE84}" srcOrd="6" destOrd="0" parTransId="{E3E1774F-0F1A-5643-A698-E908C630452B}" sibTransId="{C5FD5E94-F847-1541-86E3-B52BB82057BB}"/>
    <dgm:cxn modelId="{D296A175-B036-6348-82D7-7252CC012A8F}" type="presOf" srcId="{F069C552-95CF-473E-8108-FC936236E983}" destId="{45D8F186-28B5-4767-A444-29D8E2878F0E}" srcOrd="1" destOrd="2" presId="urn:microsoft.com/office/officeart/2005/8/layout/cycle4"/>
    <dgm:cxn modelId="{6EC040E4-5852-4153-9275-E0326CE51D25}" srcId="{8CCD7FE0-0003-49B8-B666-D4DCEE15C94F}" destId="{5A9799E2-D1F3-4AF5-BA72-DD0B4F0EB12F}" srcOrd="7" destOrd="0" parTransId="{065836B1-944F-4C6A-82CE-46DE93BF05CC}" sibTransId="{82340604-9170-433F-9478-643C19ECD50D}"/>
    <dgm:cxn modelId="{366BFAFD-965D-4E40-9529-87C279E19D98}" type="presOf" srcId="{AB3AD552-8FC0-4FA3-9F36-9EDF2D639671}" destId="{9E91BB17-EAAB-4863-9C9B-8161324065DA}" srcOrd="1" destOrd="1" presId="urn:microsoft.com/office/officeart/2005/8/layout/cycle4"/>
    <dgm:cxn modelId="{E2696068-6B7F-D248-8E3E-853BA317A159}" type="presOf" srcId="{8971CFA3-6D89-4A0E-9FBB-4B4242197B1F}" destId="{D9F383A0-A3A5-4E5E-88AB-5A3B6CE4730A}" srcOrd="0" destOrd="9" presId="urn:microsoft.com/office/officeart/2005/8/layout/cycle4"/>
    <dgm:cxn modelId="{8D32D919-AE4C-4C57-B742-763F487D0C41}" srcId="{23072575-90C5-42AD-9049-0C175E716964}" destId="{CBD14AB7-9F53-47D3-9B36-70BD5511983B}" srcOrd="5" destOrd="0" parTransId="{D7F9A88D-A521-4D64-B29C-8D6AE91CEE88}" sibTransId="{F57372A7-60DE-42A8-B463-D96934578D0E}"/>
    <dgm:cxn modelId="{E472FB3F-06BD-4488-8620-68C7C27CC910}" srcId="{23072575-90C5-42AD-9049-0C175E716964}" destId="{E7FF3210-C947-4D59-B3D4-FE32C51AA2DB}" srcOrd="1" destOrd="0" parTransId="{EFF1E93E-E937-4C9F-878D-27CBB3918C1C}" sibTransId="{F71F7D9A-362B-4264-BD08-738C56F3E965}"/>
    <dgm:cxn modelId="{B026CC45-80BB-6F4F-A1CF-83C237B0C514}" type="presOf" srcId="{DA2EC2C2-E13F-4F20-8CDE-6981F266B2B7}" destId="{63B2316B-4CE5-483F-81BC-B7DD691310FF}" srcOrd="1" destOrd="0" presId="urn:microsoft.com/office/officeart/2005/8/layout/cycle4"/>
    <dgm:cxn modelId="{9A22BE3D-7CE0-5149-86DA-46DD921134AC}" type="presOf" srcId="{CBD14AB7-9F53-47D3-9B36-70BD5511983B}" destId="{D9F383A0-A3A5-4E5E-88AB-5A3B6CE4730A}" srcOrd="0" destOrd="12" presId="urn:microsoft.com/office/officeart/2005/8/layout/cycle4"/>
    <dgm:cxn modelId="{D00CF9A6-066C-4257-B204-07413416362B}" srcId="{23072575-90C5-42AD-9049-0C175E716964}" destId="{63E9D21C-7664-40CE-8FBD-3013827B38E3}" srcOrd="6" destOrd="0" parTransId="{69B4CC5B-3121-4B60-9257-FAF6B82E0C82}" sibTransId="{79571203-FD1C-4A53-AFE8-060C8C3C697C}"/>
    <dgm:cxn modelId="{5EE13A32-5E9A-FD49-AB5E-A002C841BE3B}" type="presOf" srcId="{CA98BEC8-B0F2-4DF8-8578-B3379CB0C838}" destId="{9457A9C3-A641-48BE-A323-5BD4843693F8}" srcOrd="0" destOrd="5" presId="urn:microsoft.com/office/officeart/2005/8/layout/cycle4"/>
    <dgm:cxn modelId="{5C4962C7-A5C2-874B-A281-0D03A916F815}" type="presOf" srcId="{B0CAC11F-DD48-44CD-9971-21474A8FF0D1}" destId="{A6FF0066-D06A-46F5-BCA6-E4BD496F706E}" srcOrd="0" destOrd="2" presId="urn:microsoft.com/office/officeart/2005/8/layout/cycle4"/>
    <dgm:cxn modelId="{AE7D2F04-27B8-4682-8074-1A9BEBBF8EF7}" srcId="{BC2C205D-DB0F-40A4-A201-0E160DF165D2}" destId="{DA2EC2C2-E13F-4F20-8CDE-6981F266B2B7}" srcOrd="0" destOrd="0" parTransId="{BD6DCFAC-1D28-4D46-8C05-469A63D554E3}" sibTransId="{DF7D722E-02C5-47B7-B484-17988F8DBB70}"/>
    <dgm:cxn modelId="{9C50DA2F-D4EC-0B46-A7D4-D3839F784F18}" type="presOf" srcId="{B70D2BBE-945D-274A-8EA1-B8995D54BDB8}" destId="{164FCFCF-C3E6-4223-9052-E5ACB390085A}" srcOrd="1" destOrd="4" presId="urn:microsoft.com/office/officeart/2005/8/layout/cycle4"/>
    <dgm:cxn modelId="{ECCC9221-B0F1-2441-97DB-EC0C98B02E77}" type="presOf" srcId="{4EB3715E-5DC7-DB4E-A122-79DB55FEF62E}" destId="{D9F383A0-A3A5-4E5E-88AB-5A3B6CE4730A}" srcOrd="0" destOrd="2" presId="urn:microsoft.com/office/officeart/2005/8/layout/cycle4"/>
    <dgm:cxn modelId="{48DBC393-7634-42E8-A8B9-69B88B4947B7}" srcId="{283E3541-7DB2-4091-85FF-AC41D5C47904}" destId="{8CCD7FE0-0003-49B8-B666-D4DCEE15C94F}" srcOrd="0" destOrd="0" parTransId="{77D3366D-5302-4D19-9163-D1B300D4F636}" sibTransId="{F4D62F96-45CC-4FFE-8A6C-B0A066CA6043}"/>
    <dgm:cxn modelId="{C13728E6-E1A4-3F44-899B-3AD06DA4D86C}" type="presOf" srcId="{E2534DA6-1844-594B-932A-B0118526D780}" destId="{D9F383A0-A3A5-4E5E-88AB-5A3B6CE4730A}" srcOrd="0" destOrd="6" presId="urn:microsoft.com/office/officeart/2005/8/layout/cycle4"/>
    <dgm:cxn modelId="{8E7661A0-F5F8-4AE8-AB2A-4335362ACC16}" srcId="{4D04AF73-544F-4F57-B226-74E9761CC84E}" destId="{C8A0768C-3D06-4999-9DBA-1A4A71336E12}" srcOrd="0" destOrd="0" parTransId="{1F9D3978-F24B-46AB-8BC9-23ABFDDAF66D}" sibTransId="{BB593FC0-01B8-490D-9186-D6C9C69B217B}"/>
    <dgm:cxn modelId="{42397DEC-2BAC-4E45-8B31-A8A411EE133C}" type="presOf" srcId="{A4CB3ADF-8578-D84A-B751-08BC8AACE9D1}" destId="{A6FF0066-D06A-46F5-BCA6-E4BD496F706E}" srcOrd="0" destOrd="9" presId="urn:microsoft.com/office/officeart/2005/8/layout/cycle4"/>
    <dgm:cxn modelId="{EA54BB5E-F409-E249-9CB9-3191ECE09BC7}" type="presOf" srcId="{83268711-8846-7343-89D7-C9C4A2764562}" destId="{D9F383A0-A3A5-4E5E-88AB-5A3B6CE4730A}" srcOrd="0" destOrd="1" presId="urn:microsoft.com/office/officeart/2005/8/layout/cycle4"/>
    <dgm:cxn modelId="{BC1F932A-AABE-4541-B8E0-6FE6DEF5AF94}" srcId="{8CCD7FE0-0003-49B8-B666-D4DCEE15C94F}" destId="{AB3AD552-8FC0-4FA3-9F36-9EDF2D639671}" srcOrd="1" destOrd="0" parTransId="{FA5A1DBA-FC74-4425-8F9D-64952F4EF190}" sibTransId="{8CE09DFB-5416-4CFA-A93E-0BBC89E9FB70}"/>
    <dgm:cxn modelId="{F53F3441-0634-2443-AB67-477BFAF7246B}" type="presOf" srcId="{F069C552-95CF-473E-8108-FC936236E983}" destId="{9457A9C3-A641-48BE-A323-5BD4843693F8}" srcOrd="0" destOrd="2" presId="urn:microsoft.com/office/officeart/2005/8/layout/cycle4"/>
    <dgm:cxn modelId="{63F8685F-5F9E-864D-AFB3-B521A0A82AB1}" type="presOf" srcId="{E7FF3210-C947-4D59-B3D4-FE32C51AA2DB}" destId="{164FCFCF-C3E6-4223-9052-E5ACB390085A}" srcOrd="1" destOrd="8" presId="urn:microsoft.com/office/officeart/2005/8/layout/cycle4"/>
    <dgm:cxn modelId="{48F11E5A-4069-9644-88A1-7E575EEEBC3A}" type="presParOf" srcId="{99EED378-6E79-4D90-9D19-9CD631234EDA}" destId="{C8EA082A-CC97-4D38-8D87-E0094E67A6EB}" srcOrd="0" destOrd="0" presId="urn:microsoft.com/office/officeart/2005/8/layout/cycle4"/>
    <dgm:cxn modelId="{B6298E1F-8583-2F4D-8C6F-7304227CE57D}" type="presParOf" srcId="{C8EA082A-CC97-4D38-8D87-E0094E67A6EB}" destId="{DEBA26B5-AD7B-42D0-8AD0-41FC2CEE8FC0}" srcOrd="0" destOrd="0" presId="urn:microsoft.com/office/officeart/2005/8/layout/cycle4"/>
    <dgm:cxn modelId="{B1AD556C-3B59-9646-84CC-CBBA4B716369}" type="presParOf" srcId="{DEBA26B5-AD7B-42D0-8AD0-41FC2CEE8FC0}" destId="{A6FF0066-D06A-46F5-BCA6-E4BD496F706E}" srcOrd="0" destOrd="0" presId="urn:microsoft.com/office/officeart/2005/8/layout/cycle4"/>
    <dgm:cxn modelId="{246DA4AC-022C-9A45-8A2F-57A56B4388DA}" type="presParOf" srcId="{DEBA26B5-AD7B-42D0-8AD0-41FC2CEE8FC0}" destId="{9E91BB17-EAAB-4863-9C9B-8161324065DA}" srcOrd="1" destOrd="0" presId="urn:microsoft.com/office/officeart/2005/8/layout/cycle4"/>
    <dgm:cxn modelId="{25670A57-D5F4-C14C-BB20-43239CBC48A7}" type="presParOf" srcId="{C8EA082A-CC97-4D38-8D87-E0094E67A6EB}" destId="{BCE4212A-BA86-446B-9979-56BCBF7C2C03}" srcOrd="1" destOrd="0" presId="urn:microsoft.com/office/officeart/2005/8/layout/cycle4"/>
    <dgm:cxn modelId="{542D6ABC-B342-484D-92A9-6D2B92C45D4A}" type="presParOf" srcId="{BCE4212A-BA86-446B-9979-56BCBF7C2C03}" destId="{D9F383A0-A3A5-4E5E-88AB-5A3B6CE4730A}" srcOrd="0" destOrd="0" presId="urn:microsoft.com/office/officeart/2005/8/layout/cycle4"/>
    <dgm:cxn modelId="{4C70A4BC-B9C0-DF42-AAF0-5730B976FFEA}" type="presParOf" srcId="{BCE4212A-BA86-446B-9979-56BCBF7C2C03}" destId="{164FCFCF-C3E6-4223-9052-E5ACB390085A}" srcOrd="1" destOrd="0" presId="urn:microsoft.com/office/officeart/2005/8/layout/cycle4"/>
    <dgm:cxn modelId="{8C05EA7C-3881-3B4F-8726-AD726E47E4DF}" type="presParOf" srcId="{C8EA082A-CC97-4D38-8D87-E0094E67A6EB}" destId="{9EF1B93A-55D5-40FD-984F-CF9DB60C1582}" srcOrd="2" destOrd="0" presId="urn:microsoft.com/office/officeart/2005/8/layout/cycle4"/>
    <dgm:cxn modelId="{D79E58FF-B2FC-0C45-9837-3F81E2229FE0}" type="presParOf" srcId="{9EF1B93A-55D5-40FD-984F-CF9DB60C1582}" destId="{CF3F50D6-D212-4733-AF83-F9379E207FF3}" srcOrd="0" destOrd="0" presId="urn:microsoft.com/office/officeart/2005/8/layout/cycle4"/>
    <dgm:cxn modelId="{359587EA-B347-0745-8AC8-813C7B5EE98D}" type="presParOf" srcId="{9EF1B93A-55D5-40FD-984F-CF9DB60C1582}" destId="{63B2316B-4CE5-483F-81BC-B7DD691310FF}" srcOrd="1" destOrd="0" presId="urn:microsoft.com/office/officeart/2005/8/layout/cycle4"/>
    <dgm:cxn modelId="{DC5CD7F1-E38B-594B-8865-7A2E981C4384}" type="presParOf" srcId="{C8EA082A-CC97-4D38-8D87-E0094E67A6EB}" destId="{17FF07F4-9674-4884-8A48-496EAF935E11}" srcOrd="3" destOrd="0" presId="urn:microsoft.com/office/officeart/2005/8/layout/cycle4"/>
    <dgm:cxn modelId="{59B9C94F-8F09-234F-8366-7C84688DB4B4}" type="presParOf" srcId="{17FF07F4-9674-4884-8A48-496EAF935E11}" destId="{9457A9C3-A641-48BE-A323-5BD4843693F8}" srcOrd="0" destOrd="0" presId="urn:microsoft.com/office/officeart/2005/8/layout/cycle4"/>
    <dgm:cxn modelId="{77396DD1-0663-4042-8806-03B367BF7AA6}" type="presParOf" srcId="{17FF07F4-9674-4884-8A48-496EAF935E11}" destId="{45D8F186-28B5-4767-A444-29D8E2878F0E}" srcOrd="1" destOrd="0" presId="urn:microsoft.com/office/officeart/2005/8/layout/cycle4"/>
    <dgm:cxn modelId="{B7CB0481-3FCC-3245-BD59-D66A6C2545EF}" type="presParOf" srcId="{C8EA082A-CC97-4D38-8D87-E0094E67A6EB}" destId="{F4CCB0AE-B238-447F-B739-85AE70ACDD09}" srcOrd="4" destOrd="0" presId="urn:microsoft.com/office/officeart/2005/8/layout/cycle4"/>
    <dgm:cxn modelId="{CF84E010-2C10-774B-A0FD-06A4C5E45CA8}" type="presParOf" srcId="{99EED378-6E79-4D90-9D19-9CD631234EDA}" destId="{FF006D96-1C21-499E-B4CF-29677C8B58AF}" srcOrd="1" destOrd="0" presId="urn:microsoft.com/office/officeart/2005/8/layout/cycle4"/>
    <dgm:cxn modelId="{F2407BD9-4362-294D-AC42-B82E4A8D7DA8}" type="presParOf" srcId="{FF006D96-1C21-499E-B4CF-29677C8B58AF}" destId="{85084AF8-9280-478D-B293-808DC6CD8507}" srcOrd="0" destOrd="0" presId="urn:microsoft.com/office/officeart/2005/8/layout/cycle4"/>
    <dgm:cxn modelId="{A40F31A5-93F6-304C-9AC5-DB8B17DFBE3C}" type="presParOf" srcId="{FF006D96-1C21-499E-B4CF-29677C8B58AF}" destId="{848AE815-908F-42D4-A0E5-EDDB634AA33B}" srcOrd="1" destOrd="0" presId="urn:microsoft.com/office/officeart/2005/8/layout/cycle4"/>
    <dgm:cxn modelId="{A3807C39-2CB5-6B41-B5BE-F00A40189C38}" type="presParOf" srcId="{FF006D96-1C21-499E-B4CF-29677C8B58AF}" destId="{90AAD6AD-3EC4-46FB-B58E-3A93425E59EC}" srcOrd="2" destOrd="0" presId="urn:microsoft.com/office/officeart/2005/8/layout/cycle4"/>
    <dgm:cxn modelId="{02550BBE-1974-E347-810B-0D169AD46DE3}" type="presParOf" srcId="{FF006D96-1C21-499E-B4CF-29677C8B58AF}" destId="{C378CAF3-AE4C-45E0-ABA0-7E00D9CBF9EC}" srcOrd="3" destOrd="0" presId="urn:microsoft.com/office/officeart/2005/8/layout/cycle4"/>
    <dgm:cxn modelId="{2B3745E4-BF87-034A-93AF-A62E61E475C2}" type="presParOf" srcId="{FF006D96-1C21-499E-B4CF-29677C8B58AF}" destId="{1D66D569-6CE8-43AF-AA9E-DC388241868F}" srcOrd="4" destOrd="0" presId="urn:microsoft.com/office/officeart/2005/8/layout/cycle4"/>
    <dgm:cxn modelId="{095D7282-51A2-944C-8AD6-0A0D6BA4E548}" type="presParOf" srcId="{99EED378-6E79-4D90-9D19-9CD631234EDA}" destId="{C3BF87FC-B626-4E3F-A5D6-7A1C37F1FEA6}" srcOrd="2" destOrd="0" presId="urn:microsoft.com/office/officeart/2005/8/layout/cycle4"/>
    <dgm:cxn modelId="{6BD7FD19-A0C7-264A-A593-27DCBD08FAA8}" type="presParOf" srcId="{99EED378-6E79-4D90-9D19-9CD631234EDA}" destId="{B6F2B95F-77CE-40C9-A2A7-8F6AB4E7744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B44DB-F03C-4049-B313-C0F98739B114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D904B-19AB-FA46-BF03-F0BEF3414BA6}">
      <dgm:prSet phldrT="[Text]"/>
      <dgm:spPr/>
      <dgm:t>
        <a:bodyPr/>
        <a:lstStyle/>
        <a:p>
          <a:r>
            <a:rPr lang="en-US" dirty="0" smtClean="0"/>
            <a:t>GP</a:t>
          </a:r>
          <a:endParaRPr lang="en-US" dirty="0"/>
        </a:p>
      </dgm:t>
    </dgm:pt>
    <dgm:pt modelId="{26B44682-1CEA-EC4F-B7CD-CFE5F1C72FE3}" type="parTrans" cxnId="{8D4D0F4D-94BD-5B49-A9C5-9CFB5E417186}">
      <dgm:prSet/>
      <dgm:spPr/>
      <dgm:t>
        <a:bodyPr/>
        <a:lstStyle/>
        <a:p>
          <a:endParaRPr lang="en-US"/>
        </a:p>
      </dgm:t>
    </dgm:pt>
    <dgm:pt modelId="{450F2A14-388B-4743-8D7D-61A089024CA3}" type="sibTrans" cxnId="{8D4D0F4D-94BD-5B49-A9C5-9CFB5E417186}">
      <dgm:prSet/>
      <dgm:spPr/>
      <dgm:t>
        <a:bodyPr/>
        <a:lstStyle/>
        <a:p>
          <a:endParaRPr lang="en-US"/>
        </a:p>
      </dgm:t>
    </dgm:pt>
    <dgm:pt modelId="{2C60826A-284F-BB46-A4E1-D4AF6A8F285C}">
      <dgm:prSet phldrT="[Text]"/>
      <dgm:spPr/>
      <dgm:t>
        <a:bodyPr/>
        <a:lstStyle/>
        <a:p>
          <a:r>
            <a:rPr lang="en-US" dirty="0" smtClean="0"/>
            <a:t>Online</a:t>
          </a:r>
        </a:p>
      </dgm:t>
    </dgm:pt>
    <dgm:pt modelId="{0741F06D-8E38-6349-9028-C04024040033}" type="parTrans" cxnId="{32A60D07-7957-C94B-8FC6-551F01B8B5D3}">
      <dgm:prSet/>
      <dgm:spPr/>
      <dgm:t>
        <a:bodyPr/>
        <a:lstStyle/>
        <a:p>
          <a:endParaRPr lang="en-US"/>
        </a:p>
      </dgm:t>
    </dgm:pt>
    <dgm:pt modelId="{7CF0B5BC-DA3A-A547-95A4-F2F36F886E26}" type="sibTrans" cxnId="{32A60D07-7957-C94B-8FC6-551F01B8B5D3}">
      <dgm:prSet/>
      <dgm:spPr/>
      <dgm:t>
        <a:bodyPr/>
        <a:lstStyle/>
        <a:p>
          <a:endParaRPr lang="en-US"/>
        </a:p>
      </dgm:t>
    </dgm:pt>
    <dgm:pt modelId="{5ADA7BEB-023B-AA4D-A008-A70AE09D5591}">
      <dgm:prSet phldrT="[Text]"/>
      <dgm:spPr/>
      <dgm:t>
        <a:bodyPr/>
        <a:lstStyle/>
        <a:p>
          <a:r>
            <a:rPr lang="en-US" dirty="0" smtClean="0"/>
            <a:t>Pharmacist</a:t>
          </a:r>
          <a:endParaRPr lang="en-US" dirty="0"/>
        </a:p>
      </dgm:t>
    </dgm:pt>
    <dgm:pt modelId="{46F9C988-02E1-EC4A-9DBC-20B4BC77D154}" type="parTrans" cxnId="{CB8CC2A9-4C1D-814F-84F7-1132AE735AAE}">
      <dgm:prSet/>
      <dgm:spPr/>
      <dgm:t>
        <a:bodyPr/>
        <a:lstStyle/>
        <a:p>
          <a:endParaRPr lang="en-US"/>
        </a:p>
      </dgm:t>
    </dgm:pt>
    <dgm:pt modelId="{1B14B6A2-91D0-8941-9650-B811C301C2E9}" type="sibTrans" cxnId="{CB8CC2A9-4C1D-814F-84F7-1132AE735AAE}">
      <dgm:prSet/>
      <dgm:spPr/>
      <dgm:t>
        <a:bodyPr/>
        <a:lstStyle/>
        <a:p>
          <a:endParaRPr lang="en-US"/>
        </a:p>
      </dgm:t>
    </dgm:pt>
    <dgm:pt modelId="{3E916B0A-D422-0C43-86F7-A7056D27F5E9}" type="pres">
      <dgm:prSet presAssocID="{061B44DB-F03C-4049-B313-C0F98739B1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61848-65D1-9D48-A15D-BEF984D33713}" type="pres">
      <dgm:prSet presAssocID="{D95D904B-19AB-FA46-BF03-F0BEF3414B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048A2-8217-D842-A714-D84D91CC86E8}" type="pres">
      <dgm:prSet presAssocID="{450F2A14-388B-4743-8D7D-61A089024CA3}" presName="sibTrans" presStyleLbl="sibTrans2D1" presStyleIdx="0" presStyleCnt="3" custLinFactNeighborX="40416" custLinFactNeighborY="-28650"/>
      <dgm:spPr/>
      <dgm:t>
        <a:bodyPr/>
        <a:lstStyle/>
        <a:p>
          <a:endParaRPr lang="en-US"/>
        </a:p>
      </dgm:t>
    </dgm:pt>
    <dgm:pt modelId="{28A62262-D520-FD4B-8913-AE29A32A0165}" type="pres">
      <dgm:prSet presAssocID="{450F2A14-388B-4743-8D7D-61A089024CA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299937E-A612-D940-B2AE-D49B04106048}" type="pres">
      <dgm:prSet presAssocID="{2C60826A-284F-BB46-A4E1-D4AF6A8F28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6E23-0CCA-C043-A4C1-62A7301B3BAA}" type="pres">
      <dgm:prSet presAssocID="{7CF0B5BC-DA3A-A547-95A4-F2F36F886E2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73EEFEE-C556-2944-957C-15BC49714A54}" type="pres">
      <dgm:prSet presAssocID="{7CF0B5BC-DA3A-A547-95A4-F2F36F886E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EA1ED5B-5712-7A40-AC98-20201E98AFA2}" type="pres">
      <dgm:prSet presAssocID="{5ADA7BEB-023B-AA4D-A008-A70AE09D55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51A2E-E3C8-A246-80F9-562B3EB15E0D}" type="pres">
      <dgm:prSet presAssocID="{1B14B6A2-91D0-8941-9650-B811C301C2E9}" presName="sibTrans" presStyleLbl="sibTrans2D1" presStyleIdx="2" presStyleCnt="3" custLinFactNeighborX="-35604" custLinFactNeighborY="-28649"/>
      <dgm:spPr/>
      <dgm:t>
        <a:bodyPr/>
        <a:lstStyle/>
        <a:p>
          <a:endParaRPr lang="en-US"/>
        </a:p>
      </dgm:t>
    </dgm:pt>
    <dgm:pt modelId="{E2D98DAF-5E09-8A49-AEA2-B19B0885F65A}" type="pres">
      <dgm:prSet presAssocID="{1B14B6A2-91D0-8941-9650-B811C301C2E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B8CC2A9-4C1D-814F-84F7-1132AE735AAE}" srcId="{061B44DB-F03C-4049-B313-C0F98739B114}" destId="{5ADA7BEB-023B-AA4D-A008-A70AE09D5591}" srcOrd="2" destOrd="0" parTransId="{46F9C988-02E1-EC4A-9DBC-20B4BC77D154}" sibTransId="{1B14B6A2-91D0-8941-9650-B811C301C2E9}"/>
    <dgm:cxn modelId="{3DD8A535-7787-F54C-8482-688364C83E79}" type="presOf" srcId="{7CF0B5BC-DA3A-A547-95A4-F2F36F886E26}" destId="{4E7F6E23-0CCA-C043-A4C1-62A7301B3BAA}" srcOrd="0" destOrd="0" presId="urn:microsoft.com/office/officeart/2005/8/layout/cycle7"/>
    <dgm:cxn modelId="{8D4D0F4D-94BD-5B49-A9C5-9CFB5E417186}" srcId="{061B44DB-F03C-4049-B313-C0F98739B114}" destId="{D95D904B-19AB-FA46-BF03-F0BEF3414BA6}" srcOrd="0" destOrd="0" parTransId="{26B44682-1CEA-EC4F-B7CD-CFE5F1C72FE3}" sibTransId="{450F2A14-388B-4743-8D7D-61A089024CA3}"/>
    <dgm:cxn modelId="{D1702AA3-6D78-AF45-A646-91E928260467}" type="presOf" srcId="{450F2A14-388B-4743-8D7D-61A089024CA3}" destId="{28A62262-D520-FD4B-8913-AE29A32A0165}" srcOrd="1" destOrd="0" presId="urn:microsoft.com/office/officeart/2005/8/layout/cycle7"/>
    <dgm:cxn modelId="{5F65ADA6-ACA9-704B-B57F-7EE424C1F69F}" type="presOf" srcId="{1B14B6A2-91D0-8941-9650-B811C301C2E9}" destId="{0A351A2E-E3C8-A246-80F9-562B3EB15E0D}" srcOrd="0" destOrd="0" presId="urn:microsoft.com/office/officeart/2005/8/layout/cycle7"/>
    <dgm:cxn modelId="{ABEE005E-0F3B-7648-9643-883E890C01C5}" type="presOf" srcId="{2C60826A-284F-BB46-A4E1-D4AF6A8F285C}" destId="{6299937E-A612-D940-B2AE-D49B04106048}" srcOrd="0" destOrd="0" presId="urn:microsoft.com/office/officeart/2005/8/layout/cycle7"/>
    <dgm:cxn modelId="{CE42C975-CF40-504A-8C08-0DB23FA963F8}" type="presOf" srcId="{5ADA7BEB-023B-AA4D-A008-A70AE09D5591}" destId="{1EA1ED5B-5712-7A40-AC98-20201E98AFA2}" srcOrd="0" destOrd="0" presId="urn:microsoft.com/office/officeart/2005/8/layout/cycle7"/>
    <dgm:cxn modelId="{A0482F7E-FE6B-DF46-B54F-46FF9D4E5EDE}" type="presOf" srcId="{D95D904B-19AB-FA46-BF03-F0BEF3414BA6}" destId="{C7761848-65D1-9D48-A15D-BEF984D33713}" srcOrd="0" destOrd="0" presId="urn:microsoft.com/office/officeart/2005/8/layout/cycle7"/>
    <dgm:cxn modelId="{A4C76D35-67ED-004A-99FA-E87CD329DC3C}" type="presOf" srcId="{061B44DB-F03C-4049-B313-C0F98739B114}" destId="{3E916B0A-D422-0C43-86F7-A7056D27F5E9}" srcOrd="0" destOrd="0" presId="urn:microsoft.com/office/officeart/2005/8/layout/cycle7"/>
    <dgm:cxn modelId="{19A1199C-6370-C64F-BB0F-B4D28AEE7E4F}" type="presOf" srcId="{7CF0B5BC-DA3A-A547-95A4-F2F36F886E26}" destId="{173EEFEE-C556-2944-957C-15BC49714A54}" srcOrd="1" destOrd="0" presId="urn:microsoft.com/office/officeart/2005/8/layout/cycle7"/>
    <dgm:cxn modelId="{32A60D07-7957-C94B-8FC6-551F01B8B5D3}" srcId="{061B44DB-F03C-4049-B313-C0F98739B114}" destId="{2C60826A-284F-BB46-A4E1-D4AF6A8F285C}" srcOrd="1" destOrd="0" parTransId="{0741F06D-8E38-6349-9028-C04024040033}" sibTransId="{7CF0B5BC-DA3A-A547-95A4-F2F36F886E26}"/>
    <dgm:cxn modelId="{F153CA0C-1E88-B047-BCA8-DCCAB8F9CE96}" type="presOf" srcId="{1B14B6A2-91D0-8941-9650-B811C301C2E9}" destId="{E2D98DAF-5E09-8A49-AEA2-B19B0885F65A}" srcOrd="1" destOrd="0" presId="urn:microsoft.com/office/officeart/2005/8/layout/cycle7"/>
    <dgm:cxn modelId="{AE0D3C52-2990-4548-94A9-D1D785737BCF}" type="presOf" srcId="{450F2A14-388B-4743-8D7D-61A089024CA3}" destId="{BE3048A2-8217-D842-A714-D84D91CC86E8}" srcOrd="0" destOrd="0" presId="urn:microsoft.com/office/officeart/2005/8/layout/cycle7"/>
    <dgm:cxn modelId="{524FE471-674E-4446-9A83-3540748932EC}" type="presParOf" srcId="{3E916B0A-D422-0C43-86F7-A7056D27F5E9}" destId="{C7761848-65D1-9D48-A15D-BEF984D33713}" srcOrd="0" destOrd="0" presId="urn:microsoft.com/office/officeart/2005/8/layout/cycle7"/>
    <dgm:cxn modelId="{69C30D11-14CC-9041-8294-17A7698B5EFD}" type="presParOf" srcId="{3E916B0A-D422-0C43-86F7-A7056D27F5E9}" destId="{BE3048A2-8217-D842-A714-D84D91CC86E8}" srcOrd="1" destOrd="0" presId="urn:microsoft.com/office/officeart/2005/8/layout/cycle7"/>
    <dgm:cxn modelId="{DE7D3302-F2BB-C948-BEAB-C09A834502BD}" type="presParOf" srcId="{BE3048A2-8217-D842-A714-D84D91CC86E8}" destId="{28A62262-D520-FD4B-8913-AE29A32A0165}" srcOrd="0" destOrd="0" presId="urn:microsoft.com/office/officeart/2005/8/layout/cycle7"/>
    <dgm:cxn modelId="{E337E869-662F-5540-A1D5-3F774A70E062}" type="presParOf" srcId="{3E916B0A-D422-0C43-86F7-A7056D27F5E9}" destId="{6299937E-A612-D940-B2AE-D49B04106048}" srcOrd="2" destOrd="0" presId="urn:microsoft.com/office/officeart/2005/8/layout/cycle7"/>
    <dgm:cxn modelId="{23FB1E91-5C8B-0C43-A0AB-DEB85C7458C3}" type="presParOf" srcId="{3E916B0A-D422-0C43-86F7-A7056D27F5E9}" destId="{4E7F6E23-0CCA-C043-A4C1-62A7301B3BAA}" srcOrd="3" destOrd="0" presId="urn:microsoft.com/office/officeart/2005/8/layout/cycle7"/>
    <dgm:cxn modelId="{6E4330F0-0F5B-964B-89FC-9AB83A946C14}" type="presParOf" srcId="{4E7F6E23-0CCA-C043-A4C1-62A7301B3BAA}" destId="{173EEFEE-C556-2944-957C-15BC49714A54}" srcOrd="0" destOrd="0" presId="urn:microsoft.com/office/officeart/2005/8/layout/cycle7"/>
    <dgm:cxn modelId="{64D39EBE-4C79-654F-8B0B-BE7D72D35623}" type="presParOf" srcId="{3E916B0A-D422-0C43-86F7-A7056D27F5E9}" destId="{1EA1ED5B-5712-7A40-AC98-20201E98AFA2}" srcOrd="4" destOrd="0" presId="urn:microsoft.com/office/officeart/2005/8/layout/cycle7"/>
    <dgm:cxn modelId="{2A9B3122-86E4-F442-90E5-2D58D9823C3D}" type="presParOf" srcId="{3E916B0A-D422-0C43-86F7-A7056D27F5E9}" destId="{0A351A2E-E3C8-A246-80F9-562B3EB15E0D}" srcOrd="5" destOrd="0" presId="urn:microsoft.com/office/officeart/2005/8/layout/cycle7"/>
    <dgm:cxn modelId="{FECDF5F7-FA2D-0549-8778-92B94BF7C652}" type="presParOf" srcId="{0A351A2E-E3C8-A246-80F9-562B3EB15E0D}" destId="{E2D98DAF-5E09-8A49-AEA2-B19B0885F6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1848-65D1-9D48-A15D-BEF984D33713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GP</a:t>
          </a:r>
          <a:endParaRPr lang="en-US" sz="4100" kern="1200" dirty="0"/>
        </a:p>
      </dsp:txBody>
      <dsp:txXfrm>
        <a:off x="2702137" y="42663"/>
        <a:ext cx="2723724" cy="1320771"/>
      </dsp:txXfrm>
    </dsp:sp>
    <dsp:sp modelId="{BE3048A2-8217-D842-A714-D84D91CC86E8}">
      <dsp:nvSpPr>
        <dsp:cNvPr id="0" name=""/>
        <dsp:cNvSpPr/>
      </dsp:nvSpPr>
      <dsp:spPr>
        <a:xfrm rot="3600000">
          <a:off x="5082217" y="2323135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29527" y="2421342"/>
        <a:ext cx="1167307" cy="294619"/>
      </dsp:txXfrm>
    </dsp:sp>
    <dsp:sp modelId="{6299937E-A612-D940-B2AE-D49B04106048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Online</a:t>
          </a:r>
        </a:p>
      </dsp:txBody>
      <dsp:txXfrm>
        <a:off x="5018795" y="4055232"/>
        <a:ext cx="2723724" cy="1320771"/>
      </dsp:txXfrm>
    </dsp:sp>
    <dsp:sp modelId="{4E7F6E23-0CCA-C043-A4C1-62A7301B3BAA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480346" y="4568308"/>
        <a:ext cx="1167307" cy="294619"/>
      </dsp:txXfrm>
    </dsp:sp>
    <dsp:sp modelId="{1EA1ED5B-5712-7A40-AC98-20201E98AFA2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Pharmacist</a:t>
          </a:r>
          <a:endParaRPr lang="en-US" sz="4100" kern="1200" dirty="0"/>
        </a:p>
      </dsp:txBody>
      <dsp:txXfrm>
        <a:off x="385480" y="4055232"/>
        <a:ext cx="2723724" cy="1320771"/>
      </dsp:txXfrm>
    </dsp:sp>
    <dsp:sp modelId="{0A351A2E-E3C8-A246-80F9-562B3EB15E0D}">
      <dsp:nvSpPr>
        <dsp:cNvPr id="0" name=""/>
        <dsp:cNvSpPr/>
      </dsp:nvSpPr>
      <dsp:spPr>
        <a:xfrm rot="18000000">
          <a:off x="1654202" y="2323140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801512" y="2421347"/>
        <a:ext cx="1167307" cy="29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50D6-D212-4733-AF83-F9379E207FF3}">
      <dsp:nvSpPr>
        <dsp:cNvPr id="0" name=""/>
        <dsp:cNvSpPr/>
      </dsp:nvSpPr>
      <dsp:spPr>
        <a:xfrm>
          <a:off x="6648479" y="3497864"/>
          <a:ext cx="4087197" cy="2454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Initial Diagnosis</a:t>
          </a:r>
          <a:endParaRPr lang="en-US" sz="1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Push/Pull of data</a:t>
          </a:r>
          <a:endParaRPr lang="en-US" sz="1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Overview</a:t>
          </a:r>
          <a:endParaRPr lang="en-US" sz="1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Targeted F2F consults to</a:t>
          </a:r>
          <a:r>
            <a:rPr lang="en-US" sz="1400" kern="1200" baseline="0" dirty="0" smtClean="0"/>
            <a:t> avoid inappropriate GP workload</a:t>
          </a:r>
          <a:r>
            <a:rPr lang="en-US" sz="1400" kern="1200" dirty="0" smtClean="0"/>
            <a:t> </a:t>
          </a:r>
          <a:endParaRPr lang="en-US" sz="1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Repeat prescriptions</a:t>
          </a:r>
          <a:endParaRPr lang="en-US" sz="1400" kern="1200" dirty="0"/>
        </a:p>
        <a:p>
          <a:pPr marL="57150" marR="0" lvl="1" indent="-57150" algn="l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5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7928563" y="4165506"/>
        <a:ext cx="2753188" cy="1733299"/>
      </dsp:txXfrm>
    </dsp:sp>
    <dsp:sp modelId="{9457A9C3-A641-48BE-A323-5BD4843693F8}">
      <dsp:nvSpPr>
        <dsp:cNvPr id="0" name=""/>
        <dsp:cNvSpPr/>
      </dsp:nvSpPr>
      <dsp:spPr>
        <a:xfrm>
          <a:off x="411150" y="3520058"/>
          <a:ext cx="4214692" cy="241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Clinical Review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Remote GP Consultation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Prescribe emergency supply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</a:t>
          </a:r>
          <a:r>
            <a:rPr lang="en-US" sz="1200" kern="1200" dirty="0"/>
            <a:t>Step Up treatment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Step down treatment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Interpretation of diagnostics </a:t>
          </a:r>
          <a:r>
            <a:rPr lang="en-US" sz="1200" kern="1200" dirty="0"/>
            <a:t>– </a:t>
          </a:r>
          <a:r>
            <a:rPr lang="en-US" sz="1200" kern="1200" dirty="0" smtClean="0"/>
            <a:t>FEV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Smoking cessation, </a:t>
          </a:r>
          <a:r>
            <a:rPr lang="en-US" sz="1200" kern="1200" baseline="0" dirty="0" smtClean="0"/>
            <a:t>vaccinations</a:t>
          </a:r>
          <a:endParaRPr lang="en-US" sz="1200" kern="1200" dirty="0"/>
        </a:p>
      </dsp:txBody>
      <dsp:txXfrm>
        <a:off x="464100" y="4175628"/>
        <a:ext cx="2844384" cy="1701958"/>
      </dsp:txXfrm>
    </dsp:sp>
    <dsp:sp modelId="{D9F383A0-A3A5-4E5E-88AB-5A3B6CE4730A}">
      <dsp:nvSpPr>
        <dsp:cNvPr id="0" name=""/>
        <dsp:cNvSpPr/>
      </dsp:nvSpPr>
      <dsp:spPr>
        <a:xfrm>
          <a:off x="6507386" y="-98543"/>
          <a:ext cx="4241270" cy="2039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POC diagnostics e.g. bloods,</a:t>
          </a:r>
          <a:r>
            <a:rPr lang="en-US" sz="1200" kern="1200" baseline="0" dirty="0" smtClean="0"/>
            <a:t> spirometry, pulse oximetry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Respiratory Consultation</a:t>
          </a:r>
          <a:r>
            <a:rPr lang="en-US" sz="1200" kern="1200" baseline="0" dirty="0" smtClean="0"/>
            <a:t> including inhaler choice and technique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Administer vaccinations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Face to face support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NMS/MUR Service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led consultation, IPP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Click and</a:t>
          </a:r>
          <a:r>
            <a:rPr lang="en-US" sz="1200" kern="1200" baseline="0" dirty="0" smtClean="0"/>
            <a:t> Collect</a:t>
          </a:r>
          <a:endParaRPr lang="en-US" sz="12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57150" marR="0" lvl="1" indent="-57150" algn="l" defTabSz="444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7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7824558" y="-53752"/>
        <a:ext cx="2879307" cy="1439679"/>
      </dsp:txXfrm>
    </dsp:sp>
    <dsp:sp modelId="{A6FF0066-D06A-46F5-BCA6-E4BD496F706E}">
      <dsp:nvSpPr>
        <dsp:cNvPr id="0" name=""/>
        <dsp:cNvSpPr/>
      </dsp:nvSpPr>
      <dsp:spPr>
        <a:xfrm>
          <a:off x="568510" y="-102029"/>
          <a:ext cx="4678708" cy="192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Symptom Diary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Medication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Education/ Advice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Self Tests e.g. Peak Flow, ACT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Alerts</a:t>
          </a: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Predictive vs Reactive</a:t>
          </a:r>
          <a:endParaRPr lang="en-US" sz="1200" kern="1200" dirty="0"/>
        </a:p>
        <a:p>
          <a:pPr marL="114300" marR="0" lvl="1" indent="-114300" algn="l" defTabSz="533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610686" y="-59853"/>
        <a:ext cx="3190744" cy="1355656"/>
      </dsp:txXfrm>
    </dsp:sp>
    <dsp:sp modelId="{85084AF8-9280-478D-B293-808DC6CD8507}">
      <dsp:nvSpPr>
        <dsp:cNvPr id="0" name=""/>
        <dsp:cNvSpPr/>
      </dsp:nvSpPr>
      <dsp:spPr>
        <a:xfrm>
          <a:off x="3125216" y="376153"/>
          <a:ext cx="2462573" cy="246257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Patient Self Management App</a:t>
          </a:r>
        </a:p>
      </dsp:txBody>
      <dsp:txXfrm>
        <a:off x="3846487" y="1097424"/>
        <a:ext cx="1741302" cy="1741302"/>
      </dsp:txXfrm>
    </dsp:sp>
    <dsp:sp modelId="{848AE815-908F-42D4-A0E5-EDDB634AA33B}">
      <dsp:nvSpPr>
        <dsp:cNvPr id="0" name=""/>
        <dsp:cNvSpPr/>
      </dsp:nvSpPr>
      <dsp:spPr>
        <a:xfrm rot="5400000">
          <a:off x="5701534" y="376153"/>
          <a:ext cx="2462573" cy="2462573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Pharmacy</a:t>
          </a:r>
          <a:endParaRPr lang="en-US" sz="2000" kern="1200" dirty="0"/>
        </a:p>
      </dsp:txBody>
      <dsp:txXfrm rot="-5400000">
        <a:off x="5701534" y="1097424"/>
        <a:ext cx="1741302" cy="1741302"/>
      </dsp:txXfrm>
    </dsp:sp>
    <dsp:sp modelId="{90AAD6AD-3EC4-46FB-B58E-3A93425E59EC}">
      <dsp:nvSpPr>
        <dsp:cNvPr id="0" name=""/>
        <dsp:cNvSpPr/>
      </dsp:nvSpPr>
      <dsp:spPr>
        <a:xfrm rot="10800000">
          <a:off x="5701534" y="2952472"/>
          <a:ext cx="2462573" cy="2462573"/>
        </a:xfrm>
        <a:prstGeom prst="pieWedg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GP</a:t>
          </a:r>
        </a:p>
      </dsp:txBody>
      <dsp:txXfrm rot="10800000">
        <a:off x="5701534" y="2952472"/>
        <a:ext cx="1741302" cy="1741302"/>
      </dsp:txXfrm>
    </dsp:sp>
    <dsp:sp modelId="{C378CAF3-AE4C-45E0-ABA0-7E00D9CBF9EC}">
      <dsp:nvSpPr>
        <dsp:cNvPr id="0" name=""/>
        <dsp:cNvSpPr/>
      </dsp:nvSpPr>
      <dsp:spPr>
        <a:xfrm rot="16200000">
          <a:off x="3125216" y="2952472"/>
          <a:ext cx="2462573" cy="2462573"/>
        </a:xfrm>
        <a:prstGeom prst="pieWedg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Online Doctor</a:t>
          </a:r>
        </a:p>
      </dsp:txBody>
      <dsp:txXfrm rot="5400000">
        <a:off x="3846487" y="2952472"/>
        <a:ext cx="1741302" cy="1741302"/>
      </dsp:txXfrm>
    </dsp:sp>
    <dsp:sp modelId="{C3BF87FC-B626-4E3F-A5D6-7A1C37F1FEA6}">
      <dsp:nvSpPr>
        <dsp:cNvPr id="0" name=""/>
        <dsp:cNvSpPr/>
      </dsp:nvSpPr>
      <dsp:spPr>
        <a:xfrm>
          <a:off x="5219541" y="2383748"/>
          <a:ext cx="850241" cy="73934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2B95F-77CE-40C9-A2A7-8F6AB4E77449}">
      <dsp:nvSpPr>
        <dsp:cNvPr id="0" name=""/>
        <dsp:cNvSpPr/>
      </dsp:nvSpPr>
      <dsp:spPr>
        <a:xfrm rot="10800000">
          <a:off x="5219541" y="2668110"/>
          <a:ext cx="850241" cy="73934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61848-65D1-9D48-A15D-BEF984D33713}">
      <dsp:nvSpPr>
        <dsp:cNvPr id="0" name=""/>
        <dsp:cNvSpPr/>
      </dsp:nvSpPr>
      <dsp:spPr>
        <a:xfrm>
          <a:off x="2171695" y="959"/>
          <a:ext cx="2390344" cy="119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GP</a:t>
          </a:r>
          <a:endParaRPr lang="en-US" sz="3500" kern="1200" dirty="0"/>
        </a:p>
      </dsp:txBody>
      <dsp:txXfrm>
        <a:off x="2206700" y="35964"/>
        <a:ext cx="2320334" cy="1125162"/>
      </dsp:txXfrm>
    </dsp:sp>
    <dsp:sp modelId="{BE3048A2-8217-D842-A714-D84D91CC86E8}">
      <dsp:nvSpPr>
        <dsp:cNvPr id="0" name=""/>
        <dsp:cNvSpPr/>
      </dsp:nvSpPr>
      <dsp:spPr>
        <a:xfrm rot="3600000">
          <a:off x="4233901" y="1977735"/>
          <a:ext cx="1243643" cy="4183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59394" y="2061397"/>
        <a:ext cx="992657" cy="250986"/>
      </dsp:txXfrm>
    </dsp:sp>
    <dsp:sp modelId="{6299937E-A612-D940-B2AE-D49B04106048}">
      <dsp:nvSpPr>
        <dsp:cNvPr id="0" name=""/>
        <dsp:cNvSpPr/>
      </dsp:nvSpPr>
      <dsp:spPr>
        <a:xfrm>
          <a:off x="4144144" y="3417342"/>
          <a:ext cx="2390344" cy="119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Online</a:t>
          </a:r>
        </a:p>
      </dsp:txBody>
      <dsp:txXfrm>
        <a:off x="4179149" y="3452347"/>
        <a:ext cx="2320334" cy="1125162"/>
      </dsp:txXfrm>
    </dsp:sp>
    <dsp:sp modelId="{4E7F6E23-0CCA-C043-A4C1-62A7301B3BAA}">
      <dsp:nvSpPr>
        <dsp:cNvPr id="0" name=""/>
        <dsp:cNvSpPr/>
      </dsp:nvSpPr>
      <dsp:spPr>
        <a:xfrm rot="10800000">
          <a:off x="2745045" y="3805773"/>
          <a:ext cx="1243643" cy="4183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870538" y="3889435"/>
        <a:ext cx="992657" cy="250986"/>
      </dsp:txXfrm>
    </dsp:sp>
    <dsp:sp modelId="{1EA1ED5B-5712-7A40-AC98-20201E98AFA2}">
      <dsp:nvSpPr>
        <dsp:cNvPr id="0" name=""/>
        <dsp:cNvSpPr/>
      </dsp:nvSpPr>
      <dsp:spPr>
        <a:xfrm>
          <a:off x="199245" y="3417342"/>
          <a:ext cx="2390344" cy="1195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Pharmacist</a:t>
          </a:r>
          <a:endParaRPr lang="en-US" sz="3500" kern="1200" dirty="0"/>
        </a:p>
      </dsp:txBody>
      <dsp:txXfrm>
        <a:off x="234250" y="3452347"/>
        <a:ext cx="2320334" cy="1125162"/>
      </dsp:txXfrm>
    </dsp:sp>
    <dsp:sp modelId="{0A351A2E-E3C8-A246-80F9-562B3EB15E0D}">
      <dsp:nvSpPr>
        <dsp:cNvPr id="0" name=""/>
        <dsp:cNvSpPr/>
      </dsp:nvSpPr>
      <dsp:spPr>
        <a:xfrm rot="18000000">
          <a:off x="1316034" y="1977740"/>
          <a:ext cx="1243643" cy="4183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441527" y="2061402"/>
        <a:ext cx="992657" cy="25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765F4-8359-DF4B-9CD9-4185B599E0A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2EEDC-E194-3A4F-9302-938ABFD4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5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Message/Phone/Skype</a:t>
            </a:r>
            <a:r>
              <a:rPr lang="en-US" baseline="0" dirty="0" smtClean="0"/>
              <a:t> – doctor involved for the first time in the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EEDC-E194-3A4F-9302-938ABFD4CE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9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7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4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F4BB-B22A-7043-867A-BCAA10B7A6E2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242E-6644-7F42-9D9A-1EE908E6CF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AN OMNICHANNEL APPROACH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b="1" dirty="0" smtClean="0">
                <a:solidFill>
                  <a:srgbClr val="00B050"/>
                </a:solidFill>
                <a:latin typeface="+mn-lt"/>
              </a:rPr>
              <a:t>CONNECTED DIGITAL HEALTHCARE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864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455E4D"/>
                </a:solidFill>
              </a:rPr>
              <a:t>Dr Minal Bakhai</a:t>
            </a:r>
          </a:p>
        </p:txBody>
      </p:sp>
    </p:spTree>
    <p:extLst>
      <p:ext uri="{BB962C8B-B14F-4D97-AF65-F5344CB8AC3E}">
        <p14:creationId xmlns:p14="http://schemas.microsoft.com/office/powerpoint/2010/main" val="1269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6" y="497943"/>
            <a:ext cx="10515600" cy="50206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What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is the 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online model?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 rot="2752872" flipV="1">
            <a:off x="8229591" y="2903548"/>
            <a:ext cx="407010" cy="516833"/>
            <a:chOff x="167466" y="1779744"/>
            <a:chExt cx="11495139" cy="1970049"/>
          </a:xfrm>
        </p:grpSpPr>
        <p:sp>
          <p:nvSpPr>
            <p:cNvPr id="5" name="Right Arrow 4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8847128" flipH="1" flipV="1">
            <a:off x="2238054" y="2903548"/>
            <a:ext cx="407010" cy="516833"/>
            <a:chOff x="167466" y="1779744"/>
            <a:chExt cx="11495139" cy="1970049"/>
          </a:xfrm>
        </p:grpSpPr>
        <p:sp>
          <p:nvSpPr>
            <p:cNvPr id="8" name="Right Arrow 7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 flipH="1" flipV="1">
            <a:off x="5621688" y="3036269"/>
            <a:ext cx="407010" cy="516833"/>
            <a:chOff x="167466" y="1779744"/>
            <a:chExt cx="11495139" cy="1970049"/>
          </a:xfrm>
        </p:grpSpPr>
        <p:sp>
          <p:nvSpPr>
            <p:cNvPr id="11" name="Right Arrow 10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2431823" y="2259853"/>
            <a:ext cx="5991726" cy="886165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A series of expertly designed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questionnaires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c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ompleted by patient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04840" y="3611067"/>
            <a:ext cx="3076312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Automated Diagnosis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Algorithm / AI - generated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05910" y="3575079"/>
            <a:ext cx="3611610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Message / Phone / Skype / </a:t>
            </a: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Face to Face / A+E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Escalated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9077" y="3576111"/>
            <a:ext cx="2775005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Self help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OTC Advice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04840" y="1526758"/>
            <a:ext cx="2866363" cy="6060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Digital Triage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99077" y="5253562"/>
            <a:ext cx="11052239" cy="154211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Pharmacy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Treatment/Check/Test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Delivery of medication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Signposting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 flipH="1" flipV="1">
            <a:off x="5621687" y="4777742"/>
            <a:ext cx="407010" cy="516833"/>
            <a:chOff x="167466" y="1779744"/>
            <a:chExt cx="11495139" cy="1970049"/>
          </a:xfrm>
        </p:grpSpPr>
        <p:sp>
          <p:nvSpPr>
            <p:cNvPr id="20" name="Right Arrow 19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Curved Up Arrow 24"/>
          <p:cNvSpPr/>
          <p:nvPr/>
        </p:nvSpPr>
        <p:spPr>
          <a:xfrm>
            <a:off x="11042991" y="5909410"/>
            <a:ext cx="760099" cy="590844"/>
          </a:xfrm>
          <a:prstGeom prst="curvedUpArrow">
            <a:avLst/>
          </a:prstGeom>
          <a:solidFill>
            <a:srgbClr val="6DE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67303" y="5019397"/>
            <a:ext cx="219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Automated</a:t>
            </a:r>
          </a:p>
          <a:p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Review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ea typeface="ヒラギノ角ゴ ProN W3" charset="0"/>
              <a:cs typeface="ヒラギノ角ゴ ProN W3" charset="0"/>
            </a:endParaRPr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34" y="42845"/>
            <a:ext cx="4694048" cy="14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52872" flipV="1">
            <a:off x="8273105" y="2459389"/>
            <a:ext cx="407010" cy="516833"/>
            <a:chOff x="167466" y="1779744"/>
            <a:chExt cx="11495139" cy="1970049"/>
          </a:xfrm>
        </p:grpSpPr>
        <p:sp>
          <p:nvSpPr>
            <p:cNvPr id="5" name="Right Arrow 4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8847128" flipH="1" flipV="1">
            <a:off x="2281568" y="2459389"/>
            <a:ext cx="407010" cy="516833"/>
            <a:chOff x="167466" y="1779744"/>
            <a:chExt cx="11495139" cy="1970049"/>
          </a:xfrm>
        </p:grpSpPr>
        <p:sp>
          <p:nvSpPr>
            <p:cNvPr id="8" name="Right Arrow 7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 flipH="1" flipV="1">
            <a:off x="5665202" y="2592110"/>
            <a:ext cx="407010" cy="516833"/>
            <a:chOff x="167466" y="1779744"/>
            <a:chExt cx="11495139" cy="1970049"/>
          </a:xfrm>
        </p:grpSpPr>
        <p:sp>
          <p:nvSpPr>
            <p:cNvPr id="11" name="Right Arrow 10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2475337" y="1462752"/>
            <a:ext cx="5991726" cy="123910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Patient completion of online questionnaire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Exclude red flags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Check clinical suitability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(FSRH and NICE best practice guidelines)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48354" y="3166908"/>
            <a:ext cx="3076312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Automated </a:t>
            </a: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Diagnosis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Risk Stratification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Algorithm / AI - generated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49424" y="3130920"/>
            <a:ext cx="3611610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Message / Phone / Skype / </a:t>
            </a: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Face to Face / GUM</a:t>
            </a: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Escalated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2591" y="3131952"/>
            <a:ext cx="2775005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Advice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Pregnancy Test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Condoms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35523" y="807578"/>
            <a:ext cx="2866363" cy="6060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Contraception</a:t>
            </a:r>
            <a:endParaRPr lang="en-GB" sz="32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6452" y="4809403"/>
            <a:ext cx="11404582" cy="154211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Pharmacy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BP and BMI check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Contraception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Sexual Health Screen</a:t>
            </a:r>
          </a:p>
          <a:p>
            <a:pPr algn="ctr"/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Signposting</a:t>
            </a:r>
            <a:endParaRPr lang="en-GB" sz="20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 flipH="1" flipV="1">
            <a:off x="5665201" y="4333583"/>
            <a:ext cx="407010" cy="516833"/>
            <a:chOff x="167466" y="1779744"/>
            <a:chExt cx="11495139" cy="1970049"/>
          </a:xfrm>
        </p:grpSpPr>
        <p:sp>
          <p:nvSpPr>
            <p:cNvPr id="20" name="Right Arrow 19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Curved Up Arrow 21"/>
          <p:cNvSpPr/>
          <p:nvPr/>
        </p:nvSpPr>
        <p:spPr>
          <a:xfrm>
            <a:off x="11315056" y="5645197"/>
            <a:ext cx="760099" cy="590844"/>
          </a:xfrm>
          <a:prstGeom prst="curvedUpArrow">
            <a:avLst/>
          </a:prstGeom>
          <a:solidFill>
            <a:srgbClr val="6DE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43" y="275552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 General Practice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687" y="4885761"/>
            <a:ext cx="239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Automated</a:t>
            </a:r>
          </a:p>
          <a:p>
            <a:r>
              <a:rPr lang="en-GB" sz="2000" b="1" dirty="0" smtClean="0">
                <a:solidFill>
                  <a:srgbClr val="455E4D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review of selected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-66675"/>
            <a:ext cx="6629400" cy="59912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75" y="238126"/>
            <a:ext cx="6083919" cy="5781674"/>
          </a:xfrm>
        </p:spPr>
      </p:pic>
    </p:spTree>
    <p:extLst>
      <p:ext uri="{BB962C8B-B14F-4D97-AF65-F5344CB8AC3E}">
        <p14:creationId xmlns:p14="http://schemas.microsoft.com/office/powerpoint/2010/main" val="140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0"/>
            <a:ext cx="965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52872" flipV="1">
            <a:off x="8273105" y="2459389"/>
            <a:ext cx="407010" cy="516833"/>
            <a:chOff x="167466" y="1779744"/>
            <a:chExt cx="11495139" cy="1970049"/>
          </a:xfrm>
        </p:grpSpPr>
        <p:sp>
          <p:nvSpPr>
            <p:cNvPr id="5" name="Right Arrow 4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8847128" flipH="1" flipV="1">
            <a:off x="2281568" y="2459389"/>
            <a:ext cx="407010" cy="516833"/>
            <a:chOff x="167466" y="1779744"/>
            <a:chExt cx="11495139" cy="1970049"/>
          </a:xfrm>
        </p:grpSpPr>
        <p:sp>
          <p:nvSpPr>
            <p:cNvPr id="8" name="Right Arrow 7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 flipH="1" flipV="1">
            <a:off x="5665202" y="2592110"/>
            <a:ext cx="407010" cy="516833"/>
            <a:chOff x="167466" y="1779744"/>
            <a:chExt cx="11495139" cy="1970049"/>
          </a:xfrm>
        </p:grpSpPr>
        <p:sp>
          <p:nvSpPr>
            <p:cNvPr id="11" name="Right Arrow 10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2475337" y="1462752"/>
            <a:ext cx="5991726" cy="123910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Patient completion of online questionnaire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Exclude red flags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Check clinical suitability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  <a:sym typeface="Gill Sans" charset="0"/>
              </a:rPr>
              <a:t>(FSRH and NICE best practice guidelines)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48354" y="3166908"/>
            <a:ext cx="3076312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Automated </a:t>
            </a: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Diagnosis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Risk Stratification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Algorithm / AI - generated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49424" y="3130920"/>
            <a:ext cx="3611610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Message / Phone / Skype / </a:t>
            </a: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Face to Face / GUM</a:t>
            </a:r>
          </a:p>
          <a:p>
            <a:pPr algn="ctr"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Escalated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2591" y="3131952"/>
            <a:ext cx="2775005" cy="122158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Advice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Pregnancy Test</a:t>
            </a: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Condoms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35523" y="807578"/>
            <a:ext cx="2866363" cy="6060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Contraception</a:t>
            </a:r>
            <a:endParaRPr lang="en-GB" sz="32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6452" y="4809403"/>
            <a:ext cx="11404582" cy="154211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Pharmacy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BP and BMI check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Contraception</a:t>
            </a:r>
          </a:p>
          <a:p>
            <a:pPr algn="ctr">
              <a:spcAft>
                <a:spcPts val="0"/>
              </a:spcAft>
            </a:pPr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Sexual Health Screen</a:t>
            </a:r>
          </a:p>
          <a:p>
            <a:pPr algn="ctr"/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Signposting</a:t>
            </a:r>
            <a:endParaRPr lang="en-GB" sz="20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 flipH="1" flipV="1">
            <a:off x="5665201" y="4333583"/>
            <a:ext cx="407010" cy="516833"/>
            <a:chOff x="167466" y="1779744"/>
            <a:chExt cx="11495139" cy="1970049"/>
          </a:xfrm>
        </p:grpSpPr>
        <p:sp>
          <p:nvSpPr>
            <p:cNvPr id="20" name="Right Arrow 19"/>
            <p:cNvSpPr/>
            <p:nvPr/>
          </p:nvSpPr>
          <p:spPr>
            <a:xfrm>
              <a:off x="697826" y="1779745"/>
              <a:ext cx="10964779" cy="1970048"/>
            </a:xfrm>
            <a:prstGeom prst="rightArrow">
              <a:avLst>
                <a:gd name="adj1" fmla="val 66768"/>
                <a:gd name="adj2" fmla="val 43562"/>
              </a:avLst>
            </a:prstGeom>
            <a:solidFill>
              <a:schemeClr val="bg1"/>
            </a:solidFill>
            <a:ln>
              <a:solidFill>
                <a:srgbClr val="41CA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 rot="16200000" flipV="1">
              <a:off x="124800" y="1822410"/>
              <a:ext cx="1864334" cy="177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Curved Up Arrow 21"/>
          <p:cNvSpPr/>
          <p:nvPr/>
        </p:nvSpPr>
        <p:spPr>
          <a:xfrm>
            <a:off x="11315056" y="5645197"/>
            <a:ext cx="760099" cy="590844"/>
          </a:xfrm>
          <a:prstGeom prst="curvedUpArrow">
            <a:avLst/>
          </a:prstGeom>
          <a:solidFill>
            <a:srgbClr val="6DE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43" y="275552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 General Practice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687" y="4885761"/>
            <a:ext cx="239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Automated</a:t>
            </a:r>
          </a:p>
          <a:p>
            <a:r>
              <a:rPr lang="en-GB" sz="2000" b="1" dirty="0" smtClean="0">
                <a:solidFill>
                  <a:srgbClr val="455E4D"/>
                </a:solidFill>
                <a:effectLst>
                  <a:glow rad="342900">
                    <a:srgbClr val="FFFFFF"/>
                  </a:glow>
                </a:effectLst>
                <a:ea typeface="ヒラギノ角ゴ ProN W3" charset="0"/>
                <a:cs typeface="ヒラギノ角ゴ ProN W3" charset="0"/>
              </a:rPr>
              <a:t>review of selected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88" y="2202039"/>
            <a:ext cx="1159768" cy="11523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4599" y="4219407"/>
            <a:ext cx="1434209" cy="412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Walk-in Centre</a:t>
            </a:r>
            <a:endParaRPr lang="en-GB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223747" y="2493097"/>
            <a:ext cx="1424995" cy="41212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Online Doctor</a:t>
            </a:r>
            <a:endParaRPr lang="en-GB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83027" y="4720039"/>
            <a:ext cx="1434209" cy="412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GUM Clinic</a:t>
            </a:r>
            <a:endParaRPr lang="en-GB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190149" y="3671375"/>
            <a:ext cx="1434209" cy="412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GP Surgery</a:t>
            </a:r>
            <a:endParaRPr lang="en-GB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90149" y="3106394"/>
            <a:ext cx="1452639" cy="41212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Pharmacy</a:t>
            </a:r>
            <a:endParaRPr lang="en-GB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919837" y="2334923"/>
            <a:ext cx="1533166" cy="95440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Orders </a:t>
            </a:r>
            <a:r>
              <a:rPr lang="en-GB" sz="1200" dirty="0" smtClean="0"/>
              <a:t>contraceptive</a:t>
            </a:r>
            <a:endParaRPr lang="en-GB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6784375" y="1650726"/>
            <a:ext cx="1718172" cy="10430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GB" sz="1200" dirty="0" smtClean="0"/>
              <a:t>Treatment Prescribed Online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Advice on safe sex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Pharmacy check BP and BMI</a:t>
            </a:r>
            <a:endParaRPr lang="en-GB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8677067" y="1707856"/>
            <a:ext cx="1466177" cy="37901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Click and Collect same day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9117" y="2241605"/>
            <a:ext cx="1475261" cy="37329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Delivered to home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19837" y="3912861"/>
            <a:ext cx="1533166" cy="7840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Online Assessment triages suitability for remote </a:t>
            </a:r>
            <a:r>
              <a:rPr lang="en-GB" sz="1200" dirty="0" smtClean="0"/>
              <a:t>treatment</a:t>
            </a:r>
            <a:endParaRPr lang="en-GB" sz="1200" dirty="0"/>
          </a:p>
        </p:txBody>
      </p:sp>
      <p:cxnSp>
        <p:nvCxnSpPr>
          <p:cNvPr id="13" name="Straight Arrow Connector 12"/>
          <p:cNvCxnSpPr>
            <a:endCxn id="8" idx="2"/>
          </p:cNvCxnSpPr>
          <p:nvPr/>
        </p:nvCxnSpPr>
        <p:spPr>
          <a:xfrm flipV="1">
            <a:off x="4686420" y="3289329"/>
            <a:ext cx="0" cy="62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342976" y="1709838"/>
            <a:ext cx="1275529" cy="53176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Repeat </a:t>
            </a:r>
            <a:r>
              <a:rPr lang="en-GB" sz="1200" dirty="0" smtClean="0"/>
              <a:t>Reminder</a:t>
            </a:r>
            <a:endParaRPr lang="en-GB" sz="1200" dirty="0"/>
          </a:p>
        </p:txBody>
      </p:sp>
      <p:cxnSp>
        <p:nvCxnSpPr>
          <p:cNvPr id="16" name="Elbow Connector 15"/>
          <p:cNvCxnSpPr>
            <a:stCxn id="15" idx="3"/>
            <a:endCxn id="8" idx="0"/>
          </p:cNvCxnSpPr>
          <p:nvPr/>
        </p:nvCxnSpPr>
        <p:spPr>
          <a:xfrm flipH="1">
            <a:off x="4686420" y="1975722"/>
            <a:ext cx="6932085" cy="359201"/>
          </a:xfrm>
          <a:prstGeom prst="bentConnector4">
            <a:avLst>
              <a:gd name="adj1" fmla="val -3298"/>
              <a:gd name="adj2" fmla="val -2762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53003" y="2172275"/>
            <a:ext cx="1331372" cy="73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724277">
            <a:off x="5344678" y="2283061"/>
            <a:ext cx="1370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Prescription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1776" y="3556593"/>
            <a:ext cx="108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455E4D"/>
                </a:solidFill>
              </a:rPr>
              <a:t>Suitable</a:t>
            </a:r>
            <a:endParaRPr lang="en-GB" sz="1400" b="1" dirty="0">
              <a:solidFill>
                <a:srgbClr val="455E4D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24217" y="2765231"/>
            <a:ext cx="1690430" cy="3339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Referral to GUM </a:t>
            </a:r>
            <a:r>
              <a:rPr lang="en-GB" sz="1000" dirty="0" smtClean="0"/>
              <a:t>Clinic / GP</a:t>
            </a:r>
            <a:endParaRPr lang="en-GB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53003" y="2906176"/>
            <a:ext cx="1371214" cy="2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1107" y="2665764"/>
            <a:ext cx="12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Coil/Implant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44809" y="2973436"/>
            <a:ext cx="1370706" cy="466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824217" y="3227014"/>
            <a:ext cx="1690430" cy="32917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Pharmacy to administer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 rot="1284004">
            <a:off x="5937469" y="3081026"/>
            <a:ext cx="968885" cy="28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Depot </a:t>
            </a:r>
            <a:r>
              <a:rPr lang="en-GB" sz="1200" dirty="0" err="1" smtClean="0">
                <a:solidFill>
                  <a:srgbClr val="000000"/>
                </a:solidFill>
              </a:rPr>
              <a:t>Inj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502547" y="1897370"/>
            <a:ext cx="174520" cy="27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2547" y="2172275"/>
            <a:ext cx="186570" cy="255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143244" y="1897370"/>
            <a:ext cx="207704" cy="27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164378" y="2172274"/>
            <a:ext cx="186570" cy="25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80547" y="2593533"/>
            <a:ext cx="838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solidFill>
                  <a:srgbClr val="92D050"/>
                </a:solidFill>
              </a:rPr>
              <a:t>I need contraception</a:t>
            </a:r>
            <a:endParaRPr lang="en-GB" sz="900" dirty="0">
              <a:solidFill>
                <a:srgbClr val="92D050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6200000">
            <a:off x="3396647" y="3296402"/>
            <a:ext cx="482560" cy="554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10391383" y="2318101"/>
            <a:ext cx="1235824" cy="53176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Follow up questionnaire remotely</a:t>
            </a:r>
            <a:endParaRPr lang="en-GB" sz="1200" dirty="0"/>
          </a:p>
        </p:txBody>
      </p:sp>
      <p:sp>
        <p:nvSpPr>
          <p:cNvPr id="61" name="Rounded Rectangle 60"/>
          <p:cNvSpPr/>
          <p:nvPr/>
        </p:nvSpPr>
        <p:spPr>
          <a:xfrm>
            <a:off x="10143244" y="4685261"/>
            <a:ext cx="1718172" cy="10430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Reinforce education</a:t>
            </a:r>
          </a:p>
          <a:p>
            <a:pPr marL="228600" indent="-228600">
              <a:buAutoNum type="arabicPeriod"/>
            </a:pPr>
            <a:r>
              <a:rPr lang="en-GB" sz="1200" dirty="0" smtClean="0"/>
              <a:t>No action required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Managed remotely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smtClean="0"/>
              <a:t>Referral to F2F service</a:t>
            </a:r>
            <a:endParaRPr lang="en-GB" sz="1200" dirty="0"/>
          </a:p>
        </p:txBody>
      </p:sp>
      <p:sp>
        <p:nvSpPr>
          <p:cNvPr id="41" name="Cloud Callout 40"/>
          <p:cNvSpPr/>
          <p:nvPr/>
        </p:nvSpPr>
        <p:spPr>
          <a:xfrm>
            <a:off x="2125073" y="4878752"/>
            <a:ext cx="1512854" cy="6897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302617" y="5071332"/>
            <a:ext cx="137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</a:rPr>
              <a:t>Data Storage Cloud</a:t>
            </a:r>
          </a:p>
          <a:p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6200000">
            <a:off x="1784069" y="3241250"/>
            <a:ext cx="482560" cy="554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Alternate Process 59"/>
          <p:cNvSpPr/>
          <p:nvPr/>
        </p:nvSpPr>
        <p:spPr>
          <a:xfrm>
            <a:off x="2205478" y="4093215"/>
            <a:ext cx="1304141" cy="3010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NHS</a:t>
            </a:r>
            <a:r>
              <a:rPr lang="en-GB" dirty="0" smtClean="0"/>
              <a:t> </a:t>
            </a:r>
            <a:r>
              <a:rPr lang="en-GB" sz="1000" dirty="0" smtClean="0"/>
              <a:t>Patient Record</a:t>
            </a:r>
            <a:endParaRPr lang="en-GB" sz="1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827874" y="4476209"/>
            <a:ext cx="0" cy="310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5" idx="2"/>
            <a:endCxn id="61" idx="0"/>
          </p:cNvCxnSpPr>
          <p:nvPr/>
        </p:nvCxnSpPr>
        <p:spPr>
          <a:xfrm flipH="1">
            <a:off x="11002330" y="2849868"/>
            <a:ext cx="6965" cy="183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 Arrow 74"/>
          <p:cNvSpPr/>
          <p:nvPr/>
        </p:nvSpPr>
        <p:spPr>
          <a:xfrm>
            <a:off x="8840628" y="4972629"/>
            <a:ext cx="1196203" cy="2237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Down Arrow 75"/>
          <p:cNvSpPr/>
          <p:nvPr/>
        </p:nvSpPr>
        <p:spPr>
          <a:xfrm>
            <a:off x="8632864" y="2793996"/>
            <a:ext cx="221899" cy="188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eft Arrow 77"/>
          <p:cNvSpPr/>
          <p:nvPr/>
        </p:nvSpPr>
        <p:spPr>
          <a:xfrm>
            <a:off x="3767746" y="5192981"/>
            <a:ext cx="3990270" cy="375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edefined Process 78"/>
          <p:cNvSpPr/>
          <p:nvPr/>
        </p:nvSpPr>
        <p:spPr>
          <a:xfrm>
            <a:off x="7864428" y="4764349"/>
            <a:ext cx="939033" cy="871632"/>
          </a:xfrm>
          <a:prstGeom prst="flowChartPredefinedProcess">
            <a:avLst/>
          </a:prstGeom>
          <a:solidFill>
            <a:srgbClr val="6DE9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Summary</a:t>
            </a:r>
            <a:endParaRPr lang="en-GB" sz="1050" dirty="0"/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675094" y="4786852"/>
            <a:ext cx="240101" cy="1857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962" y="314180"/>
            <a:ext cx="369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How Does It Work?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Contraception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18" y="274294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Digital Consultation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 rot="5400000" flipH="1" flipV="1">
            <a:off x="3355147" y="2048023"/>
            <a:ext cx="720762" cy="605733"/>
            <a:chOff x="2788760" y="1284467"/>
            <a:chExt cx="720762" cy="605733"/>
          </a:xfrm>
        </p:grpSpPr>
        <p:sp>
          <p:nvSpPr>
            <p:cNvPr id="5" name="Down Arrow 4"/>
            <p:cNvSpPr/>
            <p:nvPr/>
          </p:nvSpPr>
          <p:spPr>
            <a:xfrm>
              <a:off x="2788760" y="1452260"/>
              <a:ext cx="720762" cy="437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CCD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88761" y="1284467"/>
              <a:ext cx="664271" cy="275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5400000" flipH="1" flipV="1">
            <a:off x="3355147" y="4349074"/>
            <a:ext cx="720762" cy="605733"/>
            <a:chOff x="2788760" y="1284467"/>
            <a:chExt cx="720762" cy="605733"/>
          </a:xfrm>
        </p:grpSpPr>
        <p:sp>
          <p:nvSpPr>
            <p:cNvPr id="8" name="Down Arrow 7"/>
            <p:cNvSpPr/>
            <p:nvPr/>
          </p:nvSpPr>
          <p:spPr>
            <a:xfrm>
              <a:off x="2788760" y="1452260"/>
              <a:ext cx="720762" cy="437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CCD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8761" y="1284467"/>
              <a:ext cx="664271" cy="275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 flipH="1" flipV="1">
            <a:off x="3355147" y="5514563"/>
            <a:ext cx="720762" cy="605733"/>
            <a:chOff x="2788760" y="1284467"/>
            <a:chExt cx="720762" cy="605733"/>
          </a:xfrm>
        </p:grpSpPr>
        <p:sp>
          <p:nvSpPr>
            <p:cNvPr id="11" name="Down Arrow 10"/>
            <p:cNvSpPr/>
            <p:nvPr/>
          </p:nvSpPr>
          <p:spPr>
            <a:xfrm>
              <a:off x="2788760" y="1452260"/>
              <a:ext cx="720762" cy="437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CCD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8761" y="1284467"/>
              <a:ext cx="664271" cy="275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4136096" y="1865459"/>
            <a:ext cx="3056284" cy="97086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Evidence based best practice</a:t>
            </a:r>
            <a:endParaRPr lang="en-GB" sz="28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72362" y="1839869"/>
            <a:ext cx="4448704" cy="715089"/>
          </a:xfrm>
          <a:prstGeom prst="wedgeRoundRectCallout">
            <a:avLst>
              <a:gd name="adj1" fmla="val -54687"/>
              <a:gd name="adj2" fmla="val 34500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It’s essentially doing what the doctor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in face to face practice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36096" y="5320484"/>
            <a:ext cx="3056284" cy="97086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Live Empirical Data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136096" y="4141530"/>
            <a:ext cx="3056284" cy="97086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Consistent </a:t>
            </a:r>
            <a:r>
              <a:rPr lang="en-GB" sz="28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Attention to </a:t>
            </a:r>
            <a:r>
              <a:rPr lang="en-GB" sz="28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Detail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472362" y="4313726"/>
            <a:ext cx="4448704" cy="715089"/>
          </a:xfrm>
          <a:prstGeom prst="wedgeRoundRectCallout">
            <a:avLst>
              <a:gd name="adj1" fmla="val -54687"/>
              <a:gd name="adj2" fmla="val 34500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it’s being done by computer it won’t forget any of the steps will it?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472362" y="5320484"/>
            <a:ext cx="4448704" cy="1021556"/>
          </a:xfrm>
          <a:prstGeom prst="wedgeRoundRectCallout">
            <a:avLst>
              <a:gd name="adj1" fmla="val -54687"/>
              <a:gd name="adj2" fmla="val 34500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Presumably if there’s something going round (the area / country) it will know and take that into account?</a:t>
            </a:r>
          </a:p>
        </p:txBody>
      </p:sp>
      <p:grpSp>
        <p:nvGrpSpPr>
          <p:cNvPr id="20" name="Group 19"/>
          <p:cNvGrpSpPr/>
          <p:nvPr/>
        </p:nvGrpSpPr>
        <p:grpSpPr>
          <a:xfrm rot="5400000" flipH="1" flipV="1">
            <a:off x="3355147" y="3191605"/>
            <a:ext cx="720762" cy="605733"/>
            <a:chOff x="2788760" y="1284467"/>
            <a:chExt cx="720762" cy="605733"/>
          </a:xfrm>
        </p:grpSpPr>
        <p:sp>
          <p:nvSpPr>
            <p:cNvPr id="21" name="Down Arrow 20"/>
            <p:cNvSpPr/>
            <p:nvPr/>
          </p:nvSpPr>
          <p:spPr>
            <a:xfrm>
              <a:off x="2788760" y="1452260"/>
              <a:ext cx="720762" cy="4379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70CCD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88761" y="1284467"/>
              <a:ext cx="664271" cy="275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ounded Rectangle 22"/>
          <p:cNvSpPr/>
          <p:nvPr/>
        </p:nvSpPr>
        <p:spPr bwMode="auto">
          <a:xfrm>
            <a:off x="4136096" y="3009041"/>
            <a:ext cx="3056284" cy="97086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Designed by a Panel of Experts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472362" y="3069398"/>
            <a:ext cx="4448704" cy="1021556"/>
          </a:xfrm>
          <a:prstGeom prst="wedgeRoundRectCallout">
            <a:avLst>
              <a:gd name="adj1" fmla="val -54687"/>
              <a:gd name="adj2" fmla="val 34500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multiple doctors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designed it they will have balanced each other out so it doesn’t make any mistakes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1" y="1972516"/>
            <a:ext cx="343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Follows Best Practice Guidelines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NICE, FSRH, BASHH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Peer Reviewed: 4 authors, 14 GPs, Panel of consultant specialists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821" y="3217205"/>
            <a:ext cx="34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Accomplished GPs and Consultants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depth user experience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Dedicated IT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821" y="4259331"/>
            <a:ext cx="34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Extensive testing and monitoring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Robust Clinical and Information Governance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618" y="5320484"/>
            <a:ext cx="34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Data Analysis Team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Clinical Dashboards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Involved in high quality RCTs</a:t>
            </a:r>
          </a:p>
        </p:txBody>
      </p:sp>
    </p:spTree>
    <p:extLst>
      <p:ext uri="{BB962C8B-B14F-4D97-AF65-F5344CB8AC3E}">
        <p14:creationId xmlns:p14="http://schemas.microsoft.com/office/powerpoint/2010/main" val="2886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36" y="14973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Data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87019" y="2394598"/>
            <a:ext cx="10964778" cy="1970048"/>
          </a:xfrm>
          <a:prstGeom prst="rightArrow">
            <a:avLst>
              <a:gd name="adj1" fmla="val 65111"/>
              <a:gd name="adj2" fmla="val 30457"/>
            </a:avLst>
          </a:prstGeom>
          <a:solidFill>
            <a:schemeClr val="bg1"/>
          </a:solidFill>
          <a:ln>
            <a:solidFill>
              <a:srgbClr val="41C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235812" y="1918438"/>
            <a:ext cx="2155901" cy="52262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Data Points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0689" y="2850448"/>
            <a:ext cx="2069428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en-GB" sz="2400" b="1" kern="0" dirty="0">
                <a:solidFill>
                  <a:srgbClr val="005A14"/>
                </a:solidFill>
                <a:latin typeface="+mn-lt"/>
                <a:cs typeface="+mn-cs"/>
              </a:rPr>
              <a:t>DIY data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Personal Testing / Measurement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9679" y="2850448"/>
            <a:ext cx="270133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en-GB" sz="2400" b="1" kern="0" dirty="0">
                <a:solidFill>
                  <a:srgbClr val="005A14"/>
                </a:solidFill>
                <a:latin typeface="+mn-lt"/>
                <a:cs typeface="+mn-cs"/>
              </a:rPr>
              <a:t>3</a:t>
            </a:r>
            <a:r>
              <a:rPr lang="en-GB" sz="2400" b="1" kern="0" baseline="30000" dirty="0">
                <a:solidFill>
                  <a:srgbClr val="005A14"/>
                </a:solidFill>
                <a:latin typeface="+mn-lt"/>
                <a:cs typeface="+mn-cs"/>
              </a:rPr>
              <a:t>rd</a:t>
            </a:r>
            <a:r>
              <a:rPr lang="en-GB" sz="2400" b="1" kern="0" dirty="0">
                <a:solidFill>
                  <a:srgbClr val="005A14"/>
                </a:solidFill>
                <a:latin typeface="+mn-lt"/>
                <a:cs typeface="+mn-cs"/>
              </a:rPr>
              <a:t> Party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Pharmacy, GP / Hospital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NHS record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86298" y="2850448"/>
            <a:ext cx="2313581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en-GB" sz="2400" b="1" kern="0" dirty="0">
                <a:solidFill>
                  <a:srgbClr val="7030A0"/>
                </a:solidFill>
                <a:latin typeface="+mn-lt"/>
                <a:cs typeface="+mn-cs"/>
              </a:rPr>
              <a:t>Automated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kern="0" dirty="0">
                <a:solidFill>
                  <a:srgbClr val="7030A0"/>
                </a:solidFill>
                <a:latin typeface="+mn-lt"/>
                <a:cs typeface="+mn-cs"/>
              </a:rPr>
              <a:t>Health monitoring technology</a:t>
            </a: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4205" y="2850448"/>
            <a:ext cx="144021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en-GB" sz="2400" b="1" kern="0" dirty="0">
                <a:solidFill>
                  <a:srgbClr val="005A14"/>
                </a:solidFill>
                <a:latin typeface="+mn-lt"/>
                <a:cs typeface="+mn-cs"/>
              </a:rPr>
              <a:t>DIY recall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Q&amp;A</a:t>
            </a:r>
          </a:p>
        </p:txBody>
      </p:sp>
      <p:sp>
        <p:nvSpPr>
          <p:cNvPr id="19" name="Rectangle 18"/>
          <p:cNvSpPr/>
          <p:nvPr/>
        </p:nvSpPr>
        <p:spPr>
          <a:xfrm rot="16200000" flipV="1">
            <a:off x="100012" y="3206719"/>
            <a:ext cx="1522415" cy="275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998933" y="2404770"/>
            <a:ext cx="123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50000"/>
            </a:pPr>
            <a:r>
              <a:rPr lang="en-GB" kern="0" dirty="0">
                <a:solidFill>
                  <a:srgbClr val="41CABD"/>
                </a:solidFill>
                <a:latin typeface="+mn-lt"/>
                <a:cs typeface="+mn-cs"/>
              </a:rPr>
              <a:t>Credibility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11700" y="5106297"/>
            <a:ext cx="2262716" cy="91940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don’t want it to rely just on me... what if I forget something? 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3173018" y="5106297"/>
            <a:ext cx="2467918" cy="91940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they could send you a kit to test it to check that would be much better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948302" y="5106297"/>
            <a:ext cx="2802707" cy="91940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my pharmacist or GP does the check that would reassure me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9049090" y="5106297"/>
            <a:ext cx="2802707" cy="91940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want it (tech guardian angel) to look out for the blind spots I can</a:t>
            </a:r>
            <a:r>
              <a:rPr lang="mr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see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991455" y="4343412"/>
            <a:ext cx="2755905" cy="52262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Collated Over 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514696" y="2179752"/>
            <a:ext cx="721116" cy="50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00344" y="2209443"/>
            <a:ext cx="721116" cy="50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59746" y="4036791"/>
            <a:ext cx="721116" cy="50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779164" y="4020563"/>
            <a:ext cx="721116" cy="502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63" y="9445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The Omnichannel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07"/>
          <a:stretch/>
        </p:blipFill>
        <p:spPr>
          <a:xfrm rot="14097277" flipH="1" flipV="1">
            <a:off x="6341000" y="2953325"/>
            <a:ext cx="1012134" cy="967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07"/>
          <a:stretch/>
        </p:blipFill>
        <p:spPr>
          <a:xfrm rot="14097277">
            <a:off x="4777620" y="2814982"/>
            <a:ext cx="1012134" cy="967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8158666" y="574766"/>
            <a:ext cx="3558869" cy="3321157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One</a:t>
            </a:r>
            <a:r>
              <a:rPr lang="en-GB" sz="3200" b="1" dirty="0" smtClean="0">
                <a:solidFill>
                  <a:srgbClr val="005A14"/>
                </a:solidFill>
                <a:effectLst/>
                <a:latin typeface="+mn-lt"/>
                <a:ea typeface="ヒラギノ角ゴ ProN W3" charset="0"/>
                <a:cs typeface="ヒラギノ角ゴ ProN W3" charset="0"/>
              </a:rPr>
              <a:t>-</a:t>
            </a:r>
            <a:r>
              <a:rPr lang="en-GB" sz="32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Stop </a:t>
            </a:r>
            <a:r>
              <a:rPr lang="en-GB" sz="32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Shop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Medically enabled to </a:t>
            </a: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provide a prescription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Detailed consultation (without the pressure of the queue)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Broader advice </a:t>
            </a:r>
            <a:endParaRPr lang="en-GB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 advice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7102" y="3019466"/>
            <a:ext cx="3527981" cy="346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1CAB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Accessible Care</a:t>
            </a:r>
            <a:endParaRPr lang="en-GB" sz="32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Physical examination, testing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Personal touch, support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Instant distribution 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Administer </a:t>
            </a: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treatments e.g. vaccinations</a:t>
            </a:r>
          </a:p>
          <a:p>
            <a:pPr marL="182563" indent="-182563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●"/>
            </a:pPr>
            <a:r>
              <a:rPr lang="en-GB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Demonstrate devices and education e.g. inhalers, glucometers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94970" y="5585340"/>
            <a:ext cx="6271328" cy="715089"/>
          </a:xfrm>
          <a:prstGeom prst="wedgeRoundRectCallout">
            <a:avLst>
              <a:gd name="adj1" fmla="val -45784"/>
              <a:gd name="adj2" fmla="val 59395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They’re like the 2 halves of the service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(online) coming from proper pharmacy is much better that it being just online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709" y="2934951"/>
            <a:ext cx="753806" cy="753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06337" y="3019466"/>
            <a:ext cx="86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GP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8375" y="1584880"/>
            <a:ext cx="216595" cy="332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83687" y="2092165"/>
            <a:ext cx="272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Pharmacy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6648" y="4075639"/>
            <a:ext cx="250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Online Doctor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576775"/>
            <a:ext cx="11234057" cy="560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Case Study: Online HIV testing service in London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Online STI testing to complement Central London GUM clinic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Website, an </a:t>
            </a:r>
            <a:r>
              <a:rPr lang="en-GB" dirty="0">
                <a:solidFill>
                  <a:srgbClr val="455E4D"/>
                </a:solidFill>
              </a:rPr>
              <a:t>online consultation, supply of test kits and a results management </a:t>
            </a:r>
            <a:r>
              <a:rPr lang="en-GB" dirty="0" smtClean="0">
                <a:solidFill>
                  <a:srgbClr val="455E4D"/>
                </a:solidFill>
              </a:rPr>
              <a:t>service with full clinical and pharmacy support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35,000+ </a:t>
            </a:r>
            <a:r>
              <a:rPr lang="en-GB" dirty="0">
                <a:solidFill>
                  <a:srgbClr val="455E4D"/>
                </a:solidFill>
              </a:rPr>
              <a:t>test kits issued to patients across a range of age groups (16-55+)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455E4D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455E4D"/>
                </a:solidFill>
              </a:rPr>
              <a:t>Boosted </a:t>
            </a:r>
            <a:r>
              <a:rPr lang="en-US" b="1" dirty="0">
                <a:solidFill>
                  <a:srgbClr val="455E4D"/>
                </a:solidFill>
              </a:rPr>
              <a:t>new diagnosis of HIV by 24% </a:t>
            </a:r>
            <a:endParaRPr lang="en-US" b="1" dirty="0" smtClean="0">
              <a:solidFill>
                <a:srgbClr val="455E4D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55E4D"/>
                </a:solidFill>
              </a:rPr>
              <a:t>Reactivity </a:t>
            </a:r>
            <a:r>
              <a:rPr lang="en-GB" dirty="0">
                <a:solidFill>
                  <a:srgbClr val="455E4D"/>
                </a:solidFill>
              </a:rPr>
              <a:t>rate of 20 per 1000</a:t>
            </a:r>
            <a:endParaRPr lang="en-US" dirty="0">
              <a:solidFill>
                <a:srgbClr val="455E4D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solidFill>
                  <a:srgbClr val="455E4D"/>
                </a:solidFill>
              </a:rPr>
              <a:t>Diagnosis: Black </a:t>
            </a:r>
            <a:r>
              <a:rPr lang="en-US" dirty="0">
                <a:solidFill>
                  <a:srgbClr val="455E4D"/>
                </a:solidFill>
              </a:rPr>
              <a:t>African heterosexuals in a </a:t>
            </a:r>
            <a:r>
              <a:rPr lang="en-US" b="1" dirty="0">
                <a:solidFill>
                  <a:srgbClr val="455E4D"/>
                </a:solidFill>
              </a:rPr>
              <a:t>higher proportion </a:t>
            </a:r>
            <a:r>
              <a:rPr lang="en-US" dirty="0" smtClean="0">
                <a:solidFill>
                  <a:srgbClr val="455E4D"/>
                </a:solidFill>
              </a:rPr>
              <a:t>and MSM </a:t>
            </a:r>
            <a:r>
              <a:rPr lang="en-US" dirty="0">
                <a:solidFill>
                  <a:srgbClr val="455E4D"/>
                </a:solidFill>
              </a:rPr>
              <a:t>in a comparable </a:t>
            </a:r>
            <a:r>
              <a:rPr lang="en-US" dirty="0" smtClean="0">
                <a:solidFill>
                  <a:srgbClr val="455E4D"/>
                </a:solidFill>
              </a:rPr>
              <a:t>proportion in comparison to GUM services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solidFill>
                  <a:srgbClr val="455E4D"/>
                </a:solidFill>
              </a:rPr>
              <a:t>Test </a:t>
            </a:r>
            <a:r>
              <a:rPr lang="en-US" dirty="0">
                <a:solidFill>
                  <a:srgbClr val="455E4D"/>
                </a:solidFill>
              </a:rPr>
              <a:t>turn around time of 1.5 </a:t>
            </a:r>
            <a:r>
              <a:rPr lang="en-US" dirty="0" smtClean="0">
                <a:solidFill>
                  <a:srgbClr val="455E4D"/>
                </a:solidFill>
              </a:rPr>
              <a:t>days</a:t>
            </a:r>
            <a:endParaRPr lang="en-GB" dirty="0">
              <a:solidFill>
                <a:srgbClr val="455E4D"/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In the next 30 minutes…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455E4D"/>
                </a:solidFill>
              </a:rPr>
              <a:t>What does an </a:t>
            </a:r>
            <a:r>
              <a:rPr lang="en-US" b="1" dirty="0">
                <a:solidFill>
                  <a:srgbClr val="455E4D"/>
                </a:solidFill>
              </a:rPr>
              <a:t>o</a:t>
            </a:r>
            <a:r>
              <a:rPr lang="en-US" b="1" dirty="0" smtClean="0">
                <a:solidFill>
                  <a:srgbClr val="455E4D"/>
                </a:solidFill>
              </a:rPr>
              <a:t>mnichannel approach mean?</a:t>
            </a:r>
          </a:p>
          <a:p>
            <a:endParaRPr lang="en-US" b="1" dirty="0" smtClean="0">
              <a:solidFill>
                <a:srgbClr val="455E4D"/>
              </a:solidFill>
            </a:endParaRPr>
          </a:p>
          <a:p>
            <a:r>
              <a:rPr lang="en-US" b="1" dirty="0" smtClean="0">
                <a:solidFill>
                  <a:srgbClr val="455E4D"/>
                </a:solidFill>
              </a:rPr>
              <a:t>Why do we need it</a:t>
            </a:r>
          </a:p>
          <a:p>
            <a:pPr marL="0" indent="0">
              <a:buNone/>
            </a:pPr>
            <a:endParaRPr lang="en-US" b="1" dirty="0" smtClean="0">
              <a:solidFill>
                <a:srgbClr val="455E4D"/>
              </a:solidFill>
            </a:endParaRPr>
          </a:p>
          <a:p>
            <a:r>
              <a:rPr lang="en-US" b="1" dirty="0" smtClean="0">
                <a:solidFill>
                  <a:srgbClr val="455E4D"/>
                </a:solidFill>
              </a:rPr>
              <a:t>What does the model look like</a:t>
            </a:r>
          </a:p>
          <a:p>
            <a:pPr marL="0" indent="0">
              <a:buNone/>
            </a:pPr>
            <a:endParaRPr lang="en-US" b="1" dirty="0" smtClean="0">
              <a:solidFill>
                <a:srgbClr val="455E4D"/>
              </a:solidFill>
            </a:endParaRPr>
          </a:p>
          <a:p>
            <a:r>
              <a:rPr lang="en-US" b="1" dirty="0" smtClean="0">
                <a:solidFill>
                  <a:srgbClr val="455E4D"/>
                </a:solidFill>
              </a:rPr>
              <a:t>How does it work</a:t>
            </a:r>
          </a:p>
          <a:p>
            <a:endParaRPr lang="en-US" b="1" dirty="0" smtClean="0">
              <a:solidFill>
                <a:srgbClr val="455E4D"/>
              </a:solidFill>
            </a:endParaRPr>
          </a:p>
          <a:p>
            <a:r>
              <a:rPr lang="en-US" b="1" dirty="0" smtClean="0">
                <a:solidFill>
                  <a:srgbClr val="455E4D"/>
                </a:solidFill>
              </a:rPr>
              <a:t>Where is this going</a:t>
            </a:r>
            <a:endParaRPr lang="en-US" b="1" dirty="0">
              <a:solidFill>
                <a:srgbClr val="455E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6267" y="571410"/>
            <a:ext cx="11532700" cy="63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0070C0"/>
                </a:solidFill>
              </a:rPr>
              <a:t>Outcomes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7" y="1473936"/>
            <a:ext cx="2873288" cy="57220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Effective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67" y="257650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Better health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Extended reach of hard to reach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40k Patients/month using online service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Flexibility throughout patient pathway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Tailored health advice &amp; opportunistic health education part of every consultation</a:t>
            </a:r>
          </a:p>
        </p:txBody>
      </p:sp>
    </p:spTree>
    <p:extLst>
      <p:ext uri="{BB962C8B-B14F-4D97-AF65-F5344CB8AC3E}">
        <p14:creationId xmlns:p14="http://schemas.microsoft.com/office/powerpoint/2010/main" val="15833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33" y="38139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Outcomes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33" y="1457128"/>
            <a:ext cx="2875740" cy="57220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Safe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133" y="2418211"/>
            <a:ext cx="6828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Peer Reviewed, Best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Responsible prescribing, antibiotic stewardship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Consistent delivery of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Ability to respond to change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Feedback dashboards and data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Pharmacy F2F arm incl. checks and safeguarding</a:t>
            </a:r>
          </a:p>
        </p:txBody>
      </p:sp>
    </p:spTree>
    <p:extLst>
      <p:ext uri="{BB962C8B-B14F-4D97-AF65-F5344CB8AC3E}">
        <p14:creationId xmlns:p14="http://schemas.microsoft.com/office/powerpoint/2010/main" val="2603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174" y="39887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Outcomes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4174" y="1438335"/>
            <a:ext cx="2877454" cy="57220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Patient Experience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173" y="2219223"/>
            <a:ext cx="978373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95% would recommend the service to friends/family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Dedicated patient support, clinical and tech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Extensive user testing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Access 7 days a week, pharmacy late opening, extensive geographical 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Compatible on all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Delivery of medications</a:t>
            </a:r>
          </a:p>
        </p:txBody>
      </p:sp>
    </p:spTree>
    <p:extLst>
      <p:ext uri="{BB962C8B-B14F-4D97-AF65-F5344CB8AC3E}">
        <p14:creationId xmlns:p14="http://schemas.microsoft.com/office/powerpoint/2010/main" val="867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134" y="38793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Outcomes</a:t>
            </a:r>
            <a:br>
              <a:rPr lang="en-GB" b="1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134" y="1388970"/>
            <a:ext cx="2877277" cy="572206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Efficient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134" y="2474861"/>
            <a:ext cx="7959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Integrated service offering i.e. Screening, diagnosis, treatment &amp;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Scalable - clinicians can manage &gt;100 patients per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Provide rapid access to 1800+ pharmacies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Patient demand routed appropriately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3636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36362"/>
                </a:solidFill>
              </a:rPr>
              <a:t>Summary for faster F2F consults</a:t>
            </a:r>
          </a:p>
        </p:txBody>
      </p:sp>
    </p:spTree>
    <p:extLst>
      <p:ext uri="{BB962C8B-B14F-4D97-AF65-F5344CB8AC3E}">
        <p14:creationId xmlns:p14="http://schemas.microsoft.com/office/powerpoint/2010/main" val="5304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26" y="1047404"/>
            <a:ext cx="10515600" cy="551194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What could be the barriers and challenges of this approach?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Discuss with your </a:t>
            </a:r>
            <a:r>
              <a:rPr lang="en-US" sz="3200" b="1" dirty="0" err="1" smtClean="0">
                <a:solidFill>
                  <a:srgbClr val="002060"/>
                </a:solidFill>
              </a:rPr>
              <a:t>neighbour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3 minutes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95279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Barriers/Challenges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554480"/>
            <a:ext cx="4764578" cy="57025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55E4D"/>
                </a:solidFill>
              </a:rPr>
              <a:t>Acceptability</a:t>
            </a:r>
          </a:p>
          <a:p>
            <a:endParaRPr lang="en-US" sz="3200" dirty="0">
              <a:solidFill>
                <a:srgbClr val="455E4D"/>
              </a:solidFill>
            </a:endParaRPr>
          </a:p>
          <a:p>
            <a:r>
              <a:rPr lang="en-US" sz="3200" dirty="0" smtClean="0">
                <a:solidFill>
                  <a:srgbClr val="455E4D"/>
                </a:solidFill>
              </a:rPr>
              <a:t>Safeguarding</a:t>
            </a:r>
          </a:p>
          <a:p>
            <a:endParaRPr lang="en-US" sz="3200" dirty="0" smtClean="0">
              <a:solidFill>
                <a:srgbClr val="455E4D"/>
              </a:solidFill>
            </a:endParaRPr>
          </a:p>
          <a:p>
            <a:r>
              <a:rPr lang="en-US" sz="3200" dirty="0" smtClean="0">
                <a:solidFill>
                  <a:srgbClr val="455E4D"/>
                </a:solidFill>
              </a:rPr>
              <a:t>Verification of patient ID</a:t>
            </a:r>
          </a:p>
          <a:p>
            <a:endParaRPr lang="en-US" sz="3200" dirty="0">
              <a:solidFill>
                <a:srgbClr val="455E4D"/>
              </a:solidFill>
            </a:endParaRPr>
          </a:p>
          <a:p>
            <a:r>
              <a:rPr lang="en-US" sz="3200" dirty="0" smtClean="0">
                <a:solidFill>
                  <a:srgbClr val="455E4D"/>
                </a:solidFill>
              </a:rPr>
              <a:t>Operational</a:t>
            </a:r>
          </a:p>
          <a:p>
            <a:endParaRPr lang="en-US" sz="4200" dirty="0">
              <a:solidFill>
                <a:srgbClr val="455E4D"/>
              </a:solidFill>
            </a:endParaRPr>
          </a:p>
          <a:p>
            <a:pPr marL="0" indent="0">
              <a:buNone/>
            </a:pPr>
            <a:endParaRPr lang="en-US" sz="4200" dirty="0" smtClean="0">
              <a:solidFill>
                <a:srgbClr val="455E4D"/>
              </a:solidFill>
            </a:endParaRPr>
          </a:p>
          <a:p>
            <a:endParaRPr lang="en-US" dirty="0">
              <a:solidFill>
                <a:srgbClr val="455E4D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53149" y="1554480"/>
            <a:ext cx="60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455E4D"/>
                </a:solidFill>
              </a:rPr>
              <a:t>Effective communication </a:t>
            </a:r>
            <a:r>
              <a:rPr lang="en-US" sz="3200" dirty="0">
                <a:solidFill>
                  <a:srgbClr val="455E4D"/>
                </a:solidFill>
              </a:rPr>
              <a:t>with multiple care providers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solidFill>
                <a:srgbClr val="455E4D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55E4D"/>
                </a:solidFill>
              </a:rPr>
              <a:t>Integration of IT systems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solidFill>
                <a:srgbClr val="455E4D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55E4D"/>
                </a:solidFill>
              </a:rPr>
              <a:t>Upskilling of pharmacists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solidFill>
                <a:srgbClr val="455E4D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rgbClr val="455E4D"/>
                </a:solidFill>
              </a:rPr>
              <a:t>Training in ‘online consulting’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51" y="275983"/>
            <a:ext cx="10515600" cy="84004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Conditions 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26" y="1663069"/>
            <a:ext cx="1671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Nutrition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Smoking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Stress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9872" y="1663069"/>
            <a:ext cx="1671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Colds, 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Flu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Allergies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Vaccines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Travel </a:t>
            </a: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Cystitis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446" y="1635729"/>
            <a:ext cx="1953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Sexual 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Health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Contraception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Emergency Contraception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Erectile Dysfunction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Premature Ejaculation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6417" y="1635729"/>
            <a:ext cx="1645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Asthma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Diabetes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COPD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4946" y="1669226"/>
            <a:ext cx="16398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Pre-Diabetes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Cholesterol</a:t>
            </a: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endParaRPr lang="en-GB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buClr>
                <a:schemeClr val="accent1"/>
              </a:buClr>
              <a:buSzPct val="50000"/>
              <a:buFont typeface="Arial" charset="0"/>
              <a:buChar char="●"/>
            </a:pP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Blood Pressure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72189" y="836655"/>
            <a:ext cx="12047622" cy="773295"/>
          </a:xfrm>
          <a:prstGeom prst="leftRightArrow">
            <a:avLst>
              <a:gd name="adj1" fmla="val 59804"/>
              <a:gd name="adj2" fmla="val 28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2374" y="1050199"/>
            <a:ext cx="107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Lifestyle </a:t>
            </a:r>
            <a:endParaRPr lang="en-GB" sz="24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5054" y="1048430"/>
            <a:ext cx="156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Screening</a:t>
            </a:r>
            <a:endParaRPr lang="en-GB" sz="20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2761" y="1023247"/>
            <a:ext cx="179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Common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1758" y="1023247"/>
            <a:ext cx="1794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Personal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34448" y="1023247"/>
            <a:ext cx="265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5A14"/>
                </a:solidFill>
                <a:effectLst>
                  <a:glow rad="342900">
                    <a:srgbClr val="FFFFFF"/>
                  </a:glow>
                </a:effectLst>
                <a:latin typeface="+mn-lt"/>
                <a:ea typeface="ヒラギノ角ゴ ProN W3" charset="0"/>
                <a:cs typeface="ヒラギノ角ゴ ProN W3" charset="0"/>
              </a:rPr>
              <a:t>Long Term Conditions</a:t>
            </a:r>
            <a:endParaRPr lang="en-GB" sz="2000" b="1" dirty="0">
              <a:solidFill>
                <a:srgbClr val="005A14"/>
              </a:solidFill>
              <a:effectLst>
                <a:glow rad="342900">
                  <a:srgbClr val="FFFFFF"/>
                </a:glow>
              </a:effectLst>
              <a:latin typeface="+mn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483" y="6044684"/>
            <a:ext cx="4365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All commonly encountered in GP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9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1875191"/>
              </p:ext>
            </p:extLst>
          </p:nvPr>
        </p:nvGraphicFramePr>
        <p:xfrm>
          <a:off x="143691" y="847725"/>
          <a:ext cx="11289325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3691" y="143691"/>
            <a:ext cx="98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Long Term Conditions: The Vision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Long Term Conditions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COPD and Asthma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5E4D"/>
                </a:solidFill>
              </a:rPr>
              <a:t>Individual patient management</a:t>
            </a:r>
            <a:endParaRPr lang="en-US" dirty="0">
              <a:solidFill>
                <a:srgbClr val="455E4D"/>
              </a:solidFill>
            </a:endParaRPr>
          </a:p>
          <a:p>
            <a:r>
              <a:rPr lang="en-US" dirty="0" smtClean="0">
                <a:solidFill>
                  <a:srgbClr val="455E4D"/>
                </a:solidFill>
              </a:rPr>
              <a:t>Prioritisation: see who is exacerbating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Remote prescribing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Enables change of inhalers remotely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Education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Targeted messaging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Appointment booking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Geomapping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747" y="1027906"/>
            <a:ext cx="4712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Pilot: Working with the only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NHS accredited App shown to </a:t>
            </a: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Correct 98% of inhaler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Improve adherence to medication by 70%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Personalised </a:t>
            </a:r>
            <a:r>
              <a:rPr lang="en-US" sz="2800" b="1" dirty="0" smtClean="0">
                <a:solidFill>
                  <a:srgbClr val="00B050"/>
                </a:solidFill>
              </a:rPr>
              <a:t>education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Push/Pull of data into Clinical Support Systems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4" y="992778"/>
            <a:ext cx="10515600" cy="5519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Sustain General Practice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Collaboratively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Resourcefully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Better access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Better efficiency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Better experience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Better outcomes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12" y="225082"/>
            <a:ext cx="11437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AN OMNICHANNEL APPROACH </a:t>
            </a:r>
            <a:r>
              <a:rPr lang="en-US" sz="3000" b="1" smtClean="0">
                <a:solidFill>
                  <a:srgbClr val="0070C0"/>
                </a:solidFill>
              </a:rPr>
              <a:t>FOR CONNECTED DIGITAL </a:t>
            </a:r>
            <a:r>
              <a:rPr lang="en-US" sz="3000" b="1" dirty="0" smtClean="0">
                <a:solidFill>
                  <a:srgbClr val="0070C0"/>
                </a:solidFill>
              </a:rPr>
              <a:t>HEALTHCARE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05918829"/>
              </p:ext>
            </p:extLst>
          </p:nvPr>
        </p:nvGraphicFramePr>
        <p:xfrm>
          <a:off x="5150338" y="1311875"/>
          <a:ext cx="6733735" cy="461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68565" y="3547268"/>
            <a:ext cx="154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Patient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292122" y="2793593"/>
            <a:ext cx="450166" cy="584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4125741">
            <a:off x="7552027" y="4020898"/>
            <a:ext cx="450165" cy="682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8006266">
            <a:off x="8919815" y="4040005"/>
            <a:ext cx="450165" cy="682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-5376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What does it mean?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8873" y="4013200"/>
            <a:ext cx="441267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71" y="1209405"/>
            <a:ext cx="36449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68" y="0"/>
            <a:ext cx="3517900" cy="231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589" y="2059202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58" y="1039521"/>
            <a:ext cx="1686560" cy="2846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211" y="4830008"/>
            <a:ext cx="2717378" cy="1923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" y="40132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145" y="165387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Thank You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288" y="351399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Minal.Bakhai1@nhs.net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09286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1483" y="3244333"/>
            <a:ext cx="154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Patient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983458" y="2510445"/>
            <a:ext cx="450166" cy="5844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4125741">
            <a:off x="5253146" y="3684831"/>
            <a:ext cx="450165" cy="682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8006266">
            <a:off x="6594098" y="3703938"/>
            <a:ext cx="450165" cy="682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652" y="396500"/>
            <a:ext cx="51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OMNICHANNEL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203" y="1546167"/>
            <a:ext cx="10515600" cy="557844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Front half of the room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What are the benefits for patients?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Back half of the room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What are the benefits for GPs?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3 minutes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694" y="598516"/>
            <a:ext cx="93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Considering an </a:t>
            </a:r>
            <a:r>
              <a:rPr lang="en-US" sz="3200" b="1" dirty="0" err="1" smtClean="0">
                <a:solidFill>
                  <a:srgbClr val="0070C0"/>
                </a:solidFill>
              </a:rPr>
              <a:t>omnichannel</a:t>
            </a:r>
            <a:r>
              <a:rPr lang="en-US" sz="3200" b="1" dirty="0" smtClean="0">
                <a:solidFill>
                  <a:srgbClr val="0070C0"/>
                </a:solidFill>
              </a:rPr>
              <a:t> approach…..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51" y="2100031"/>
            <a:ext cx="1529680" cy="611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 bwMode="auto">
          <a:xfrm>
            <a:off x="7340580" y="1840279"/>
            <a:ext cx="3757845" cy="991997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9300"/>
                </a:solidFill>
                <a:effectLst>
                  <a:glow rad="317500">
                    <a:schemeClr val="bg1"/>
                  </a:glow>
                </a:effectLst>
                <a:latin typeface="Trebuchet MS" pitchFamily="34" charset="0"/>
                <a:ea typeface="ヒラギノ角ゴ ProN W3" charset="0"/>
                <a:cs typeface="ヒラギノ角ゴ ProN W3" charset="0"/>
              </a:rPr>
              <a:t>Quality </a:t>
            </a:r>
          </a:p>
          <a:p>
            <a:pPr lvl="0" algn="ctr">
              <a:spcBef>
                <a:spcPts val="600"/>
              </a:spcBef>
            </a:pPr>
            <a:r>
              <a:rPr lang="en-GB" dirty="0">
                <a:solidFill>
                  <a:srgbClr val="6B6B6A"/>
                </a:solidFill>
                <a:effectLst>
                  <a:glow rad="317500">
                    <a:schemeClr val="bg1"/>
                  </a:glow>
                </a:effectLst>
                <a:latin typeface="Trebuchet MS" pitchFamily="34" charset="0"/>
                <a:ea typeface="ヒラギノ角ゴ ProN W3" charset="0"/>
                <a:cs typeface="ヒラギノ角ゴ ProN W3" charset="0"/>
              </a:rPr>
              <a:t>Standards </a:t>
            </a:r>
            <a:r>
              <a:rPr lang="en-GB" dirty="0" smtClean="0">
                <a:solidFill>
                  <a:srgbClr val="6B6B6A"/>
                </a:solidFill>
                <a:effectLst>
                  <a:glow rad="317500">
                    <a:schemeClr val="bg1"/>
                  </a:glow>
                </a:effectLst>
                <a:latin typeface="Trebuchet MS" pitchFamily="34" charset="0"/>
                <a:ea typeface="ヒラギノ角ゴ ProN W3" charset="0"/>
                <a:cs typeface="ヒラギノ角ゴ ProN W3" charset="0"/>
              </a:rPr>
              <a:t>variable</a:t>
            </a:r>
            <a:endParaRPr lang="en-GB" dirty="0">
              <a:solidFill>
                <a:srgbClr val="6B6B6A"/>
              </a:solidFill>
              <a:effectLst>
                <a:glow rad="317500">
                  <a:schemeClr val="bg1"/>
                </a:glow>
              </a:effectLst>
              <a:latin typeface="Trebuchet MS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2156" y="1840279"/>
            <a:ext cx="3757845" cy="991997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8"/>
            </a:stretch>
          </a:blip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9300"/>
                </a:solidFill>
                <a:effectLst>
                  <a:glow rad="317500">
                    <a:schemeClr val="bg1"/>
                  </a:glow>
                </a:effectLst>
                <a:latin typeface="Trebuchet MS" pitchFamily="34" charset="0"/>
                <a:ea typeface="ヒラギノ角ゴ ProN W3" charset="0"/>
                <a:cs typeface="ヒラギノ角ゴ ProN W3" charset="0"/>
              </a:rPr>
              <a:t>Access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6B6B6A"/>
                </a:solidFill>
                <a:effectLst>
                  <a:glow rad="317500">
                    <a:schemeClr val="bg1"/>
                  </a:glow>
                </a:effectLst>
                <a:latin typeface="Trebuchet MS" pitchFamily="34" charset="0"/>
                <a:ea typeface="ヒラギノ角ゴ ProN W3" charset="0"/>
                <a:cs typeface="ヒラギノ角ゴ ProN W3" charset="0"/>
              </a:rPr>
              <a:t>Increasingly restricted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418" y="2897017"/>
            <a:ext cx="53141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</a:rPr>
              <a:t>A&amp;E and GPs overwhelmed 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GP workforce diminishing</a:t>
            </a:r>
            <a:r>
              <a:rPr lang="en-GB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 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Waiting </a:t>
            </a:r>
            <a:r>
              <a:rPr lang="en-GB" sz="2000" b="1" dirty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times </a:t>
            </a:r>
            <a:r>
              <a:rPr lang="en-GB" sz="2000" dirty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for appointments often very long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Guilt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less time to see the patient</a:t>
            </a:r>
            <a:endParaRPr lang="en-GB" sz="2000" dirty="0">
              <a:solidFill>
                <a:srgbClr val="6B6B6A"/>
              </a:solidFill>
              <a:effectLst>
                <a:glow rad="127000">
                  <a:schemeClr val="bg1"/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7903" y="2897017"/>
            <a:ext cx="466023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Increasing complaints 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Performance</a:t>
            </a:r>
            <a:r>
              <a:rPr lang="en-GB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 </a:t>
            </a:r>
            <a:r>
              <a:rPr lang="mr-IN" sz="2000" dirty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–</a:t>
            </a:r>
            <a:r>
              <a:rPr lang="en-GB" sz="2000" dirty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 diagnosis hinges on </a:t>
            </a:r>
            <a:r>
              <a:rPr lang="en-GB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the patient’s ability </a:t>
            </a:r>
            <a:r>
              <a:rPr lang="en-GB" sz="2000" dirty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to ‘to remember it all in 10 mins’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Symptoms focus  </a:t>
            </a:r>
            <a:r>
              <a:rPr lang="mr-IN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–</a:t>
            </a:r>
            <a:r>
              <a:rPr lang="en-GB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  <a:latin typeface="+mn-lt"/>
                <a:cs typeface="+mn-cs"/>
              </a:rPr>
              <a:t> due to limited time and resource</a:t>
            </a:r>
          </a:p>
          <a:p>
            <a:pPr marL="182563" indent="-182563">
              <a:spcAft>
                <a:spcPts val="600"/>
              </a:spcAft>
              <a:buClr>
                <a:srgbClr val="41CABC"/>
              </a:buClr>
              <a:buFont typeface="Arial" charset="0"/>
              <a:buChar char="•"/>
            </a:pPr>
            <a:r>
              <a:rPr lang="en-GB" sz="2000" b="1" dirty="0" smtClean="0">
                <a:solidFill>
                  <a:srgbClr val="FF9300"/>
                </a:solidFill>
                <a:effectLst>
                  <a:glow rad="127000">
                    <a:schemeClr val="bg1"/>
                  </a:glow>
                </a:effectLst>
              </a:rPr>
              <a:t>Lack of consistency </a:t>
            </a:r>
            <a:r>
              <a:rPr lang="en-GB" sz="2000" dirty="0" smtClean="0">
                <a:solidFill>
                  <a:srgbClr val="6B6B6A"/>
                </a:solidFill>
                <a:effectLst>
                  <a:glow rad="127000">
                    <a:schemeClr val="bg1"/>
                  </a:glow>
                </a:effectLst>
              </a:rPr>
              <a:t>in service provision, single opinion</a:t>
            </a:r>
            <a:endParaRPr lang="en-GB" sz="2000" dirty="0">
              <a:solidFill>
                <a:srgbClr val="6B6B6A"/>
              </a:solidFill>
              <a:effectLst>
                <a:glow rad="127000">
                  <a:schemeClr val="bg1"/>
                </a:glow>
              </a:effectLst>
              <a:latin typeface="+mn-lt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8569" y="4582098"/>
            <a:ext cx="3341889" cy="646986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often don’t bother and just wait to see if it will get better by itself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18569" y="5354007"/>
            <a:ext cx="4720114" cy="91940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I’m standing there telling (the receptionist) all my private information in front of the whole waiting room, begging her to give me an appointment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146148" y="5626421"/>
            <a:ext cx="3788213" cy="374571"/>
          </a:xfrm>
          <a:prstGeom prst="wedgeRoundRectCallout">
            <a:avLst>
              <a:gd name="adj1" fmla="val 44977"/>
              <a:gd name="adj2" fmla="val -58133"/>
              <a:gd name="adj3" fmla="val 16667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They’re trying, but they</a:t>
            </a:r>
            <a:r>
              <a:rPr lang="mr-I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 just knackered!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569" y="178062"/>
            <a:ext cx="846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Why?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Sustainability of General Practice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Quadruple Aims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How does it benefit us?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325563"/>
            <a:ext cx="5201195" cy="544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Patient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Increased access to NHS services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Locally provided services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Familiarity and personal care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Flexibility and choice</a:t>
            </a:r>
          </a:p>
          <a:p>
            <a:r>
              <a:rPr lang="en-US" dirty="0" smtClean="0">
                <a:solidFill>
                  <a:srgbClr val="455E4D"/>
                </a:solidFill>
              </a:rPr>
              <a:t>Better patient experience</a:t>
            </a:r>
          </a:p>
          <a:p>
            <a:pPr marL="0" indent="0">
              <a:buNone/>
            </a:pPr>
            <a:endParaRPr lang="en-US" dirty="0" smtClean="0">
              <a:solidFill>
                <a:srgbClr val="455E4D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5041" y="1325563"/>
            <a:ext cx="5956662" cy="349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General </a:t>
            </a:r>
            <a:r>
              <a:rPr lang="en-US" sz="2800" b="1" dirty="0" smtClean="0">
                <a:solidFill>
                  <a:srgbClr val="00B050"/>
                </a:solidFill>
              </a:rPr>
              <a:t>Practice</a:t>
            </a:r>
            <a:endParaRPr lang="en-US" sz="2800" b="1" dirty="0">
              <a:solidFill>
                <a:srgbClr val="00B05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455E4D"/>
                </a:solidFill>
              </a:rPr>
              <a:t>Re-directs </a:t>
            </a:r>
            <a:r>
              <a:rPr lang="en-US" sz="2800" dirty="0">
                <a:solidFill>
                  <a:srgbClr val="455E4D"/>
                </a:solidFill>
              </a:rPr>
              <a:t>demand appropriately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455E4D"/>
                </a:solidFill>
              </a:rPr>
              <a:t>Effective collaborative working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455E4D"/>
                </a:solidFill>
              </a:rPr>
              <a:t>Targeted </a:t>
            </a:r>
            <a:r>
              <a:rPr lang="en-US" sz="2800" dirty="0">
                <a:solidFill>
                  <a:srgbClr val="455E4D"/>
                </a:solidFill>
              </a:rPr>
              <a:t>intervention from a doctor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455E4D"/>
                </a:solidFill>
              </a:rPr>
              <a:t>Increased layers </a:t>
            </a:r>
            <a:r>
              <a:rPr lang="en-US" sz="2800" dirty="0" smtClean="0">
                <a:solidFill>
                  <a:srgbClr val="455E4D"/>
                </a:solidFill>
              </a:rPr>
              <a:t>safety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455E4D"/>
                </a:solidFill>
              </a:rPr>
              <a:t>Better doctor experience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rgbClr val="455E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What matters to our patients 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Health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nsights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455E4D"/>
                </a:solidFill>
              </a:rPr>
              <a:t>Traditional values of trust, familiarity and personal care </a:t>
            </a:r>
            <a:endParaRPr lang="en-GB" dirty="0" smtClean="0">
              <a:solidFill>
                <a:srgbClr val="455E4D"/>
              </a:solidFill>
            </a:endParaRPr>
          </a:p>
          <a:p>
            <a:r>
              <a:rPr lang="en-GB" dirty="0" smtClean="0">
                <a:solidFill>
                  <a:srgbClr val="455E4D"/>
                </a:solidFill>
              </a:rPr>
              <a:t>Having a physical place/person to go back to if something is not right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Less fragmentation of their care – a seamless patient journey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Choice		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Access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Convenience 	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Speed</a:t>
            </a:r>
          </a:p>
          <a:p>
            <a:r>
              <a:rPr lang="en-GB" dirty="0" smtClean="0">
                <a:solidFill>
                  <a:srgbClr val="455E4D"/>
                </a:solidFill>
              </a:rPr>
              <a:t>Safety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7"/>
            <a:ext cx="12192000" cy="685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828" y="306364"/>
            <a:ext cx="1001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93700">
                    <a:schemeClr val="bg1"/>
                  </a:glow>
                </a:effectLst>
                <a:latin typeface="Calibri" panose="020F0502020204030204" pitchFamily="34" charset="0"/>
              </a:rPr>
              <a:t>Traditional values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93700">
                    <a:schemeClr val="bg1"/>
                  </a:glow>
                </a:effectLst>
                <a:latin typeface="Calibri" panose="020F0502020204030204" pitchFamily="34" charset="0"/>
              </a:rPr>
              <a:t>are powerful when facing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393700">
                    <a:schemeClr val="bg1"/>
                  </a:glow>
                </a:effectLst>
                <a:latin typeface="Calibri" panose="020F0502020204030204" pitchFamily="34" charset="0"/>
              </a:rPr>
              <a:t>an emerging future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393700">
                  <a:schemeClr val="bg1"/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1403</Words>
  <Application>Microsoft Office PowerPoint</Application>
  <PresentationFormat>Custom</PresentationFormat>
  <Paragraphs>401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 OMNICHANNEL APPROACH CONNECTED DIGITAL HEALTHCARE</vt:lpstr>
      <vt:lpstr>In the next 30 minutes…</vt:lpstr>
      <vt:lpstr>What does it mean?</vt:lpstr>
      <vt:lpstr>PowerPoint Presentation</vt:lpstr>
      <vt:lpstr>PowerPoint Presentation</vt:lpstr>
      <vt:lpstr>PowerPoint Presentation</vt:lpstr>
      <vt:lpstr>How does it benefit us?</vt:lpstr>
      <vt:lpstr>What matters to our patients  Health Insights</vt:lpstr>
      <vt:lpstr>PowerPoint Presentation</vt:lpstr>
      <vt:lpstr>What is the  online model?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Consultation</vt:lpstr>
      <vt:lpstr>Data</vt:lpstr>
      <vt:lpstr>The Omnichannel</vt:lpstr>
      <vt:lpstr>PowerPoint Presentation</vt:lpstr>
      <vt:lpstr>PowerPoint Presentation</vt:lpstr>
      <vt:lpstr>Outcomes </vt:lpstr>
      <vt:lpstr>Outcomes </vt:lpstr>
      <vt:lpstr>Outcomes </vt:lpstr>
      <vt:lpstr>PowerPoint Presentation</vt:lpstr>
      <vt:lpstr>Barriers/Challenges</vt:lpstr>
      <vt:lpstr>Conditions  </vt:lpstr>
      <vt:lpstr>PowerPoint Presentation</vt:lpstr>
      <vt:lpstr>Long Term Conditions COPD and Asthma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Doctor</dc:title>
  <dc:creator>Minal Bakhai</dc:creator>
  <cp:lastModifiedBy>Niall Johnson</cp:lastModifiedBy>
  <cp:revision>130</cp:revision>
  <dcterms:created xsi:type="dcterms:W3CDTF">2017-04-11T18:11:23Z</dcterms:created>
  <dcterms:modified xsi:type="dcterms:W3CDTF">2017-05-02T10:36:33Z</dcterms:modified>
</cp:coreProperties>
</file>