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934" r:id="rId2"/>
    <p:sldMasterId id="2147483948" r:id="rId3"/>
    <p:sldMasterId id="2147484094" r:id="rId4"/>
    <p:sldMasterId id="2147484244" r:id="rId5"/>
    <p:sldMasterId id="2147484416" r:id="rId6"/>
    <p:sldMasterId id="2147484430" r:id="rId7"/>
    <p:sldMasterId id="2147484457" r:id="rId8"/>
    <p:sldMasterId id="2147484549" r:id="rId9"/>
  </p:sldMasterIdLst>
  <p:notesMasterIdLst>
    <p:notesMasterId r:id="rId18"/>
  </p:notesMasterIdLst>
  <p:sldIdLst>
    <p:sldId id="368" r:id="rId10"/>
    <p:sldId id="496" r:id="rId11"/>
    <p:sldId id="497" r:id="rId12"/>
    <p:sldId id="498" r:id="rId13"/>
    <p:sldId id="499" r:id="rId14"/>
    <p:sldId id="500" r:id="rId15"/>
    <p:sldId id="501" r:id="rId16"/>
    <p:sldId id="50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p:cViewPr varScale="1">
        <p:scale>
          <a:sx n="112" d="100"/>
          <a:sy n="112" d="100"/>
        </p:scale>
        <p:origin x="-1572" y="-84"/>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0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E4A8A-F025-4C0D-9064-24D5CA75EF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5A6920F-125C-4D0F-A6EB-96408BC86311}">
      <dgm:prSet phldrT="[Text]"/>
      <dgm:spPr/>
      <dgm:t>
        <a:bodyPr/>
        <a:lstStyle/>
        <a:p>
          <a:r>
            <a:rPr lang="en-GB" dirty="0" smtClean="0"/>
            <a:t>Benchmarking across organisations </a:t>
          </a:r>
          <a:endParaRPr lang="en-GB" dirty="0"/>
        </a:p>
      </dgm:t>
    </dgm:pt>
    <dgm:pt modelId="{62D44463-422C-41F8-94C2-D407706804AD}" type="parTrans" cxnId="{8F0F0056-D0F7-4086-B5D4-87C9B39DBE90}">
      <dgm:prSet/>
      <dgm:spPr/>
      <dgm:t>
        <a:bodyPr/>
        <a:lstStyle/>
        <a:p>
          <a:endParaRPr lang="en-GB"/>
        </a:p>
      </dgm:t>
    </dgm:pt>
    <dgm:pt modelId="{B1F9D9E5-A6D4-4F2B-AB5B-B098B8D537D9}" type="sibTrans" cxnId="{8F0F0056-D0F7-4086-B5D4-87C9B39DBE90}">
      <dgm:prSet/>
      <dgm:spPr/>
      <dgm:t>
        <a:bodyPr/>
        <a:lstStyle/>
        <a:p>
          <a:endParaRPr lang="en-GB"/>
        </a:p>
      </dgm:t>
    </dgm:pt>
    <dgm:pt modelId="{32BBB016-4819-4533-8AB2-D0BAA5F9304D}">
      <dgm:prSet phldrT="[Text]"/>
      <dgm:spPr>
        <a:solidFill>
          <a:schemeClr val="tx2"/>
        </a:solidFill>
      </dgm:spPr>
      <dgm:t>
        <a:bodyPr/>
        <a:lstStyle/>
        <a:p>
          <a:r>
            <a:rPr lang="en-GB" dirty="0" smtClean="0"/>
            <a:t>Services delivered by different providers </a:t>
          </a:r>
          <a:endParaRPr lang="en-GB" dirty="0"/>
        </a:p>
      </dgm:t>
    </dgm:pt>
    <dgm:pt modelId="{22C762F3-83A7-424C-86D2-04A58249F716}" type="parTrans" cxnId="{379187FB-2209-4A45-A167-17FD7045D006}">
      <dgm:prSet/>
      <dgm:spPr/>
      <dgm:t>
        <a:bodyPr/>
        <a:lstStyle/>
        <a:p>
          <a:endParaRPr lang="en-GB"/>
        </a:p>
      </dgm:t>
    </dgm:pt>
    <dgm:pt modelId="{97E4AF2A-0A65-47B6-BB6D-B486F1C71ADA}" type="sibTrans" cxnId="{379187FB-2209-4A45-A167-17FD7045D006}">
      <dgm:prSet/>
      <dgm:spPr/>
      <dgm:t>
        <a:bodyPr/>
        <a:lstStyle/>
        <a:p>
          <a:endParaRPr lang="en-GB"/>
        </a:p>
      </dgm:t>
    </dgm:pt>
    <dgm:pt modelId="{B3FE18E8-1FAC-4B8E-B614-5F6E843B6804}">
      <dgm:prSet/>
      <dgm:spPr/>
      <dgm:t>
        <a:bodyPr/>
        <a:lstStyle/>
        <a:p>
          <a:r>
            <a:rPr lang="en-GB" dirty="0" smtClean="0"/>
            <a:t>Basis for peer review</a:t>
          </a:r>
          <a:endParaRPr lang="en-GB" dirty="0"/>
        </a:p>
      </dgm:t>
    </dgm:pt>
    <dgm:pt modelId="{F9F376B6-C7BD-4355-91FF-3AC8C20F7ABB}" type="parTrans" cxnId="{04D3B87B-11F6-4166-B38C-5AD8F9D82BEF}">
      <dgm:prSet/>
      <dgm:spPr/>
      <dgm:t>
        <a:bodyPr/>
        <a:lstStyle/>
        <a:p>
          <a:endParaRPr lang="en-GB"/>
        </a:p>
      </dgm:t>
    </dgm:pt>
    <dgm:pt modelId="{DFBE91D1-5388-41EE-B7EC-CC3FC166ED93}" type="sibTrans" cxnId="{04D3B87B-11F6-4166-B38C-5AD8F9D82BEF}">
      <dgm:prSet/>
      <dgm:spPr/>
      <dgm:t>
        <a:bodyPr/>
        <a:lstStyle/>
        <a:p>
          <a:endParaRPr lang="en-GB"/>
        </a:p>
      </dgm:t>
    </dgm:pt>
    <dgm:pt modelId="{84D19A07-BF04-41FB-9CC3-E3FDBCA9880F}">
      <dgm:prSet/>
      <dgm:spPr/>
      <dgm:t>
        <a:bodyPr/>
        <a:lstStyle/>
        <a:p>
          <a:r>
            <a:rPr lang="en-GB" dirty="0" smtClean="0"/>
            <a:t>Conversations with commissioners and system leaders</a:t>
          </a:r>
          <a:endParaRPr lang="en-GB" dirty="0"/>
        </a:p>
      </dgm:t>
    </dgm:pt>
    <dgm:pt modelId="{E0F24E64-1D03-4FE0-BD59-1BFBFE9FA474}" type="parTrans" cxnId="{02832A68-B355-4ADD-B40D-B646CC3CC1CB}">
      <dgm:prSet/>
      <dgm:spPr/>
      <dgm:t>
        <a:bodyPr/>
        <a:lstStyle/>
        <a:p>
          <a:endParaRPr lang="en-GB"/>
        </a:p>
      </dgm:t>
    </dgm:pt>
    <dgm:pt modelId="{EBF9A085-101D-4302-AB25-F084CA4C81EE}" type="sibTrans" cxnId="{02832A68-B355-4ADD-B40D-B646CC3CC1CB}">
      <dgm:prSet/>
      <dgm:spPr/>
      <dgm:t>
        <a:bodyPr/>
        <a:lstStyle/>
        <a:p>
          <a:endParaRPr lang="en-GB"/>
        </a:p>
      </dgm:t>
    </dgm:pt>
    <dgm:pt modelId="{3389912F-1102-46C8-A7E7-0168B5A674AF}">
      <dgm:prSet/>
      <dgm:spPr/>
      <dgm:t>
        <a:bodyPr/>
        <a:lstStyle/>
        <a:p>
          <a:r>
            <a:rPr lang="en-GB" dirty="0" smtClean="0"/>
            <a:t>Used alongside  HLP Models Compendium</a:t>
          </a:r>
          <a:endParaRPr lang="en-GB" dirty="0"/>
        </a:p>
      </dgm:t>
    </dgm:pt>
    <dgm:pt modelId="{446B30B8-0D40-4450-AEC3-06F3ABE3FC2C}" type="parTrans" cxnId="{62AB4EB0-1C76-4C01-B037-6ED917388DA6}">
      <dgm:prSet/>
      <dgm:spPr/>
      <dgm:t>
        <a:bodyPr/>
        <a:lstStyle/>
        <a:p>
          <a:endParaRPr lang="en-GB"/>
        </a:p>
      </dgm:t>
    </dgm:pt>
    <dgm:pt modelId="{00DBEF4A-CE40-4D61-82AA-15CD8C7B9ED8}" type="sibTrans" cxnId="{62AB4EB0-1C76-4C01-B037-6ED917388DA6}">
      <dgm:prSet/>
      <dgm:spPr/>
      <dgm:t>
        <a:bodyPr/>
        <a:lstStyle/>
        <a:p>
          <a:endParaRPr lang="en-GB"/>
        </a:p>
      </dgm:t>
    </dgm:pt>
    <dgm:pt modelId="{B373A5FE-820F-49FE-B78E-49D424CFE83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Measurement for existing services</a:t>
          </a:r>
        </a:p>
        <a:p>
          <a:pPr defTabSz="1022350">
            <a:lnSpc>
              <a:spcPct val="90000"/>
            </a:lnSpc>
            <a:spcBef>
              <a:spcPct val="0"/>
            </a:spcBef>
            <a:spcAft>
              <a:spcPct val="35000"/>
            </a:spcAft>
          </a:pPr>
          <a:endParaRPr lang="en-GB" dirty="0"/>
        </a:p>
      </dgm:t>
    </dgm:pt>
    <dgm:pt modelId="{F9C993EB-3DA1-4089-8D5E-C6B74C289ED3}" type="parTrans" cxnId="{871DB2A1-5700-4BA9-A3CF-F558774FA9E3}">
      <dgm:prSet/>
      <dgm:spPr/>
      <dgm:t>
        <a:bodyPr/>
        <a:lstStyle/>
        <a:p>
          <a:endParaRPr lang="en-GB"/>
        </a:p>
      </dgm:t>
    </dgm:pt>
    <dgm:pt modelId="{E2ECF7B3-1B53-4010-8C11-B8590A1FFADA}" type="sibTrans" cxnId="{871DB2A1-5700-4BA9-A3CF-F558774FA9E3}">
      <dgm:prSet/>
      <dgm:spPr/>
      <dgm:t>
        <a:bodyPr/>
        <a:lstStyle/>
        <a:p>
          <a:endParaRPr lang="en-GB"/>
        </a:p>
      </dgm:t>
    </dgm:pt>
    <dgm:pt modelId="{4F7D79FC-4FAA-4EFB-8742-2D425E20AB57}">
      <dgm:prSet/>
      <dgm:spPr/>
      <dgm:t>
        <a:bodyPr/>
        <a:lstStyle/>
        <a:p>
          <a:r>
            <a:rPr lang="en-GB" dirty="0" smtClean="0"/>
            <a:t>Training and competencies</a:t>
          </a:r>
          <a:endParaRPr lang="en-GB" dirty="0"/>
        </a:p>
      </dgm:t>
    </dgm:pt>
    <dgm:pt modelId="{DFB8FB0E-C0D7-43FB-BD0E-1CE7763D60EF}" type="parTrans" cxnId="{87CD09C5-EE14-482B-A806-63FD1F55EE9D}">
      <dgm:prSet/>
      <dgm:spPr/>
      <dgm:t>
        <a:bodyPr/>
        <a:lstStyle/>
        <a:p>
          <a:endParaRPr lang="en-GB"/>
        </a:p>
      </dgm:t>
    </dgm:pt>
    <dgm:pt modelId="{E0A0A93F-8F6C-4032-9E8C-DD8FF074F4EF}" type="sibTrans" cxnId="{87CD09C5-EE14-482B-A806-63FD1F55EE9D}">
      <dgm:prSet/>
      <dgm:spPr/>
      <dgm:t>
        <a:bodyPr/>
        <a:lstStyle/>
        <a:p>
          <a:endParaRPr lang="en-GB"/>
        </a:p>
      </dgm:t>
    </dgm:pt>
    <dgm:pt modelId="{AFF65CF9-3CF2-4C63-9EB1-5056107DB85B}">
      <dgm:prSet/>
      <dgm:spPr/>
      <dgm:t>
        <a:bodyPr/>
        <a:lstStyle/>
        <a:p>
          <a:r>
            <a:rPr lang="en-GB" dirty="0" smtClean="0"/>
            <a:t>Building business cases and</a:t>
          </a:r>
          <a:endParaRPr lang="en-GB" dirty="0"/>
        </a:p>
      </dgm:t>
    </dgm:pt>
    <dgm:pt modelId="{8EA8B761-BCBE-4256-A432-E3976B02842B}" type="parTrans" cxnId="{00A316A0-8533-474A-B6A5-8975761DA5E7}">
      <dgm:prSet/>
      <dgm:spPr/>
    </dgm:pt>
    <dgm:pt modelId="{E9B6CE35-E5BD-4628-A0CB-5AE36B8C6E85}" type="sibTrans" cxnId="{00A316A0-8533-474A-B6A5-8975761DA5E7}">
      <dgm:prSet/>
      <dgm:spPr/>
    </dgm:pt>
    <dgm:pt modelId="{D68EB6E0-FA02-4054-A72A-B2E1359D9698}">
      <dgm:prSet/>
      <dgm:spPr/>
      <dgm:t>
        <a:bodyPr/>
        <a:lstStyle/>
        <a:p>
          <a:r>
            <a:rPr lang="en-GB" dirty="0" smtClean="0"/>
            <a:t>Size of standards broken down for ease of use – considered separately</a:t>
          </a:r>
          <a:endParaRPr lang="en-GB" dirty="0"/>
        </a:p>
      </dgm:t>
    </dgm:pt>
    <dgm:pt modelId="{3E1D9769-F3A2-48C0-8515-241B1AAB8EFA}" type="parTrans" cxnId="{34808FE1-637B-47FB-AA9F-D479801C80EF}">
      <dgm:prSet/>
      <dgm:spPr/>
    </dgm:pt>
    <dgm:pt modelId="{61820F73-D73D-47E1-8FFD-9D01FAC4407A}" type="sibTrans" cxnId="{34808FE1-637B-47FB-AA9F-D479801C80EF}">
      <dgm:prSet/>
      <dgm:spPr/>
    </dgm:pt>
    <dgm:pt modelId="{8F18BE30-D928-46B7-BBBC-D928A463138E}" type="pres">
      <dgm:prSet presAssocID="{007E4A8A-F025-4C0D-9064-24D5CA75EF9A}" presName="diagram" presStyleCnt="0">
        <dgm:presLayoutVars>
          <dgm:dir/>
          <dgm:resizeHandles val="exact"/>
        </dgm:presLayoutVars>
      </dgm:prSet>
      <dgm:spPr/>
      <dgm:t>
        <a:bodyPr/>
        <a:lstStyle/>
        <a:p>
          <a:endParaRPr lang="en-GB"/>
        </a:p>
      </dgm:t>
    </dgm:pt>
    <dgm:pt modelId="{7FB4E034-D11A-4F1A-86B7-67B489D75A2F}" type="pres">
      <dgm:prSet presAssocID="{45A6920F-125C-4D0F-A6EB-96408BC86311}" presName="node" presStyleLbl="node1" presStyleIdx="0" presStyleCnt="9">
        <dgm:presLayoutVars>
          <dgm:bulletEnabled val="1"/>
        </dgm:presLayoutVars>
      </dgm:prSet>
      <dgm:spPr/>
      <dgm:t>
        <a:bodyPr/>
        <a:lstStyle/>
        <a:p>
          <a:endParaRPr lang="en-GB"/>
        </a:p>
      </dgm:t>
    </dgm:pt>
    <dgm:pt modelId="{708D9D89-4BEC-4E10-8E0E-B342CBD038C5}" type="pres">
      <dgm:prSet presAssocID="{B1F9D9E5-A6D4-4F2B-AB5B-B098B8D537D9}" presName="sibTrans" presStyleCnt="0"/>
      <dgm:spPr/>
    </dgm:pt>
    <dgm:pt modelId="{CA0CEEEA-55DF-4CA4-A7C3-FB6A1E708513}" type="pres">
      <dgm:prSet presAssocID="{B3FE18E8-1FAC-4B8E-B614-5F6E843B6804}" presName="node" presStyleLbl="node1" presStyleIdx="1" presStyleCnt="9">
        <dgm:presLayoutVars>
          <dgm:bulletEnabled val="1"/>
        </dgm:presLayoutVars>
      </dgm:prSet>
      <dgm:spPr/>
      <dgm:t>
        <a:bodyPr/>
        <a:lstStyle/>
        <a:p>
          <a:endParaRPr lang="en-GB"/>
        </a:p>
      </dgm:t>
    </dgm:pt>
    <dgm:pt modelId="{2AAB960C-7EE0-40B2-A093-76EE8093A995}" type="pres">
      <dgm:prSet presAssocID="{DFBE91D1-5388-41EE-B7EC-CC3FC166ED93}" presName="sibTrans" presStyleCnt="0"/>
      <dgm:spPr/>
    </dgm:pt>
    <dgm:pt modelId="{73CA7440-43A0-48EB-9AC8-1ACFF1F1BBA0}" type="pres">
      <dgm:prSet presAssocID="{B373A5FE-820F-49FE-B78E-49D424CFE832}" presName="node" presStyleLbl="node1" presStyleIdx="2" presStyleCnt="9">
        <dgm:presLayoutVars>
          <dgm:bulletEnabled val="1"/>
        </dgm:presLayoutVars>
      </dgm:prSet>
      <dgm:spPr/>
      <dgm:t>
        <a:bodyPr/>
        <a:lstStyle/>
        <a:p>
          <a:endParaRPr lang="en-GB"/>
        </a:p>
      </dgm:t>
    </dgm:pt>
    <dgm:pt modelId="{DD15C199-95EB-485C-8CCB-8FE5CD479729}" type="pres">
      <dgm:prSet presAssocID="{E2ECF7B3-1B53-4010-8C11-B8590A1FFADA}" presName="sibTrans" presStyleCnt="0"/>
      <dgm:spPr/>
    </dgm:pt>
    <dgm:pt modelId="{9E472BED-FA90-4549-ACF9-D1102B888AEF}" type="pres">
      <dgm:prSet presAssocID="{AFF65CF9-3CF2-4C63-9EB1-5056107DB85B}" presName="node" presStyleLbl="node1" presStyleIdx="3" presStyleCnt="9">
        <dgm:presLayoutVars>
          <dgm:bulletEnabled val="1"/>
        </dgm:presLayoutVars>
      </dgm:prSet>
      <dgm:spPr/>
      <dgm:t>
        <a:bodyPr/>
        <a:lstStyle/>
        <a:p>
          <a:endParaRPr lang="en-GB"/>
        </a:p>
      </dgm:t>
    </dgm:pt>
    <dgm:pt modelId="{09F009B0-829E-4D9C-A596-42BF35DEC013}" type="pres">
      <dgm:prSet presAssocID="{E9B6CE35-E5BD-4628-A0CB-5AE36B8C6E85}" presName="sibTrans" presStyleCnt="0"/>
      <dgm:spPr/>
    </dgm:pt>
    <dgm:pt modelId="{C99CFA98-7964-41FC-BDD2-073223B5620A}" type="pres">
      <dgm:prSet presAssocID="{D68EB6E0-FA02-4054-A72A-B2E1359D9698}" presName="node" presStyleLbl="node1" presStyleIdx="4" presStyleCnt="9">
        <dgm:presLayoutVars>
          <dgm:bulletEnabled val="1"/>
        </dgm:presLayoutVars>
      </dgm:prSet>
      <dgm:spPr/>
      <dgm:t>
        <a:bodyPr/>
        <a:lstStyle/>
        <a:p>
          <a:endParaRPr lang="en-GB"/>
        </a:p>
      </dgm:t>
    </dgm:pt>
    <dgm:pt modelId="{A1BBBDCE-C825-4EC8-847A-1B1086A1F793}" type="pres">
      <dgm:prSet presAssocID="{61820F73-D73D-47E1-8FFD-9D01FAC4407A}" presName="sibTrans" presStyleCnt="0"/>
      <dgm:spPr/>
    </dgm:pt>
    <dgm:pt modelId="{F53EE22B-31BF-438B-9779-794861FF89E3}" type="pres">
      <dgm:prSet presAssocID="{4F7D79FC-4FAA-4EFB-8742-2D425E20AB57}" presName="node" presStyleLbl="node1" presStyleIdx="5" presStyleCnt="9">
        <dgm:presLayoutVars>
          <dgm:bulletEnabled val="1"/>
        </dgm:presLayoutVars>
      </dgm:prSet>
      <dgm:spPr/>
      <dgm:t>
        <a:bodyPr/>
        <a:lstStyle/>
        <a:p>
          <a:endParaRPr lang="en-GB"/>
        </a:p>
      </dgm:t>
    </dgm:pt>
    <dgm:pt modelId="{47A976E7-EC23-4837-B631-554944B75336}" type="pres">
      <dgm:prSet presAssocID="{E0A0A93F-8F6C-4032-9E8C-DD8FF074F4EF}" presName="sibTrans" presStyleCnt="0"/>
      <dgm:spPr/>
    </dgm:pt>
    <dgm:pt modelId="{25FCE15F-5318-4DC4-A464-E199E3E758BC}" type="pres">
      <dgm:prSet presAssocID="{3389912F-1102-46C8-A7E7-0168B5A674AF}" presName="node" presStyleLbl="node1" presStyleIdx="6" presStyleCnt="9">
        <dgm:presLayoutVars>
          <dgm:bulletEnabled val="1"/>
        </dgm:presLayoutVars>
      </dgm:prSet>
      <dgm:spPr/>
      <dgm:t>
        <a:bodyPr/>
        <a:lstStyle/>
        <a:p>
          <a:endParaRPr lang="en-GB"/>
        </a:p>
      </dgm:t>
    </dgm:pt>
    <dgm:pt modelId="{00B3386E-6D99-47D5-827B-617D0D384F3A}" type="pres">
      <dgm:prSet presAssocID="{00DBEF4A-CE40-4D61-82AA-15CD8C7B9ED8}" presName="sibTrans" presStyleCnt="0"/>
      <dgm:spPr/>
    </dgm:pt>
    <dgm:pt modelId="{5E3E0663-D70A-4A12-8BED-9B80A74E817B}" type="pres">
      <dgm:prSet presAssocID="{84D19A07-BF04-41FB-9CC3-E3FDBCA9880F}" presName="node" presStyleLbl="node1" presStyleIdx="7" presStyleCnt="9">
        <dgm:presLayoutVars>
          <dgm:bulletEnabled val="1"/>
        </dgm:presLayoutVars>
      </dgm:prSet>
      <dgm:spPr/>
      <dgm:t>
        <a:bodyPr/>
        <a:lstStyle/>
        <a:p>
          <a:endParaRPr lang="en-GB"/>
        </a:p>
      </dgm:t>
    </dgm:pt>
    <dgm:pt modelId="{B66DC1FA-60EA-4B2A-9B66-51A2F81C9FA5}" type="pres">
      <dgm:prSet presAssocID="{EBF9A085-101D-4302-AB25-F084CA4C81EE}" presName="sibTrans" presStyleCnt="0"/>
      <dgm:spPr/>
    </dgm:pt>
    <dgm:pt modelId="{2E3288D6-F175-45AA-9602-A6860B3916E9}" type="pres">
      <dgm:prSet presAssocID="{32BBB016-4819-4533-8AB2-D0BAA5F9304D}" presName="node" presStyleLbl="node1" presStyleIdx="8" presStyleCnt="9">
        <dgm:presLayoutVars>
          <dgm:bulletEnabled val="1"/>
        </dgm:presLayoutVars>
      </dgm:prSet>
      <dgm:spPr/>
      <dgm:t>
        <a:bodyPr/>
        <a:lstStyle/>
        <a:p>
          <a:endParaRPr lang="en-GB"/>
        </a:p>
      </dgm:t>
    </dgm:pt>
  </dgm:ptLst>
  <dgm:cxnLst>
    <dgm:cxn modelId="{871DB2A1-5700-4BA9-A3CF-F558774FA9E3}" srcId="{007E4A8A-F025-4C0D-9064-24D5CA75EF9A}" destId="{B373A5FE-820F-49FE-B78E-49D424CFE832}" srcOrd="2" destOrd="0" parTransId="{F9C993EB-3DA1-4089-8D5E-C6B74C289ED3}" sibTransId="{E2ECF7B3-1B53-4010-8C11-B8590A1FFADA}"/>
    <dgm:cxn modelId="{87CD09C5-EE14-482B-A806-63FD1F55EE9D}" srcId="{007E4A8A-F025-4C0D-9064-24D5CA75EF9A}" destId="{4F7D79FC-4FAA-4EFB-8742-2D425E20AB57}" srcOrd="5" destOrd="0" parTransId="{DFB8FB0E-C0D7-43FB-BD0E-1CE7763D60EF}" sibTransId="{E0A0A93F-8F6C-4032-9E8C-DD8FF074F4EF}"/>
    <dgm:cxn modelId="{62AB4EB0-1C76-4C01-B037-6ED917388DA6}" srcId="{007E4A8A-F025-4C0D-9064-24D5CA75EF9A}" destId="{3389912F-1102-46C8-A7E7-0168B5A674AF}" srcOrd="6" destOrd="0" parTransId="{446B30B8-0D40-4450-AEC3-06F3ABE3FC2C}" sibTransId="{00DBEF4A-CE40-4D61-82AA-15CD8C7B9ED8}"/>
    <dgm:cxn modelId="{04D3B87B-11F6-4166-B38C-5AD8F9D82BEF}" srcId="{007E4A8A-F025-4C0D-9064-24D5CA75EF9A}" destId="{B3FE18E8-1FAC-4B8E-B614-5F6E843B6804}" srcOrd="1" destOrd="0" parTransId="{F9F376B6-C7BD-4355-91FF-3AC8C20F7ABB}" sibTransId="{DFBE91D1-5388-41EE-B7EC-CC3FC166ED93}"/>
    <dgm:cxn modelId="{CEB55676-6714-4C87-9470-D7FB26F5CA5B}" type="presOf" srcId="{B373A5FE-820F-49FE-B78E-49D424CFE832}" destId="{73CA7440-43A0-48EB-9AC8-1ACFF1F1BBA0}" srcOrd="0" destOrd="0" presId="urn:microsoft.com/office/officeart/2005/8/layout/default"/>
    <dgm:cxn modelId="{10A7B0D2-1665-4819-B1B3-84294D67FAC8}" type="presOf" srcId="{3389912F-1102-46C8-A7E7-0168B5A674AF}" destId="{25FCE15F-5318-4DC4-A464-E199E3E758BC}" srcOrd="0" destOrd="0" presId="urn:microsoft.com/office/officeart/2005/8/layout/default"/>
    <dgm:cxn modelId="{02832A68-B355-4ADD-B40D-B646CC3CC1CB}" srcId="{007E4A8A-F025-4C0D-9064-24D5CA75EF9A}" destId="{84D19A07-BF04-41FB-9CC3-E3FDBCA9880F}" srcOrd="7" destOrd="0" parTransId="{E0F24E64-1D03-4FE0-BD59-1BFBFE9FA474}" sibTransId="{EBF9A085-101D-4302-AB25-F084CA4C81EE}"/>
    <dgm:cxn modelId="{D5A51A4D-30E6-48A8-A3A8-EE1C4DB7BE2C}" type="presOf" srcId="{32BBB016-4819-4533-8AB2-D0BAA5F9304D}" destId="{2E3288D6-F175-45AA-9602-A6860B3916E9}" srcOrd="0" destOrd="0" presId="urn:microsoft.com/office/officeart/2005/8/layout/default"/>
    <dgm:cxn modelId="{BED5D09E-F291-49E5-B389-9A57E2B70217}" type="presOf" srcId="{B3FE18E8-1FAC-4B8E-B614-5F6E843B6804}" destId="{CA0CEEEA-55DF-4CA4-A7C3-FB6A1E708513}" srcOrd="0" destOrd="0" presId="urn:microsoft.com/office/officeart/2005/8/layout/default"/>
    <dgm:cxn modelId="{ECA4932B-1183-4957-9488-04EF43EFD27C}" type="presOf" srcId="{AFF65CF9-3CF2-4C63-9EB1-5056107DB85B}" destId="{9E472BED-FA90-4549-ACF9-D1102B888AEF}" srcOrd="0" destOrd="0" presId="urn:microsoft.com/office/officeart/2005/8/layout/default"/>
    <dgm:cxn modelId="{676169EE-08EF-4C0C-8A0E-956C4BCED650}" type="presOf" srcId="{007E4A8A-F025-4C0D-9064-24D5CA75EF9A}" destId="{8F18BE30-D928-46B7-BBBC-D928A463138E}" srcOrd="0" destOrd="0" presId="urn:microsoft.com/office/officeart/2005/8/layout/default"/>
    <dgm:cxn modelId="{3A09F3D2-2EE7-4971-AB41-C02D85A5143E}" type="presOf" srcId="{84D19A07-BF04-41FB-9CC3-E3FDBCA9880F}" destId="{5E3E0663-D70A-4A12-8BED-9B80A74E817B}" srcOrd="0" destOrd="0" presId="urn:microsoft.com/office/officeart/2005/8/layout/default"/>
    <dgm:cxn modelId="{E5011EC6-3E54-4F43-91BA-E6AC0C4FF503}" type="presOf" srcId="{4F7D79FC-4FAA-4EFB-8742-2D425E20AB57}" destId="{F53EE22B-31BF-438B-9779-794861FF89E3}" srcOrd="0" destOrd="0" presId="urn:microsoft.com/office/officeart/2005/8/layout/default"/>
    <dgm:cxn modelId="{8F0F0056-D0F7-4086-B5D4-87C9B39DBE90}" srcId="{007E4A8A-F025-4C0D-9064-24D5CA75EF9A}" destId="{45A6920F-125C-4D0F-A6EB-96408BC86311}" srcOrd="0" destOrd="0" parTransId="{62D44463-422C-41F8-94C2-D407706804AD}" sibTransId="{B1F9D9E5-A6D4-4F2B-AB5B-B098B8D537D9}"/>
    <dgm:cxn modelId="{D59BEE2F-9EB3-4D69-AB29-32B1D14BDAB2}" type="presOf" srcId="{45A6920F-125C-4D0F-A6EB-96408BC86311}" destId="{7FB4E034-D11A-4F1A-86B7-67B489D75A2F}" srcOrd="0" destOrd="0" presId="urn:microsoft.com/office/officeart/2005/8/layout/default"/>
    <dgm:cxn modelId="{34808FE1-637B-47FB-AA9F-D479801C80EF}" srcId="{007E4A8A-F025-4C0D-9064-24D5CA75EF9A}" destId="{D68EB6E0-FA02-4054-A72A-B2E1359D9698}" srcOrd="4" destOrd="0" parTransId="{3E1D9769-F3A2-48C0-8515-241B1AAB8EFA}" sibTransId="{61820F73-D73D-47E1-8FFD-9D01FAC4407A}"/>
    <dgm:cxn modelId="{379187FB-2209-4A45-A167-17FD7045D006}" srcId="{007E4A8A-F025-4C0D-9064-24D5CA75EF9A}" destId="{32BBB016-4819-4533-8AB2-D0BAA5F9304D}" srcOrd="8" destOrd="0" parTransId="{22C762F3-83A7-424C-86D2-04A58249F716}" sibTransId="{97E4AF2A-0A65-47B6-BB6D-B486F1C71ADA}"/>
    <dgm:cxn modelId="{00A316A0-8533-474A-B6A5-8975761DA5E7}" srcId="{007E4A8A-F025-4C0D-9064-24D5CA75EF9A}" destId="{AFF65CF9-3CF2-4C63-9EB1-5056107DB85B}" srcOrd="3" destOrd="0" parTransId="{8EA8B761-BCBE-4256-A432-E3976B02842B}" sibTransId="{E9B6CE35-E5BD-4628-A0CB-5AE36B8C6E85}"/>
    <dgm:cxn modelId="{37C0E75A-88C0-439F-BC32-A4FBC6D86221}" type="presOf" srcId="{D68EB6E0-FA02-4054-A72A-B2E1359D9698}" destId="{C99CFA98-7964-41FC-BDD2-073223B5620A}" srcOrd="0" destOrd="0" presId="urn:microsoft.com/office/officeart/2005/8/layout/default"/>
    <dgm:cxn modelId="{B3CF45C3-0987-414B-95D1-DA4A27D8D8C1}" type="presParOf" srcId="{8F18BE30-D928-46B7-BBBC-D928A463138E}" destId="{7FB4E034-D11A-4F1A-86B7-67B489D75A2F}" srcOrd="0" destOrd="0" presId="urn:microsoft.com/office/officeart/2005/8/layout/default"/>
    <dgm:cxn modelId="{E52C469C-2A20-4859-85B6-1549EED7989E}" type="presParOf" srcId="{8F18BE30-D928-46B7-BBBC-D928A463138E}" destId="{708D9D89-4BEC-4E10-8E0E-B342CBD038C5}" srcOrd="1" destOrd="0" presId="urn:microsoft.com/office/officeart/2005/8/layout/default"/>
    <dgm:cxn modelId="{216DDDE4-4980-4B77-A9D6-C9D35FAEE66B}" type="presParOf" srcId="{8F18BE30-D928-46B7-BBBC-D928A463138E}" destId="{CA0CEEEA-55DF-4CA4-A7C3-FB6A1E708513}" srcOrd="2" destOrd="0" presId="urn:microsoft.com/office/officeart/2005/8/layout/default"/>
    <dgm:cxn modelId="{927FEFA0-A83E-4F3C-95D7-C504583BAAD3}" type="presParOf" srcId="{8F18BE30-D928-46B7-BBBC-D928A463138E}" destId="{2AAB960C-7EE0-40B2-A093-76EE8093A995}" srcOrd="3" destOrd="0" presId="urn:microsoft.com/office/officeart/2005/8/layout/default"/>
    <dgm:cxn modelId="{90716452-150A-49A6-8EA0-4FF6599B8244}" type="presParOf" srcId="{8F18BE30-D928-46B7-BBBC-D928A463138E}" destId="{73CA7440-43A0-48EB-9AC8-1ACFF1F1BBA0}" srcOrd="4" destOrd="0" presId="urn:microsoft.com/office/officeart/2005/8/layout/default"/>
    <dgm:cxn modelId="{7E138E3F-D4F3-466D-9A92-7DC541647ABA}" type="presParOf" srcId="{8F18BE30-D928-46B7-BBBC-D928A463138E}" destId="{DD15C199-95EB-485C-8CCB-8FE5CD479729}" srcOrd="5" destOrd="0" presId="urn:microsoft.com/office/officeart/2005/8/layout/default"/>
    <dgm:cxn modelId="{323D7D65-7D15-4A6E-B783-16ED77B52546}" type="presParOf" srcId="{8F18BE30-D928-46B7-BBBC-D928A463138E}" destId="{9E472BED-FA90-4549-ACF9-D1102B888AEF}" srcOrd="6" destOrd="0" presId="urn:microsoft.com/office/officeart/2005/8/layout/default"/>
    <dgm:cxn modelId="{64A588D2-3139-4E33-87A8-0B2F6B6B4F62}" type="presParOf" srcId="{8F18BE30-D928-46B7-BBBC-D928A463138E}" destId="{09F009B0-829E-4D9C-A596-42BF35DEC013}" srcOrd="7" destOrd="0" presId="urn:microsoft.com/office/officeart/2005/8/layout/default"/>
    <dgm:cxn modelId="{F2B4C117-AFE2-4D12-89B3-A11DB67398F7}" type="presParOf" srcId="{8F18BE30-D928-46B7-BBBC-D928A463138E}" destId="{C99CFA98-7964-41FC-BDD2-073223B5620A}" srcOrd="8" destOrd="0" presId="urn:microsoft.com/office/officeart/2005/8/layout/default"/>
    <dgm:cxn modelId="{F5478A4C-6B4B-482D-A8AE-BE20034A160F}" type="presParOf" srcId="{8F18BE30-D928-46B7-BBBC-D928A463138E}" destId="{A1BBBDCE-C825-4EC8-847A-1B1086A1F793}" srcOrd="9" destOrd="0" presId="urn:microsoft.com/office/officeart/2005/8/layout/default"/>
    <dgm:cxn modelId="{2D2CED03-777C-4BC3-B220-32A90606B347}" type="presParOf" srcId="{8F18BE30-D928-46B7-BBBC-D928A463138E}" destId="{F53EE22B-31BF-438B-9779-794861FF89E3}" srcOrd="10" destOrd="0" presId="urn:microsoft.com/office/officeart/2005/8/layout/default"/>
    <dgm:cxn modelId="{5737996E-BB81-44DE-A8C8-0135CF084241}" type="presParOf" srcId="{8F18BE30-D928-46B7-BBBC-D928A463138E}" destId="{47A976E7-EC23-4837-B631-554944B75336}" srcOrd="11" destOrd="0" presId="urn:microsoft.com/office/officeart/2005/8/layout/default"/>
    <dgm:cxn modelId="{BA39AAA4-864D-45E2-847B-332D69192007}" type="presParOf" srcId="{8F18BE30-D928-46B7-BBBC-D928A463138E}" destId="{25FCE15F-5318-4DC4-A464-E199E3E758BC}" srcOrd="12" destOrd="0" presId="urn:microsoft.com/office/officeart/2005/8/layout/default"/>
    <dgm:cxn modelId="{7D4142F9-5916-435F-A00B-9C020C170547}" type="presParOf" srcId="{8F18BE30-D928-46B7-BBBC-D928A463138E}" destId="{00B3386E-6D99-47D5-827B-617D0D384F3A}" srcOrd="13" destOrd="0" presId="urn:microsoft.com/office/officeart/2005/8/layout/default"/>
    <dgm:cxn modelId="{049321F0-9BF8-4520-9F77-CC440C98EDEA}" type="presParOf" srcId="{8F18BE30-D928-46B7-BBBC-D928A463138E}" destId="{5E3E0663-D70A-4A12-8BED-9B80A74E817B}" srcOrd="14" destOrd="0" presId="urn:microsoft.com/office/officeart/2005/8/layout/default"/>
    <dgm:cxn modelId="{9A3388DF-4F35-4E5E-82D3-CBC2379F2456}" type="presParOf" srcId="{8F18BE30-D928-46B7-BBBC-D928A463138E}" destId="{B66DC1FA-60EA-4B2A-9B66-51A2F81C9FA5}" srcOrd="15" destOrd="0" presId="urn:microsoft.com/office/officeart/2005/8/layout/default"/>
    <dgm:cxn modelId="{F18A5FD8-3F1B-4C47-A820-17D501ED2A3F}" type="presParOf" srcId="{8F18BE30-D928-46B7-BBBC-D928A463138E}" destId="{2E3288D6-F175-45AA-9602-A6860B3916E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4E034-D11A-4F1A-86B7-67B489D75A2F}">
      <dsp:nvSpPr>
        <dsp:cNvPr id="0" name=""/>
        <dsp:cNvSpPr/>
      </dsp:nvSpPr>
      <dsp:spPr>
        <a:xfrm>
          <a:off x="200834" y="3599"/>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Benchmarking across organisations </a:t>
          </a:r>
          <a:endParaRPr lang="en-GB" sz="2000" kern="1200" dirty="0"/>
        </a:p>
      </dsp:txBody>
      <dsp:txXfrm>
        <a:off x="200834" y="3599"/>
        <a:ext cx="2552275" cy="1531365"/>
      </dsp:txXfrm>
    </dsp:sp>
    <dsp:sp modelId="{CA0CEEEA-55DF-4CA4-A7C3-FB6A1E708513}">
      <dsp:nvSpPr>
        <dsp:cNvPr id="0" name=""/>
        <dsp:cNvSpPr/>
      </dsp:nvSpPr>
      <dsp:spPr>
        <a:xfrm>
          <a:off x="3008338" y="3599"/>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Basis for peer review</a:t>
          </a:r>
          <a:endParaRPr lang="en-GB" sz="2000" kern="1200" dirty="0"/>
        </a:p>
      </dsp:txBody>
      <dsp:txXfrm>
        <a:off x="3008338" y="3599"/>
        <a:ext cx="2552275" cy="1531365"/>
      </dsp:txXfrm>
    </dsp:sp>
    <dsp:sp modelId="{73CA7440-43A0-48EB-9AC8-1ACFF1F1BBA0}">
      <dsp:nvSpPr>
        <dsp:cNvPr id="0" name=""/>
        <dsp:cNvSpPr/>
      </dsp:nvSpPr>
      <dsp:spPr>
        <a:xfrm>
          <a:off x="5815841" y="3599"/>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t>Measurement for existing services</a:t>
          </a:r>
        </a:p>
        <a:p>
          <a:pPr lvl="0" algn="ctr" defTabSz="1022350">
            <a:lnSpc>
              <a:spcPct val="90000"/>
            </a:lnSpc>
            <a:spcBef>
              <a:spcPct val="0"/>
            </a:spcBef>
            <a:spcAft>
              <a:spcPct val="35000"/>
            </a:spcAft>
          </a:pPr>
          <a:endParaRPr lang="en-GB" sz="2000" kern="1200" dirty="0"/>
        </a:p>
      </dsp:txBody>
      <dsp:txXfrm>
        <a:off x="5815841" y="3599"/>
        <a:ext cx="2552275" cy="1531365"/>
      </dsp:txXfrm>
    </dsp:sp>
    <dsp:sp modelId="{9E472BED-FA90-4549-ACF9-D1102B888AEF}">
      <dsp:nvSpPr>
        <dsp:cNvPr id="0" name=""/>
        <dsp:cNvSpPr/>
      </dsp:nvSpPr>
      <dsp:spPr>
        <a:xfrm>
          <a:off x="200834" y="1790192"/>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Building business cases and</a:t>
          </a:r>
          <a:endParaRPr lang="en-GB" sz="2000" kern="1200" dirty="0"/>
        </a:p>
      </dsp:txBody>
      <dsp:txXfrm>
        <a:off x="200834" y="1790192"/>
        <a:ext cx="2552275" cy="1531365"/>
      </dsp:txXfrm>
    </dsp:sp>
    <dsp:sp modelId="{C99CFA98-7964-41FC-BDD2-073223B5620A}">
      <dsp:nvSpPr>
        <dsp:cNvPr id="0" name=""/>
        <dsp:cNvSpPr/>
      </dsp:nvSpPr>
      <dsp:spPr>
        <a:xfrm>
          <a:off x="3008338" y="1790192"/>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Size of standards broken down for ease of use – considered separately</a:t>
          </a:r>
          <a:endParaRPr lang="en-GB" sz="2000" kern="1200" dirty="0"/>
        </a:p>
      </dsp:txBody>
      <dsp:txXfrm>
        <a:off x="3008338" y="1790192"/>
        <a:ext cx="2552275" cy="1531365"/>
      </dsp:txXfrm>
    </dsp:sp>
    <dsp:sp modelId="{F53EE22B-31BF-438B-9779-794861FF89E3}">
      <dsp:nvSpPr>
        <dsp:cNvPr id="0" name=""/>
        <dsp:cNvSpPr/>
      </dsp:nvSpPr>
      <dsp:spPr>
        <a:xfrm>
          <a:off x="5815841" y="1790192"/>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Training and competencies</a:t>
          </a:r>
          <a:endParaRPr lang="en-GB" sz="2000" kern="1200" dirty="0"/>
        </a:p>
      </dsp:txBody>
      <dsp:txXfrm>
        <a:off x="5815841" y="1790192"/>
        <a:ext cx="2552275" cy="1531365"/>
      </dsp:txXfrm>
    </dsp:sp>
    <dsp:sp modelId="{25FCE15F-5318-4DC4-A464-E199E3E758BC}">
      <dsp:nvSpPr>
        <dsp:cNvPr id="0" name=""/>
        <dsp:cNvSpPr/>
      </dsp:nvSpPr>
      <dsp:spPr>
        <a:xfrm>
          <a:off x="200834" y="3576785"/>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Used alongside  HLP Models Compendium</a:t>
          </a:r>
          <a:endParaRPr lang="en-GB" sz="2000" kern="1200" dirty="0"/>
        </a:p>
      </dsp:txBody>
      <dsp:txXfrm>
        <a:off x="200834" y="3576785"/>
        <a:ext cx="2552275" cy="1531365"/>
      </dsp:txXfrm>
    </dsp:sp>
    <dsp:sp modelId="{5E3E0663-D70A-4A12-8BED-9B80A74E817B}">
      <dsp:nvSpPr>
        <dsp:cNvPr id="0" name=""/>
        <dsp:cNvSpPr/>
      </dsp:nvSpPr>
      <dsp:spPr>
        <a:xfrm>
          <a:off x="3008338" y="3576785"/>
          <a:ext cx="2552275" cy="1531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Conversations with commissioners and system leaders</a:t>
          </a:r>
          <a:endParaRPr lang="en-GB" sz="2000" kern="1200" dirty="0"/>
        </a:p>
      </dsp:txBody>
      <dsp:txXfrm>
        <a:off x="3008338" y="3576785"/>
        <a:ext cx="2552275" cy="1531365"/>
      </dsp:txXfrm>
    </dsp:sp>
    <dsp:sp modelId="{2E3288D6-F175-45AA-9602-A6860B3916E9}">
      <dsp:nvSpPr>
        <dsp:cNvPr id="0" name=""/>
        <dsp:cNvSpPr/>
      </dsp:nvSpPr>
      <dsp:spPr>
        <a:xfrm>
          <a:off x="5815841" y="3576785"/>
          <a:ext cx="2552275" cy="15313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Services delivered by different providers </a:t>
          </a:r>
          <a:endParaRPr lang="en-GB" sz="2000" kern="1200" dirty="0"/>
        </a:p>
      </dsp:txBody>
      <dsp:txXfrm>
        <a:off x="5815841" y="3576785"/>
        <a:ext cx="2552275" cy="15313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DE513-6CD6-47D8-BD5B-4BF26DE85849}" type="datetimeFigureOut">
              <a:rPr lang="en-GB" smtClean="0"/>
              <a:t>29/06/2017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1841C-D2EB-439F-8802-85EA82583E27}" type="slidenum">
              <a:rPr lang="en-GB" smtClean="0"/>
              <a:t>‹#›</a:t>
            </a:fld>
            <a:endParaRPr lang="en-GB"/>
          </a:p>
        </p:txBody>
      </p:sp>
    </p:spTree>
    <p:extLst>
      <p:ext uri="{BB962C8B-B14F-4D97-AF65-F5344CB8AC3E}">
        <p14:creationId xmlns:p14="http://schemas.microsoft.com/office/powerpoint/2010/main" val="96611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compendium brings together models of acute care that can be delivered within ambulatory settings within hospitals or in community and home settings. Many of the case studies included illustrate how these standards can be used to drive improvements in quality and assist commissioners to identify opportunities within their own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suite of documents will help organisations to develop place-based models of care treating the children and young people in the most appropriate location for their needs. </a:t>
            </a:r>
          </a:p>
          <a:p>
            <a:endParaRPr lang="en-GB" dirty="0"/>
          </a:p>
        </p:txBody>
      </p:sp>
      <p:sp>
        <p:nvSpPr>
          <p:cNvPr id="4" name="Slide Number Placeholder 3"/>
          <p:cNvSpPr>
            <a:spLocks noGrp="1"/>
          </p:cNvSpPr>
          <p:nvPr>
            <p:ph type="sldNum" sz="quarter" idx="10"/>
          </p:nvPr>
        </p:nvSpPr>
        <p:spPr/>
        <p:txBody>
          <a:bodyPr/>
          <a:lstStyle/>
          <a:p>
            <a:fld id="{2F41FA98-E12A-42CA-A085-376E6AFA1822}"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92583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Reviewed by members of Healthy London Partnership’s Clinical Leadership Group</a:t>
            </a:r>
          </a:p>
          <a:p>
            <a:r>
              <a:rPr lang="en-US" dirty="0" smtClean="0"/>
              <a:t>The standards are designed to promote quality and standardisation across London, for out- of-hospital healthcare provision for children and young people. They are aimed at addressing the needs of physically unwell children and young people (with or without a long term condition) or those with continuing/complex care needs, who can receive safe health care at home or in settings outside of hospital. The role of the nurse has been clearly identified in the evidence for out-of-hospital care, but there is a shift and growing body of evidence considering other professions undertaking responsibility for delivering acute health care out-of-hospital, for example community pharmacists and allied health professionals (AHPs).2, 3 </a:t>
            </a:r>
          </a:p>
          <a:p>
            <a:r>
              <a:rPr lang="en-US" dirty="0" smtClean="0"/>
              <a:t>The standards outlined represent the minimum quality of care that children attending at any out-of-hospital care setting (including in the home) should expect to receive in London. All standards apply to seven day services. There is no difference in the provision of services during the week compared to those at the weekend. All services must meet section 11 of the Children Act (2004) as well as the 2013 document on interagency Working Together to Safeguard Children (WTtSC). 4, 5 </a:t>
            </a:r>
          </a:p>
          <a:p>
            <a:endParaRPr lang="en-GB" dirty="0"/>
          </a:p>
        </p:txBody>
      </p:sp>
      <p:sp>
        <p:nvSpPr>
          <p:cNvPr id="4" name="Slide Number Placeholder 3"/>
          <p:cNvSpPr>
            <a:spLocks noGrp="1"/>
          </p:cNvSpPr>
          <p:nvPr>
            <p:ph type="sldNum" sz="quarter" idx="10"/>
          </p:nvPr>
        </p:nvSpPr>
        <p:spPr/>
        <p:txBody>
          <a:bodyPr/>
          <a:lstStyle/>
          <a:p>
            <a:fld id="{98E094A2-AA90-44EF-A93F-004BEBB5AB6E}"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420428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My one blue on</a:t>
            </a:r>
            <a:r>
              <a:rPr lang="en-GB" baseline="0" dirty="0" smtClean="0"/>
              <a:t> the horizon for the standards is how we work in partnership to measure against the standards. There are many providers for one geographical area and may only provide one small element so how we make this a focus of importance for them.</a:t>
            </a:r>
            <a:endParaRPr lang="en-GB" dirty="0"/>
          </a:p>
        </p:txBody>
      </p:sp>
      <p:sp>
        <p:nvSpPr>
          <p:cNvPr id="4" name="Slide Number Placeholder 3"/>
          <p:cNvSpPr>
            <a:spLocks noGrp="1"/>
          </p:cNvSpPr>
          <p:nvPr>
            <p:ph type="sldNum" sz="quarter" idx="10"/>
          </p:nvPr>
        </p:nvSpPr>
        <p:spPr/>
        <p:txBody>
          <a:bodyPr/>
          <a:lstStyle/>
          <a:p>
            <a:fld id="{98E094A2-AA90-44EF-A93F-004BEBB5AB6E}"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550984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2636923"/>
            <a:ext cx="9144000" cy="4244455"/>
          </a:xfrm>
          <a:prstGeom prst="rect">
            <a:avLst/>
          </a:prstGeom>
        </p:spPr>
      </p:pic>
      <p:sp>
        <p:nvSpPr>
          <p:cNvPr id="6" name="Title 5"/>
          <p:cNvSpPr>
            <a:spLocks noGrp="1"/>
          </p:cNvSpPr>
          <p:nvPr>
            <p:ph type="title" hasCustomPrompt="1"/>
          </p:nvPr>
        </p:nvSpPr>
        <p:spPr>
          <a:xfrm>
            <a:off x="251520" y="1124744"/>
            <a:ext cx="8241688" cy="1008112"/>
          </a:xfrm>
          <a:prstGeom prst="rect">
            <a:avLst/>
          </a:prstGeom>
          <a:noFill/>
        </p:spPr>
        <p:txBody>
          <a:bodyPr>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2204874"/>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313"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8778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E3248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rgbClr val="E3248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1"/>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0571351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a:prstGeom prst="rect">
            <a:avLst/>
          </a:prstGeom>
        </p:spPr>
        <p:txBody>
          <a:bodyPr/>
          <a:lstStyle>
            <a:lvl1pPr algn="l">
              <a:defRPr sz="4800" b="1">
                <a:solidFill>
                  <a:srgbClr val="009CD5"/>
                </a:solidFill>
                <a:latin typeface="Frutiga"/>
                <a:cs typeface="Frutiga"/>
              </a:defRPr>
            </a:lvl1pPr>
          </a:lstStyle>
          <a:p>
            <a:r>
              <a:rPr lang="en-GB" dirty="0"/>
              <a:t>Click to edit Master title style</a:t>
            </a:r>
            <a:endParaRPr lang="en-US" dirty="0"/>
          </a:p>
        </p:txBody>
      </p:sp>
    </p:spTree>
    <p:extLst>
      <p:ext uri="{BB962C8B-B14F-4D97-AF65-F5344CB8AC3E}">
        <p14:creationId xmlns:p14="http://schemas.microsoft.com/office/powerpoint/2010/main" val="316925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153400" cy="1143000"/>
          </a:xfrm>
          <a:prstGeom prst="rect">
            <a:avLst/>
          </a:prstGeom>
        </p:spPr>
        <p:txBody>
          <a:bodyPr/>
          <a:lstStyle>
            <a:lvl1pPr algn="l">
              <a:defRPr sz="4800" b="1">
                <a:solidFill>
                  <a:srgbClr val="009CD5"/>
                </a:solidFill>
                <a:latin typeface="Frutiga"/>
                <a:cs typeface="Frutiga"/>
              </a:defRPr>
            </a:lvl1pPr>
          </a:lstStyle>
          <a:p>
            <a:r>
              <a:rPr lang="en-GB" dirty="0"/>
              <a:t>Click to edit Master title style</a:t>
            </a:r>
            <a:endParaRPr lang="en-US" dirty="0"/>
          </a:p>
        </p:txBody>
      </p:sp>
    </p:spTree>
    <p:extLst>
      <p:ext uri="{BB962C8B-B14F-4D97-AF65-F5344CB8AC3E}">
        <p14:creationId xmlns:p14="http://schemas.microsoft.com/office/powerpoint/2010/main" val="3775939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0"/>
            <a:ext cx="7772400" cy="1362075"/>
          </a:xfrm>
          <a:prstGeom prst="rect">
            <a:avLst/>
          </a:prstGeom>
        </p:spPr>
        <p:txBody>
          <a:bodyPr anchor="t"/>
          <a:lstStyle>
            <a:lvl1pPr algn="l">
              <a:defRPr sz="4800" b="1" cap="all">
                <a:solidFill>
                  <a:srgbClr val="009CD5"/>
                </a:solidFill>
                <a:latin typeface="Frutiga"/>
                <a:cs typeface="Frutiga"/>
              </a:defRPr>
            </a:lvl1pPr>
          </a:lstStyle>
          <a:p>
            <a:r>
              <a:rPr lang="en-GB" dirty="0"/>
              <a:t>Click to edit Master title style</a:t>
            </a:r>
            <a:endParaRPr lang="en-US" dirty="0"/>
          </a:p>
        </p:txBody>
      </p:sp>
    </p:spTree>
    <p:extLst>
      <p:ext uri="{BB962C8B-B14F-4D97-AF65-F5344CB8AC3E}">
        <p14:creationId xmlns:p14="http://schemas.microsoft.com/office/powerpoint/2010/main" val="3778137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E241D3E1-AA75-4A41-8BE4-032CD37D8D6D}" type="datetime1">
              <a:rPr lang="en-US"/>
              <a:pPr fontAlgn="base">
                <a:spcBef>
                  <a:spcPct val="0"/>
                </a:spcBef>
                <a:spcAft>
                  <a:spcPct val="0"/>
                </a:spcAft>
              </a:pPr>
              <a:t>6/29/2017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E500F7F8-CFCA-49B5-8B10-A52773408CAB}"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6732309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7F8892BC-C417-4275-855E-E7216683E267}" type="datetime1">
              <a:rPr lang="en-US"/>
              <a:pPr fontAlgn="base">
                <a:spcBef>
                  <a:spcPct val="0"/>
                </a:spcBef>
                <a:spcAft>
                  <a:spcPct val="0"/>
                </a:spcAft>
              </a:pPr>
              <a:t>6/29/2017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E5DEA422-74EF-4046-81F8-5926E99D58CC}"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1982906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149886A2-773E-4EFF-99A9-94A64221921C}" type="datetime1">
              <a:rPr lang="en-US"/>
              <a:pPr fontAlgn="base">
                <a:spcBef>
                  <a:spcPct val="0"/>
                </a:spcBef>
                <a:spcAft>
                  <a:spcPct val="0"/>
                </a:spcAft>
              </a:pPr>
              <a:t>6/29/2017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36CB25E8-FC2C-4444-AF93-CC04D6A1EB80}"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066683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36D37F35-4339-488F-BFDF-0E9B20A3CEE5}" type="datetime1">
              <a:rPr lang="en-US"/>
              <a:pPr fontAlgn="base">
                <a:spcBef>
                  <a:spcPct val="0"/>
                </a:spcBef>
                <a:spcAft>
                  <a:spcPct val="0"/>
                </a:spcAft>
              </a:pPr>
              <a:t>6/29/2017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03D271A0-D775-4F88-B5DD-07703169719C}"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65584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CB09BBBA-277A-4B06-8ADE-96CBC105F768}" type="datetime1">
              <a:rPr lang="en-US"/>
              <a:pPr fontAlgn="base">
                <a:spcBef>
                  <a:spcPct val="0"/>
                </a:spcBef>
                <a:spcAft>
                  <a:spcPct val="0"/>
                </a:spcAft>
              </a:pPr>
              <a:t>6/29/2017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4DC77D53-1F5A-4873-AB33-168971EE7EDB}"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318514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88498AD6-B111-4CE3-B4A9-6CF2BFD5969F}" type="datetime1">
              <a:rPr lang="en-US"/>
              <a:pPr fontAlgn="base">
                <a:spcBef>
                  <a:spcPct val="0"/>
                </a:spcBef>
                <a:spcAft>
                  <a:spcPct val="0"/>
                </a:spcAft>
              </a:pPr>
              <a:t>6/29/2017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E2648EEA-4E28-4027-9B49-050659F21BF8}"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9356436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24C7514D-2B1E-4407-B488-3D7CE141A461}" type="datetime1">
              <a:rPr lang="en-US"/>
              <a:pPr fontAlgn="base">
                <a:spcBef>
                  <a:spcPct val="0"/>
                </a:spcBef>
                <a:spcAft>
                  <a:spcPct val="0"/>
                </a:spcAft>
              </a:pPr>
              <a:t>6/29/2017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A36C10DB-1FD9-4BF2-9B9A-B7EBB4766AE5}"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8787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3572116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35208E77-BB45-457E-851A-07D3437C9C2A}" type="datetime1">
              <a:rPr lang="en-US"/>
              <a:pPr fontAlgn="base">
                <a:spcBef>
                  <a:spcPct val="0"/>
                </a:spcBef>
                <a:spcAft>
                  <a:spcPct val="0"/>
                </a:spcAft>
              </a:pPr>
              <a:t>6/29/2017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fontAlgn="base">
              <a:spcBef>
                <a:spcPct val="0"/>
              </a:spcBef>
              <a:spcAft>
                <a:spcPct val="0"/>
              </a:spcAft>
            </a:pPr>
            <a:fld id="{C09BB5AB-16AC-470D-BB4F-4791F51EFE36}"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5984008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26138408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37804142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21999788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24372661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a:t>Click to edit title</a:t>
            </a:r>
            <a:endParaRPr lang="en-US" dirty="0"/>
          </a:p>
        </p:txBody>
      </p:sp>
    </p:spTree>
    <p:extLst>
      <p:ext uri="{BB962C8B-B14F-4D97-AF65-F5344CB8AC3E}">
        <p14:creationId xmlns:p14="http://schemas.microsoft.com/office/powerpoint/2010/main" val="23499762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240924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14298D8C-EBD7-4F37-9CD1-ADB0034BC08F}" type="datetimeFigureOut">
              <a:rPr lang="en-GB" smtClean="0">
                <a:solidFill>
                  <a:prstClr val="black">
                    <a:tint val="75000"/>
                  </a:prstClr>
                </a:solidFill>
              </a:rPr>
              <a:pPr defTabSz="457200"/>
              <a:t>29/06/2017</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DB778FA5-198B-4EC8-9BA8-B7F9B5E0A8D5}"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470479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2636918"/>
            <a:ext cx="9144000" cy="4244455"/>
          </a:xfrm>
          <a:prstGeom prst="rect">
            <a:avLst/>
          </a:prstGeom>
        </p:spPr>
      </p:pic>
      <p:sp>
        <p:nvSpPr>
          <p:cNvPr id="6" name="Title 5"/>
          <p:cNvSpPr>
            <a:spLocks noGrp="1"/>
          </p:cNvSpPr>
          <p:nvPr>
            <p:ph type="title" hasCustomPrompt="1"/>
          </p:nvPr>
        </p:nvSpPr>
        <p:spPr>
          <a:xfrm>
            <a:off x="251520" y="1124745"/>
            <a:ext cx="8241688" cy="1008112"/>
          </a:xfrm>
          <a:prstGeom prst="rect">
            <a:avLst/>
          </a:prstGeom>
          <a:noFill/>
        </p:spPr>
        <p:txBody>
          <a:bodyPr lIns="91418" tIns="45710" rIns="91418" bIns="4571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9" y="2204870"/>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301"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44418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72C6"/>
          </a:solidFill>
        </p:spPr>
        <p:txBody>
          <a:bodyPr lIns="91418" tIns="45710" rIns="91418" bIns="45710"/>
          <a:lstStyle>
            <a:lvl1pPr marL="177758"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7"/>
            <a:ext cx="8642350" cy="432047"/>
          </a:xfrm>
        </p:spPr>
        <p:txBody>
          <a:bodyPr>
            <a:normAutofit/>
          </a:bodyPr>
          <a:lstStyle>
            <a:lvl1pPr marL="177758"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9"/>
            <a:ext cx="8642350" cy="5039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54910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A25BA0"/>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rgbClr val="A25BA0"/>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1"/>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2746992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72C6"/>
          </a:solidFill>
        </p:spPr>
        <p:txBody>
          <a:bodyPr lIns="91418" tIns="45710" rIns="91418" bIns="45710"/>
          <a:lstStyle>
            <a:lvl1pPr>
              <a:defRPr>
                <a:solidFill>
                  <a:schemeClr val="bg1"/>
                </a:solidFill>
              </a:defRPr>
            </a:lvl1pPr>
          </a:lstStyle>
          <a:p>
            <a:r>
              <a:rPr lang="en-US" smtClean="0"/>
              <a:t>Click to edit Master title style</a:t>
            </a:r>
            <a:endParaRPr lang="en-GB" dirty="0"/>
          </a:p>
        </p:txBody>
      </p:sp>
      <p:sp>
        <p:nvSpPr>
          <p:cNvPr id="10" name="Text Placeholder 9"/>
          <p:cNvSpPr>
            <a:spLocks noGrp="1"/>
          </p:cNvSpPr>
          <p:nvPr>
            <p:ph type="body" sz="quarter" idx="11"/>
          </p:nvPr>
        </p:nvSpPr>
        <p:spPr>
          <a:xfrm>
            <a:off x="250825" y="1341438"/>
            <a:ext cx="424973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4643441" y="1341438"/>
            <a:ext cx="424973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1651486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lIns="91418" tIns="45710" rIns="91418" bIns="45710"/>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5"/>
            <a:ext cx="8642350" cy="503783"/>
          </a:xfrm>
          <a:prstGeom prst="rect">
            <a:avLst/>
          </a:prstGeom>
          <a:solidFill>
            <a:srgbClr val="0072C6"/>
          </a:solidFill>
        </p:spPr>
        <p:txBody>
          <a:bodyPr lIns="91418" tIns="45710" rIns="91418" bIns="45710"/>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5579378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lIns="91418" tIns="45710" rIns="91418" bIns="45710"/>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5"/>
            <a:ext cx="8642350" cy="503783"/>
          </a:xfrm>
          <a:prstGeom prst="rect">
            <a:avLst/>
          </a:prstGeom>
          <a:solidFill>
            <a:srgbClr val="0072C6"/>
          </a:solidFill>
        </p:spPr>
        <p:txBody>
          <a:bodyPr lIns="91418" tIns="45710" rIns="91418" bIns="45710"/>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170687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lIns="91418" tIns="45710" rIns="91418" bIns="45710"/>
          <a:lstStyle/>
          <a:p>
            <a:r>
              <a:rPr lang="en-US" smtClean="0"/>
              <a:t>Click to edit Master title style</a:t>
            </a:r>
            <a:endParaRPr lang="en-GB"/>
          </a:p>
        </p:txBody>
      </p:sp>
      <p:sp>
        <p:nvSpPr>
          <p:cNvPr id="4" name="Text Placeholder 7"/>
          <p:cNvSpPr>
            <a:spLocks noGrp="1"/>
          </p:cNvSpPr>
          <p:nvPr>
            <p:ph type="body" sz="quarter" idx="14"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5" name="Title 1"/>
          <p:cNvSpPr txBox="1">
            <a:spLocks/>
          </p:cNvSpPr>
          <p:nvPr userDrawn="1"/>
        </p:nvSpPr>
        <p:spPr>
          <a:xfrm>
            <a:off x="252000" y="190805"/>
            <a:ext cx="8642350" cy="503783"/>
          </a:xfrm>
          <a:prstGeom prst="rect">
            <a:avLst/>
          </a:prstGeom>
          <a:solidFill>
            <a:srgbClr val="0072C6"/>
          </a:solidFill>
        </p:spPr>
        <p:txBody>
          <a:bodyPr lIns="91418" tIns="45710" rIns="91418" bIns="45710"/>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5278991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1982"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03</a:t>
            </a:r>
            <a:endParaRPr lang="en-GB" sz="8800" dirty="0">
              <a:solidFill>
                <a:prstClr val="white"/>
              </a:solidFill>
            </a:endParaRPr>
          </a:p>
        </p:txBody>
      </p:sp>
      <p:sp>
        <p:nvSpPr>
          <p:cNvPr id="2" name="TextBox 1"/>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6150566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91C9"/>
          </a:solidFill>
        </p:spPr>
        <p:txBody>
          <a:bodyPr lIns="91418" tIns="45710" rIns="91418" bIns="45710"/>
          <a:lstStyle>
            <a:lvl1pPr marL="177758"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7"/>
            <a:ext cx="8642350" cy="432047"/>
          </a:xfrm>
        </p:spPr>
        <p:txBody>
          <a:bodyPr>
            <a:normAutofit/>
          </a:bodyPr>
          <a:lstStyle>
            <a:lvl1pPr marL="177758" indent="0">
              <a:defRPr sz="2200" baseline="0">
                <a:solidFill>
                  <a:srgbClr val="0091C9"/>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2"/>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6898708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01</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0065360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E32486"/>
          </a:solidFill>
        </p:spPr>
        <p:txBody>
          <a:bodyPr lIns="91418" tIns="45710" rIns="91418" bIns="45710"/>
          <a:lstStyle>
            <a:lvl1pPr marL="177758"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7"/>
            <a:ext cx="8642350" cy="432047"/>
          </a:xfrm>
        </p:spPr>
        <p:txBody>
          <a:bodyPr>
            <a:normAutofit/>
          </a:bodyPr>
          <a:lstStyle>
            <a:lvl1pPr marL="177758" indent="0">
              <a:defRPr sz="2200" baseline="0">
                <a:solidFill>
                  <a:srgbClr val="E3248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2"/>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0729112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311784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A25BA0"/>
          </a:solidFill>
        </p:spPr>
        <p:txBody>
          <a:bodyPr lIns="91418" tIns="45710" rIns="91418" bIns="45710"/>
          <a:lstStyle>
            <a:lvl1pPr marL="177758"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7"/>
            <a:ext cx="8642350" cy="432047"/>
          </a:xfrm>
        </p:spPr>
        <p:txBody>
          <a:bodyPr>
            <a:normAutofit/>
          </a:bodyPr>
          <a:lstStyle>
            <a:lvl1pPr marL="177758" indent="0">
              <a:defRPr sz="2200" baseline="0">
                <a:solidFill>
                  <a:srgbClr val="A25BA0"/>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2"/>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003957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5082616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Funding</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4177670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33BBB1"/>
          </a:solidFill>
        </p:spPr>
        <p:txBody>
          <a:bodyPr lIns="91418" tIns="45710" rIns="91418" bIns="45710"/>
          <a:lstStyle>
            <a:lvl1pPr marL="177758"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7"/>
            <a:ext cx="8642350" cy="432047"/>
          </a:xfrm>
        </p:spPr>
        <p:txBody>
          <a:bodyPr>
            <a:normAutofit/>
          </a:bodyPr>
          <a:lstStyle>
            <a:lvl1pPr marL="177758" indent="0">
              <a:defRPr sz="2200" baseline="0">
                <a:solidFill>
                  <a:srgbClr val="33BBB1"/>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2"/>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6171302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GB" dirty="0" smtClean="0"/>
              <a:t>For Workforce</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8584734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a:solidFill>
                  <a:prstClr val="white"/>
                </a:solidFill>
                <a:latin typeface="Arial Black"/>
              </a:rPr>
              <a:t>15</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000631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3893"/>
          </a:solidFill>
        </p:spPr>
        <p:txBody>
          <a:bodyPr lIns="91418" tIns="45710" rIns="91418" bIns="45710"/>
          <a:lstStyle>
            <a:lvl1pPr marL="177758"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7"/>
            <a:ext cx="8642350" cy="432047"/>
          </a:xfrm>
        </p:spPr>
        <p:txBody>
          <a:bodyPr>
            <a:normAutofit/>
          </a:bodyPr>
          <a:lstStyle>
            <a:lvl1pPr marL="177758" indent="0">
              <a:defRPr sz="2200" baseline="0">
                <a:solidFill>
                  <a:srgbClr val="003893"/>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2"/>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4382313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1034194" y="2348880"/>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What are the Next Steps?</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1499623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1181158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14</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2582514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4463080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9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388345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33BBB1"/>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rgbClr val="33BBB1"/>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1"/>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390920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7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62984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3C</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3105593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0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3D</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1591954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13</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0594548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What will be delivered?</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3010527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9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8" y="188912"/>
            <a:ext cx="1656879" cy="1152526"/>
          </a:xfrm>
          <a:prstGeom prst="rect">
            <a:avLst/>
          </a:prstGeom>
        </p:spPr>
        <p:txBody>
          <a:bodyPr wrap="square" lIns="0" tIns="0" rIns="0" bIns="0" anchor="ctr">
            <a:noAutofit/>
          </a:bodyPr>
          <a:lstStyle/>
          <a:p>
            <a:pPr defTabSz="914180"/>
            <a:r>
              <a:rPr lang="en-GB" sz="8800" dirty="0">
                <a:solidFill>
                  <a:prstClr val="white"/>
                </a:solidFill>
                <a:latin typeface="Arial Black"/>
              </a:rPr>
              <a:t>15</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4886790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1982"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Making things better</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smtClean="0">
                <a:solidFill>
                  <a:prstClr val="white"/>
                </a:solidFill>
                <a:latin typeface="Arial Black"/>
              </a:rPr>
              <a:t>3D</a:t>
            </a:r>
            <a:endParaRPr lang="en-GB" sz="8800" dirty="0">
              <a:solidFill>
                <a:prstClr val="white"/>
              </a:solidFill>
              <a:latin typeface="Arial Black"/>
            </a:endParaRPr>
          </a:p>
        </p:txBody>
      </p:sp>
      <p:sp>
        <p:nvSpPr>
          <p:cNvPr id="2" name="TextBox 1"/>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6800703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0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1982"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11</a:t>
            </a:r>
            <a:endParaRPr lang="en-GB" sz="8800" dirty="0">
              <a:solidFill>
                <a:prstClr val="white"/>
              </a:solidFill>
            </a:endParaRPr>
          </a:p>
        </p:txBody>
      </p:sp>
      <p:sp>
        <p:nvSpPr>
          <p:cNvPr id="2" name="TextBox 1"/>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7127096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7821149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7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14</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412591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45306"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20"/>
            <a:ext cx="1656879" cy="1152527"/>
          </a:xfrm>
          <a:prstGeom prst="rect">
            <a:avLst/>
          </a:prstGeom>
        </p:spPr>
        <p:txBody>
          <a:bodyPr wrap="square" lIns="0" tIns="0" rIns="0" bIns="0" anchor="ctr">
            <a:noAutofit/>
          </a:bodyPr>
          <a:lstStyle/>
          <a:p>
            <a:r>
              <a:rPr lang="en-GB" sz="8800" dirty="0" smtClean="0">
                <a:solidFill>
                  <a:prstClr val="white"/>
                </a:solidFill>
                <a:latin typeface="Arial Black"/>
              </a:rPr>
              <a:t>12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2284372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11</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5292935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914180"/>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pPr defTabSz="914180"/>
            <a:r>
              <a:rPr lang="en-GB" sz="8800" dirty="0">
                <a:solidFill>
                  <a:prstClr val="white"/>
                </a:solidFill>
                <a:latin typeface="Arial Black"/>
              </a:rPr>
              <a:t>08</a:t>
            </a:r>
            <a:endParaRPr lang="en-GB" sz="8800" dirty="0">
              <a:solidFill>
                <a:prstClr val="white"/>
              </a:solidFill>
            </a:endParaRPr>
          </a:p>
        </p:txBody>
      </p:sp>
      <p:sp>
        <p:nvSpPr>
          <p:cNvPr id="7" name="TextBox 6"/>
          <p:cNvSpPr txBox="1"/>
          <p:nvPr userDrawn="1"/>
        </p:nvSpPr>
        <p:spPr>
          <a:xfrm>
            <a:off x="232916" y="6165305"/>
            <a:ext cx="8587556" cy="369332"/>
          </a:xfrm>
          <a:prstGeom prst="rect">
            <a:avLst/>
          </a:prstGeom>
          <a:noFill/>
        </p:spPr>
        <p:txBody>
          <a:bodyPr wrap="square" lIns="91418" tIns="45710" rIns="91418" bIns="45710" rtlCol="0">
            <a:spAutoFit/>
          </a:bodyPr>
          <a:lstStyle/>
          <a:p>
            <a:pPr defTabSz="914180"/>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6043423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0"/>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252004" y="2276624"/>
            <a:ext cx="87852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0915851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1"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8" y="1659600"/>
            <a:ext cx="8641655" cy="4321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4470993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GB">
              <a:solidFill>
                <a:srgbClr val="0072C6"/>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a:solidFill>
                <a:srgbClr val="0072C6"/>
              </a:solidFill>
            </a:endParaRPr>
          </a:p>
        </p:txBody>
      </p:sp>
      <p:sp>
        <p:nvSpPr>
          <p:cNvPr id="6" name="Slide Number Placeholder 5"/>
          <p:cNvSpPr>
            <a:spLocks noGrp="1"/>
          </p:cNvSpPr>
          <p:nvPr>
            <p:ph type="sldNum" sz="quarter" idx="12"/>
          </p:nvPr>
        </p:nvSpPr>
        <p:spPr/>
        <p:txBody>
          <a:bodyPr/>
          <a:lstStyle/>
          <a:p>
            <a:fld id="{944B30E8-A7A0-4146-A78B-0506FF48E780}"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9134904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GB">
              <a:solidFill>
                <a:srgbClr val="0072C6"/>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a:solidFill>
                <a:srgbClr val="0072C6"/>
              </a:solidFill>
            </a:endParaRPr>
          </a:p>
        </p:txBody>
      </p:sp>
      <p:sp>
        <p:nvSpPr>
          <p:cNvPr id="6" name="Slide Number Placeholder 5"/>
          <p:cNvSpPr>
            <a:spLocks noGrp="1"/>
          </p:cNvSpPr>
          <p:nvPr>
            <p:ph type="sldNum" sz="quarter" idx="12"/>
          </p:nvPr>
        </p:nvSpPr>
        <p:spPr/>
        <p:txBody>
          <a:bodyPr/>
          <a:lstStyle/>
          <a:p>
            <a:fld id="{944B30E8-A7A0-4146-A78B-0506FF48E780}"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9183538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3893"/>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rgbClr val="003893"/>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1"/>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208033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5472"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20"/>
            <a:ext cx="1656879" cy="1152527"/>
          </a:xfrm>
          <a:prstGeom prst="rect">
            <a:avLst/>
          </a:prstGeom>
        </p:spPr>
        <p:txBody>
          <a:bodyPr wrap="square" lIns="0" tIns="0" rIns="0" bIns="0" anchor="ctr">
            <a:noAutofit/>
          </a:bodyPr>
          <a:lstStyle/>
          <a:p>
            <a:r>
              <a:rPr lang="en-GB" sz="8800" dirty="0" smtClean="0">
                <a:solidFill>
                  <a:prstClr val="white"/>
                </a:solidFill>
                <a:latin typeface="Arial Black"/>
              </a:rPr>
              <a:t>11</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546630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543580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13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44552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72C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0"/>
            <a:ext cx="8642350" cy="5039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14802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252000" y="2276624"/>
            <a:ext cx="87852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292034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5" y="1659600"/>
            <a:ext cx="8641655" cy="4321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518973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BD37F1-6086-420B-9C10-D484349DB35C}"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9BA61-BD73-403E-AA55-E343E588B76F}" type="slidenum">
              <a:rPr lang="en-US"/>
              <a:pPr>
                <a:defRPr/>
              </a:pPr>
              <a:t>‹#›</a:t>
            </a:fld>
            <a:endParaRPr lang="en-US"/>
          </a:p>
        </p:txBody>
      </p:sp>
    </p:spTree>
    <p:extLst>
      <p:ext uri="{BB962C8B-B14F-4D97-AF65-F5344CB8AC3E}">
        <p14:creationId xmlns:p14="http://schemas.microsoft.com/office/powerpoint/2010/main" val="26326940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5F2534-E2BD-4786-A2B6-BD00D95DF9D1}"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A68E1-BF9E-40F8-AB0A-4885FCC78089}" type="slidenum">
              <a:rPr lang="en-US"/>
              <a:pPr>
                <a:defRPr/>
              </a:pPr>
              <a:t>‹#›</a:t>
            </a:fld>
            <a:endParaRPr lang="en-US"/>
          </a:p>
        </p:txBody>
      </p:sp>
    </p:spTree>
    <p:extLst>
      <p:ext uri="{BB962C8B-B14F-4D97-AF65-F5344CB8AC3E}">
        <p14:creationId xmlns:p14="http://schemas.microsoft.com/office/powerpoint/2010/main" val="1847733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DA6596-2689-404E-9054-0180557527DF}"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E7B52-04CF-4E93-9F56-FCC3D642BB86}" type="slidenum">
              <a:rPr lang="en-US"/>
              <a:pPr>
                <a:defRPr/>
              </a:pPr>
              <a:t>‹#›</a:t>
            </a:fld>
            <a:endParaRPr lang="en-US"/>
          </a:p>
        </p:txBody>
      </p:sp>
    </p:spTree>
    <p:extLst>
      <p:ext uri="{BB962C8B-B14F-4D97-AF65-F5344CB8AC3E}">
        <p14:creationId xmlns:p14="http://schemas.microsoft.com/office/powerpoint/2010/main" val="18271064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2F8095-6745-48C3-B1F0-279BCF161F95}" type="datetime1">
              <a:rPr lang="en-US"/>
              <a:pPr>
                <a:defRPr/>
              </a:pPr>
              <a:t>6/29/2017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52CFB0-C8A3-4AB5-8977-85045CB05347}" type="slidenum">
              <a:rPr lang="en-US"/>
              <a:pPr>
                <a:defRPr/>
              </a:pPr>
              <a:t>‹#›</a:t>
            </a:fld>
            <a:endParaRPr lang="en-US"/>
          </a:p>
        </p:txBody>
      </p:sp>
    </p:spTree>
    <p:extLst>
      <p:ext uri="{BB962C8B-B14F-4D97-AF65-F5344CB8AC3E}">
        <p14:creationId xmlns:p14="http://schemas.microsoft.com/office/powerpoint/2010/main" val="294069687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4"/>
            <a:ext cx="4040188"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84"/>
            <a:ext cx="4041775"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0F9632-9611-43D8-8DD5-67C65BE01E2F}" type="datetime1">
              <a:rPr lang="en-US"/>
              <a:pPr>
                <a:defRPr/>
              </a:pPr>
              <a:t>6/29/2017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A4300-8614-485E-9B89-0F9544F771CB}" type="slidenum">
              <a:rPr lang="en-US"/>
              <a:pPr>
                <a:defRPr/>
              </a:pPr>
              <a:t>‹#›</a:t>
            </a:fld>
            <a:endParaRPr lang="en-US"/>
          </a:p>
        </p:txBody>
      </p:sp>
    </p:spTree>
    <p:extLst>
      <p:ext uri="{BB962C8B-B14F-4D97-AF65-F5344CB8AC3E}">
        <p14:creationId xmlns:p14="http://schemas.microsoft.com/office/powerpoint/2010/main" val="367923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2CE633-5B57-432D-9BF8-E2498470D057}" type="datetime1">
              <a:rPr lang="en-US"/>
              <a:pPr>
                <a:defRPr/>
              </a:pPr>
              <a:t>6/29/2017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B12F6E-15AF-414D-AB1D-AFE25BBA51D6}" type="slidenum">
              <a:rPr lang="en-US"/>
              <a:pPr>
                <a:defRPr/>
              </a:pPr>
              <a:t>‹#›</a:t>
            </a:fld>
            <a:endParaRPr lang="en-US"/>
          </a:p>
        </p:txBody>
      </p:sp>
    </p:spTree>
    <p:extLst>
      <p:ext uri="{BB962C8B-B14F-4D97-AF65-F5344CB8AC3E}">
        <p14:creationId xmlns:p14="http://schemas.microsoft.com/office/powerpoint/2010/main" val="194576146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8DDFBF-BAA6-4687-ABB9-44C983167A18}" type="datetime1">
              <a:rPr lang="en-US"/>
              <a:pPr>
                <a:defRPr/>
              </a:pPr>
              <a:t>6/29/2017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F19B2-012B-41AF-B08F-844145C4E712}" type="slidenum">
              <a:rPr lang="en-US"/>
              <a:pPr>
                <a:defRPr/>
              </a:pPr>
              <a:t>‹#›</a:t>
            </a:fld>
            <a:endParaRPr lang="en-US"/>
          </a:p>
        </p:txBody>
      </p:sp>
    </p:spTree>
    <p:extLst>
      <p:ext uri="{BB962C8B-B14F-4D97-AF65-F5344CB8AC3E}">
        <p14:creationId xmlns:p14="http://schemas.microsoft.com/office/powerpoint/2010/main" val="21460282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0"/>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623AC8-E3EA-469F-8796-118FC93F5953}" type="datetime1">
              <a:rPr lang="en-US"/>
              <a:pPr>
                <a:defRPr/>
              </a:pPr>
              <a:t>6/29/2017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02058C-1918-414F-9EF6-6DFD2075F02F}" type="slidenum">
              <a:rPr lang="en-US"/>
              <a:pPr>
                <a:defRPr/>
              </a:pPr>
              <a:t>‹#›</a:t>
            </a:fld>
            <a:endParaRPr lang="en-US"/>
          </a:p>
        </p:txBody>
      </p:sp>
    </p:spTree>
    <p:extLst>
      <p:ext uri="{BB962C8B-B14F-4D97-AF65-F5344CB8AC3E}">
        <p14:creationId xmlns:p14="http://schemas.microsoft.com/office/powerpoint/2010/main" val="26947686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72C6"/>
          </a:solidFill>
        </p:spPr>
        <p:txBody>
          <a:bodyPr/>
          <a:lstStyle>
            <a:lvl1pPr>
              <a:defRPr>
                <a:solidFill>
                  <a:schemeClr val="bg1"/>
                </a:solidFill>
              </a:defRPr>
            </a:lvl1pPr>
          </a:lstStyle>
          <a:p>
            <a:r>
              <a:rPr lang="en-US" smtClean="0"/>
              <a:t>Click to edit Master title style</a:t>
            </a:r>
            <a:endParaRPr lang="en-GB" dirty="0"/>
          </a:p>
        </p:txBody>
      </p:sp>
      <p:sp>
        <p:nvSpPr>
          <p:cNvPr id="10" name="Text Placeholder 9"/>
          <p:cNvSpPr>
            <a:spLocks noGrp="1"/>
          </p:cNvSpPr>
          <p:nvPr>
            <p:ph type="body" sz="quarter" idx="11"/>
          </p:nvPr>
        </p:nvSpPr>
        <p:spPr>
          <a:xfrm>
            <a:off x="250825" y="1341437"/>
            <a:ext cx="424973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4643441" y="1341437"/>
            <a:ext cx="424973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620765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5C71EF-D055-43D6-923E-0EE926B8B601}" type="datetime1">
              <a:rPr lang="en-US"/>
              <a:pPr>
                <a:defRPr/>
              </a:pPr>
              <a:t>6/29/2017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08D0CB-D69A-48EF-BCC5-EDE29C888F95}" type="slidenum">
              <a:rPr lang="en-US"/>
              <a:pPr>
                <a:defRPr/>
              </a:pPr>
              <a:t>‹#›</a:t>
            </a:fld>
            <a:endParaRPr lang="en-US"/>
          </a:p>
        </p:txBody>
      </p:sp>
    </p:spTree>
    <p:extLst>
      <p:ext uri="{BB962C8B-B14F-4D97-AF65-F5344CB8AC3E}">
        <p14:creationId xmlns:p14="http://schemas.microsoft.com/office/powerpoint/2010/main" val="7492583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0C976D-2A08-47E6-BE15-979AD096C292}"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72DD78-4D9C-4787-AF20-9DA9B7315786}" type="slidenum">
              <a:rPr lang="en-US"/>
              <a:pPr>
                <a:defRPr/>
              </a:pPr>
              <a:t>‹#›</a:t>
            </a:fld>
            <a:endParaRPr lang="en-US"/>
          </a:p>
        </p:txBody>
      </p:sp>
    </p:spTree>
    <p:extLst>
      <p:ext uri="{BB962C8B-B14F-4D97-AF65-F5344CB8AC3E}">
        <p14:creationId xmlns:p14="http://schemas.microsoft.com/office/powerpoint/2010/main" val="38945436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3B7D42-9406-4051-8349-4CD7371F13FD}"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9176C-A240-4A82-95B3-21FB90BA2161}" type="slidenum">
              <a:rPr lang="en-US"/>
              <a:pPr>
                <a:defRPr/>
              </a:pPr>
              <a:t>‹#›</a:t>
            </a:fld>
            <a:endParaRPr lang="en-US"/>
          </a:p>
        </p:txBody>
      </p:sp>
    </p:spTree>
    <p:extLst>
      <p:ext uri="{BB962C8B-B14F-4D97-AF65-F5344CB8AC3E}">
        <p14:creationId xmlns:p14="http://schemas.microsoft.com/office/powerpoint/2010/main" val="28723086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BD37F1-6086-420B-9C10-D484349DB35C}"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9BA61-BD73-403E-AA55-E343E588B76F}" type="slidenum">
              <a:rPr lang="en-US"/>
              <a:pPr>
                <a:defRPr/>
              </a:pPr>
              <a:t>‹#›</a:t>
            </a:fld>
            <a:endParaRPr lang="en-US"/>
          </a:p>
        </p:txBody>
      </p:sp>
    </p:spTree>
    <p:extLst>
      <p:ext uri="{BB962C8B-B14F-4D97-AF65-F5344CB8AC3E}">
        <p14:creationId xmlns:p14="http://schemas.microsoft.com/office/powerpoint/2010/main" val="29481271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5F2534-E2BD-4786-A2B6-BD00D95DF9D1}"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A68E1-BF9E-40F8-AB0A-4885FCC78089}" type="slidenum">
              <a:rPr lang="en-US"/>
              <a:pPr>
                <a:defRPr/>
              </a:pPr>
              <a:t>‹#›</a:t>
            </a:fld>
            <a:endParaRPr lang="en-US"/>
          </a:p>
        </p:txBody>
      </p:sp>
    </p:spTree>
    <p:extLst>
      <p:ext uri="{BB962C8B-B14F-4D97-AF65-F5344CB8AC3E}">
        <p14:creationId xmlns:p14="http://schemas.microsoft.com/office/powerpoint/2010/main" val="2118304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DA6596-2689-404E-9054-0180557527DF}"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E7B52-04CF-4E93-9F56-FCC3D642BB86}" type="slidenum">
              <a:rPr lang="en-US"/>
              <a:pPr>
                <a:defRPr/>
              </a:pPr>
              <a:t>‹#›</a:t>
            </a:fld>
            <a:endParaRPr lang="en-US"/>
          </a:p>
        </p:txBody>
      </p:sp>
    </p:spTree>
    <p:extLst>
      <p:ext uri="{BB962C8B-B14F-4D97-AF65-F5344CB8AC3E}">
        <p14:creationId xmlns:p14="http://schemas.microsoft.com/office/powerpoint/2010/main" val="23359001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2F8095-6745-48C3-B1F0-279BCF161F95}" type="datetime1">
              <a:rPr lang="en-US"/>
              <a:pPr>
                <a:defRPr/>
              </a:pPr>
              <a:t>6/29/2017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52CFB0-C8A3-4AB5-8977-85045CB05347}" type="slidenum">
              <a:rPr lang="en-US"/>
              <a:pPr>
                <a:defRPr/>
              </a:pPr>
              <a:t>‹#›</a:t>
            </a:fld>
            <a:endParaRPr lang="en-US"/>
          </a:p>
        </p:txBody>
      </p:sp>
    </p:spTree>
    <p:extLst>
      <p:ext uri="{BB962C8B-B14F-4D97-AF65-F5344CB8AC3E}">
        <p14:creationId xmlns:p14="http://schemas.microsoft.com/office/powerpoint/2010/main" val="23679154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4"/>
            <a:ext cx="4040188"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84"/>
            <a:ext cx="4041775"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0F9632-9611-43D8-8DD5-67C65BE01E2F}" type="datetime1">
              <a:rPr lang="en-US"/>
              <a:pPr>
                <a:defRPr/>
              </a:pPr>
              <a:t>6/29/2017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A4300-8614-485E-9B89-0F9544F771CB}" type="slidenum">
              <a:rPr lang="en-US"/>
              <a:pPr>
                <a:defRPr/>
              </a:pPr>
              <a:t>‹#›</a:t>
            </a:fld>
            <a:endParaRPr lang="en-US"/>
          </a:p>
        </p:txBody>
      </p:sp>
    </p:spTree>
    <p:extLst>
      <p:ext uri="{BB962C8B-B14F-4D97-AF65-F5344CB8AC3E}">
        <p14:creationId xmlns:p14="http://schemas.microsoft.com/office/powerpoint/2010/main" val="23319762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2CE633-5B57-432D-9BF8-E2498470D057}" type="datetime1">
              <a:rPr lang="en-US"/>
              <a:pPr>
                <a:defRPr/>
              </a:pPr>
              <a:t>6/29/2017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B12F6E-15AF-414D-AB1D-AFE25BBA51D6}" type="slidenum">
              <a:rPr lang="en-US"/>
              <a:pPr>
                <a:defRPr/>
              </a:pPr>
              <a:t>‹#›</a:t>
            </a:fld>
            <a:endParaRPr lang="en-US"/>
          </a:p>
        </p:txBody>
      </p:sp>
    </p:spTree>
    <p:extLst>
      <p:ext uri="{BB962C8B-B14F-4D97-AF65-F5344CB8AC3E}">
        <p14:creationId xmlns:p14="http://schemas.microsoft.com/office/powerpoint/2010/main" val="28878240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8DDFBF-BAA6-4687-ABB9-44C983167A18}" type="datetime1">
              <a:rPr lang="en-US"/>
              <a:pPr>
                <a:defRPr/>
              </a:pPr>
              <a:t>6/29/2017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F19B2-012B-41AF-B08F-844145C4E712}" type="slidenum">
              <a:rPr lang="en-US"/>
              <a:pPr>
                <a:defRPr/>
              </a:pPr>
              <a:t>‹#›</a:t>
            </a:fld>
            <a:endParaRPr lang="en-US"/>
          </a:p>
        </p:txBody>
      </p:sp>
    </p:spTree>
    <p:extLst>
      <p:ext uri="{BB962C8B-B14F-4D97-AF65-F5344CB8AC3E}">
        <p14:creationId xmlns:p14="http://schemas.microsoft.com/office/powerpoint/2010/main" val="42772080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028693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0"/>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623AC8-E3EA-469F-8796-118FC93F5953}" type="datetime1">
              <a:rPr lang="en-US"/>
              <a:pPr>
                <a:defRPr/>
              </a:pPr>
              <a:t>6/29/2017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02058C-1918-414F-9EF6-6DFD2075F02F}" type="slidenum">
              <a:rPr lang="en-US"/>
              <a:pPr>
                <a:defRPr/>
              </a:pPr>
              <a:t>‹#›</a:t>
            </a:fld>
            <a:endParaRPr lang="en-US"/>
          </a:p>
        </p:txBody>
      </p:sp>
    </p:spTree>
    <p:extLst>
      <p:ext uri="{BB962C8B-B14F-4D97-AF65-F5344CB8AC3E}">
        <p14:creationId xmlns:p14="http://schemas.microsoft.com/office/powerpoint/2010/main" val="17989694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5C71EF-D055-43D6-923E-0EE926B8B601}" type="datetime1">
              <a:rPr lang="en-US"/>
              <a:pPr>
                <a:defRPr/>
              </a:pPr>
              <a:t>6/29/2017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08D0CB-D69A-48EF-BCC5-EDE29C888F95}" type="slidenum">
              <a:rPr lang="en-US"/>
              <a:pPr>
                <a:defRPr/>
              </a:pPr>
              <a:t>‹#›</a:t>
            </a:fld>
            <a:endParaRPr lang="en-US"/>
          </a:p>
        </p:txBody>
      </p:sp>
    </p:spTree>
    <p:extLst>
      <p:ext uri="{BB962C8B-B14F-4D97-AF65-F5344CB8AC3E}">
        <p14:creationId xmlns:p14="http://schemas.microsoft.com/office/powerpoint/2010/main" val="10307466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0C976D-2A08-47E6-BE15-979AD096C292}"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72DD78-4D9C-4787-AF20-9DA9B7315786}" type="slidenum">
              <a:rPr lang="en-US"/>
              <a:pPr>
                <a:defRPr/>
              </a:pPr>
              <a:t>‹#›</a:t>
            </a:fld>
            <a:endParaRPr lang="en-US"/>
          </a:p>
        </p:txBody>
      </p:sp>
    </p:spTree>
    <p:extLst>
      <p:ext uri="{BB962C8B-B14F-4D97-AF65-F5344CB8AC3E}">
        <p14:creationId xmlns:p14="http://schemas.microsoft.com/office/powerpoint/2010/main" val="24882112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3B7D42-9406-4051-8349-4CD7371F13FD}" type="datetime1">
              <a:rPr lang="en-US"/>
              <a:pPr>
                <a:defRPr/>
              </a:pPr>
              <a:t>6/29/2017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9176C-A240-4A82-95B3-21FB90BA2161}" type="slidenum">
              <a:rPr lang="en-US"/>
              <a:pPr>
                <a:defRPr/>
              </a:pPr>
              <a:t>‹#›</a:t>
            </a:fld>
            <a:endParaRPr lang="en-US"/>
          </a:p>
        </p:txBody>
      </p:sp>
    </p:spTree>
    <p:extLst>
      <p:ext uri="{BB962C8B-B14F-4D97-AF65-F5344CB8AC3E}">
        <p14:creationId xmlns:p14="http://schemas.microsoft.com/office/powerpoint/2010/main" val="30472339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153988"/>
            <a:ext cx="7772400" cy="427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5"/>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9"/>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0"/>
          </p:nvPr>
        </p:nvSpPr>
        <p:spPr>
          <a:xfrm>
            <a:off x="3049588" y="6384978"/>
            <a:ext cx="3182937" cy="104775"/>
          </a:xfrm>
          <a:prstGeom prst="rect">
            <a:avLst/>
          </a:prstGeom>
        </p:spPr>
        <p:txBody>
          <a:bodyPr/>
          <a:lstStyle>
            <a:lvl1pPr>
              <a:defRPr>
                <a:latin typeface="Arial" charset="0"/>
              </a:defRPr>
            </a:lvl1pPr>
          </a:lstStyle>
          <a:p>
            <a:pPr>
              <a:defRPr/>
            </a:pPr>
            <a:endParaRPr lang="en-US"/>
          </a:p>
        </p:txBody>
      </p:sp>
      <p:sp>
        <p:nvSpPr>
          <p:cNvPr id="7" name="Rectangle 7"/>
          <p:cNvSpPr>
            <a:spLocks noGrp="1" noChangeArrowheads="1"/>
          </p:cNvSpPr>
          <p:nvPr>
            <p:ph type="sldNum" sz="quarter" idx="11"/>
          </p:nvPr>
        </p:nvSpPr>
        <p:spPr/>
        <p:txBody>
          <a:bodyPr/>
          <a:lstStyle>
            <a:lvl1pPr>
              <a:defRPr/>
            </a:lvl1pPr>
          </a:lstStyle>
          <a:p>
            <a:pPr>
              <a:defRPr/>
            </a:pPr>
            <a:fld id="{D12FE2AD-4C7E-4448-BEA7-DC46DE9D7DFF}" type="slidenum">
              <a:rPr lang="en-US"/>
              <a:pPr>
                <a:defRPr/>
              </a:pPr>
              <a:t>‹#›</a:t>
            </a:fld>
            <a:endParaRPr lang="en-US"/>
          </a:p>
        </p:txBody>
      </p:sp>
    </p:spTree>
    <p:extLst>
      <p:ext uri="{BB962C8B-B14F-4D97-AF65-F5344CB8AC3E}">
        <p14:creationId xmlns:p14="http://schemas.microsoft.com/office/powerpoint/2010/main" val="19473637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35728"/>
            <a:ext cx="7985760" cy="674136"/>
          </a:xfrm>
        </p:spPr>
        <p:txBody>
          <a:bodyPr>
            <a:no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492376" y="1449071"/>
            <a:ext cx="8188448" cy="4688649"/>
          </a:xfrm>
        </p:spPr>
        <p:txBody>
          <a:bodyPr>
            <a:noAutofit/>
          </a:bodyPr>
          <a:lstStyle>
            <a:lvl1pPr marL="68580" indent="0">
              <a:spcBef>
                <a:spcPts val="1200"/>
              </a:spcBef>
              <a:spcAft>
                <a:spcPts val="0"/>
              </a:spcAft>
              <a:buClr>
                <a:srgbClr val="004500"/>
              </a:buClr>
              <a:buSzPct val="150000"/>
              <a:buFontTx/>
              <a:buNone/>
              <a:defRPr sz="2000" b="1">
                <a:latin typeface="Cambria"/>
                <a:cs typeface="Cambria"/>
              </a:defRPr>
            </a:lvl1pPr>
            <a:lvl2pPr marL="365760" indent="0">
              <a:spcBef>
                <a:spcPts val="0"/>
              </a:spcBef>
              <a:spcAft>
                <a:spcPts val="600"/>
              </a:spcAft>
              <a:buClr>
                <a:srgbClr val="004500"/>
              </a:buClr>
              <a:buSzPct val="150000"/>
              <a:buFont typeface="Arial"/>
              <a:buNone/>
              <a:defRPr sz="2000">
                <a:latin typeface="Cambria"/>
                <a:cs typeface="Cambria"/>
              </a:defRPr>
            </a:lvl2pPr>
            <a:lvl3pPr marL="914400" indent="-228600">
              <a:spcBef>
                <a:spcPts val="0"/>
              </a:spcBef>
              <a:spcAft>
                <a:spcPts val="600"/>
              </a:spcAft>
              <a:buClr>
                <a:srgbClr val="004500"/>
              </a:buClr>
              <a:buSzPct val="150000"/>
              <a:buFont typeface="Arial"/>
              <a:buChar char="•"/>
              <a:defRPr>
                <a:latin typeface="Cambria"/>
                <a:cs typeface="Cambria"/>
              </a:defRPr>
            </a:lvl3pPr>
            <a:lvl4pPr marL="1124712" indent="-228600">
              <a:spcBef>
                <a:spcPts val="0"/>
              </a:spcBef>
              <a:spcAft>
                <a:spcPts val="600"/>
              </a:spcAft>
              <a:buClr>
                <a:srgbClr val="004500"/>
              </a:buClr>
              <a:buSzPct val="150000"/>
              <a:buFont typeface="Arial"/>
              <a:buChar char="•"/>
              <a:defRPr>
                <a:latin typeface="Cambria"/>
                <a:cs typeface="Cambria"/>
              </a:defRPr>
            </a:lvl4pPr>
            <a:lvl5pPr marL="1325880" indent="-228600">
              <a:spcBef>
                <a:spcPts val="0"/>
              </a:spcBef>
              <a:spcAft>
                <a:spcPts val="600"/>
              </a:spcAft>
              <a:buClr>
                <a:srgbClr val="004500"/>
              </a:buClr>
              <a:buSzPct val="150000"/>
              <a:buFont typeface="Arial"/>
              <a:buChar char="•"/>
              <a:defRPr>
                <a:latin typeface="Cambria"/>
                <a:cs typeface="Cambria"/>
              </a:defRPr>
            </a:lvl5pPr>
          </a:lstStyle>
          <a:p>
            <a:pPr lvl="0"/>
            <a:r>
              <a:rPr lang="en-US" smtClean="0"/>
              <a:t>Click to edit Master text styles</a:t>
            </a:r>
          </a:p>
          <a:p>
            <a:pPr lvl="1"/>
            <a:r>
              <a:rPr lang="en-US" smtClean="0"/>
              <a:t>Second level</a:t>
            </a:r>
          </a:p>
        </p:txBody>
      </p:sp>
      <p:sp>
        <p:nvSpPr>
          <p:cNvPr id="18" name="Content Placeholder 17"/>
          <p:cNvSpPr>
            <a:spLocks noGrp="1"/>
          </p:cNvSpPr>
          <p:nvPr>
            <p:ph sz="quarter" idx="13"/>
          </p:nvPr>
        </p:nvSpPr>
        <p:spPr>
          <a:xfrm>
            <a:off x="492374" y="837539"/>
            <a:ext cx="7985760" cy="539207"/>
          </a:xfrm>
        </p:spPr>
        <p:txBody>
          <a:bodyPr>
            <a:normAutofit/>
          </a:bodyPr>
          <a:lstStyle>
            <a:lvl1pPr marL="68580" indent="0">
              <a:buNone/>
              <a:defRPr sz="2000">
                <a:latin typeface="Cambria"/>
                <a:cs typeface="Cambria"/>
              </a:defRPr>
            </a:lvl1pPr>
          </a:lstStyle>
          <a:p>
            <a:pPr lvl="0"/>
            <a:r>
              <a:rPr lang="en-US" smtClean="0"/>
              <a:t>Click to edit Master text styles</a:t>
            </a:r>
          </a:p>
        </p:txBody>
      </p:sp>
      <p:sp>
        <p:nvSpPr>
          <p:cNvPr id="5" name="Slide Number Placeholder 5"/>
          <p:cNvSpPr>
            <a:spLocks noGrp="1"/>
          </p:cNvSpPr>
          <p:nvPr>
            <p:ph type="sldNum" sz="quarter" idx="14"/>
          </p:nvPr>
        </p:nvSpPr>
        <p:spPr>
          <a:xfrm>
            <a:off x="263525" y="6270668"/>
            <a:ext cx="1333500" cy="365125"/>
          </a:xfrm>
          <a:prstGeom prst="rect">
            <a:avLst/>
          </a:prstGeom>
        </p:spPr>
        <p:txBody>
          <a:bodyPr/>
          <a:lstStyle>
            <a:lvl1pPr defTabSz="457200" fontAlgn="auto">
              <a:spcBef>
                <a:spcPts val="0"/>
              </a:spcBef>
              <a:spcAft>
                <a:spcPts val="0"/>
              </a:spcAft>
              <a:defRPr sz="1800" b="0" baseline="0">
                <a:solidFill>
                  <a:srgbClr val="000000"/>
                </a:solidFill>
                <a:latin typeface="Century Gothic"/>
              </a:defRPr>
            </a:lvl1pPr>
          </a:lstStyle>
          <a:p>
            <a:pPr>
              <a:defRPr/>
            </a:pPr>
            <a:fld id="{6E4E6D13-56FC-4E22-87BC-0A2224C28890}" type="slidenum">
              <a:rPr lang="en-US"/>
              <a:pPr>
                <a:defRPr/>
              </a:pPr>
              <a:t>‹#›</a:t>
            </a:fld>
            <a:endParaRPr lang="en-US" dirty="0"/>
          </a:p>
        </p:txBody>
      </p:sp>
    </p:spTree>
    <p:extLst>
      <p:ext uri="{BB962C8B-B14F-4D97-AF65-F5344CB8AC3E}">
        <p14:creationId xmlns:p14="http://schemas.microsoft.com/office/powerpoint/2010/main" val="612389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124744"/>
            <a:ext cx="8241688" cy="1008112"/>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2204874"/>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313"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938"/>
            <a:ext cx="9144000" cy="4033332"/>
          </a:xfrm>
          <a:prstGeom prst="rect">
            <a:avLst/>
          </a:prstGeom>
        </p:spPr>
      </p:pic>
    </p:spTree>
    <p:extLst>
      <p:ext uri="{BB962C8B-B14F-4D97-AF65-F5344CB8AC3E}">
        <p14:creationId xmlns:p14="http://schemas.microsoft.com/office/powerpoint/2010/main" val="288340539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44"/>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37070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7"/>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44"/>
            <a:ext cx="4320480"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0031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41158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798105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953967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1503154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44"/>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217146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7"/>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44"/>
            <a:ext cx="4320480"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002389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2466531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675239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a:solidFill>
                  <a:prstClr val="white"/>
                </a:solidFill>
                <a:latin typeface="Arial Black"/>
              </a:rPr>
              <a:t>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844326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44"/>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943110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7"/>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44"/>
            <a:ext cx="4320480"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4546529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014560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4" name="Text Placeholder 7"/>
          <p:cNvSpPr>
            <a:spLocks noGrp="1"/>
          </p:cNvSpPr>
          <p:nvPr>
            <p:ph type="body" sz="quarter" idx="14" hasCustomPrompt="1"/>
          </p:nvPr>
        </p:nvSpPr>
        <p:spPr>
          <a:xfrm>
            <a:off x="250825"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5"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442215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7241555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108565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44"/>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80666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7"/>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44"/>
            <a:ext cx="4320480"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950226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2078868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7608987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a:solidFill>
                  <a:prstClr val="white"/>
                </a:solidFill>
                <a:latin typeface="Arial Black"/>
              </a:rPr>
              <a:t>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6617967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44"/>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8271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7"/>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44"/>
            <a:ext cx="4320480"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3689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41776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935803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576410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20"/>
            <a:ext cx="1656879" cy="1152527"/>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71754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44"/>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77702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7"/>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44"/>
            <a:ext cx="4320480"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24379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6"/>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7"/>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341437"/>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8967583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7"/>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7"/>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654718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20"/>
            <a:ext cx="1656879" cy="1152527"/>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6603633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8868925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a:solidFill>
                  <a:prstClr val="white"/>
                </a:solidFill>
                <a:latin typeface="Arial Black"/>
              </a:rPr>
              <a:t>08</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438357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009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03783"/>
          </a:xfrm>
          <a:prstGeom prst="rect">
            <a:avLst/>
          </a:prstGeom>
          <a:solidFill>
            <a:srgbClr val="0091C9"/>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707"/>
            <a:ext cx="8642350" cy="432047"/>
          </a:xfrm>
        </p:spPr>
        <p:txBody>
          <a:bodyPr>
            <a:normAutofit/>
          </a:bodyPr>
          <a:lstStyle>
            <a:lvl1pPr marL="177800" indent="0">
              <a:defRPr sz="2200" baseline="0">
                <a:solidFill>
                  <a:srgbClr val="0091C9"/>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41"/>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8525433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5" y="1659600"/>
            <a:ext cx="8641655" cy="4321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9726661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 name="Straight Connector 9"/>
          <p:cNvCxnSpPr/>
          <p:nvPr userDrawn="1"/>
        </p:nvCxnSpPr>
        <p:spPr>
          <a:xfrm>
            <a:off x="330202" y="1331913"/>
            <a:ext cx="8429625" cy="0"/>
          </a:xfrm>
          <a:prstGeom prst="line">
            <a:avLst/>
          </a:prstGeom>
          <a:ln w="12700">
            <a:solidFill>
              <a:srgbClr val="00499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30969" y="1600203"/>
            <a:ext cx="8128001" cy="4565073"/>
          </a:xfrm>
        </p:spPr>
        <p:txBody>
          <a:bodyPr/>
          <a:lstStyle>
            <a:lvl1pPr>
              <a:buClr>
                <a:srgbClr val="004992"/>
              </a:buClr>
              <a:defRPr/>
            </a:lvl1pPr>
            <a:lvl2pPr>
              <a:buClr>
                <a:srgbClr val="004992"/>
              </a:buClr>
              <a:defRPr/>
            </a:lvl2pPr>
            <a:lvl3pPr>
              <a:buClr>
                <a:srgbClr val="004992"/>
              </a:buClr>
              <a:defRPr/>
            </a:lvl3pPr>
            <a:lvl4pPr>
              <a:buClr>
                <a:srgbClr val="004992"/>
              </a:buClr>
              <a:defRPr/>
            </a:lvl4pPr>
            <a:lvl5pPr>
              <a:buClr>
                <a:srgbClr val="004992"/>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Placeholder 1"/>
          <p:cNvSpPr>
            <a:spLocks noGrp="1"/>
          </p:cNvSpPr>
          <p:nvPr>
            <p:ph type="title"/>
          </p:nvPr>
        </p:nvSpPr>
        <p:spPr>
          <a:xfrm>
            <a:off x="330969" y="274637"/>
            <a:ext cx="8428183" cy="1143000"/>
          </a:xfrm>
          <a:prstGeom prst="rect">
            <a:avLst/>
          </a:prstGeom>
        </p:spPr>
        <p:txBody>
          <a:bodyPr rtlCol="0">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2737749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9928E441-0FDE-AB41-AD06-6155F1B88F80}" type="datetimeFigureOut">
              <a:rPr lang="en-US" smtClean="0">
                <a:solidFill>
                  <a:srgbClr val="3F3F3F"/>
                </a:solidFill>
              </a:rPr>
              <a:pPr/>
              <a:t>6/29/2017</a:t>
            </a:fld>
            <a:endParaRPr lang="en-US" dirty="0">
              <a:solidFill>
                <a:srgbClr val="3F3F3F"/>
              </a:solidFill>
            </a:endParaRPr>
          </a:p>
        </p:txBody>
      </p:sp>
      <p:sp>
        <p:nvSpPr>
          <p:cNvPr id="6" name="Footer Placeholder 5"/>
          <p:cNvSpPr>
            <a:spLocks noGrp="1"/>
          </p:cNvSpPr>
          <p:nvPr>
            <p:ph type="ftr" sz="quarter" idx="11"/>
          </p:nvPr>
        </p:nvSpPr>
        <p:spPr/>
        <p:txBody>
          <a:bodyPr/>
          <a:lstStyle/>
          <a:p>
            <a:endParaRPr lang="en-US" dirty="0">
              <a:solidFill>
                <a:srgbClr val="3F3F3F">
                  <a:tint val="75000"/>
                </a:srgbClr>
              </a:solidFill>
            </a:endParaRPr>
          </a:p>
        </p:txBody>
      </p:sp>
      <p:sp>
        <p:nvSpPr>
          <p:cNvPr id="7" name="Slide Number Placeholder 6"/>
          <p:cNvSpPr>
            <a:spLocks noGrp="1"/>
          </p:cNvSpPr>
          <p:nvPr>
            <p:ph type="sldNum" sz="quarter" idx="12"/>
          </p:nvPr>
        </p:nvSpPr>
        <p:spPr/>
        <p:txBody>
          <a:bodyPr/>
          <a:lstStyle/>
          <a:p>
            <a:fld id="{3EB02A3B-D7A2-0F40-8F61-B53219F10841}" type="slidenum">
              <a:rPr lang="en-US" smtClean="0">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2105274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descr="NAPC Logo white-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4100" y="175188"/>
            <a:ext cx="2278818" cy="1800000"/>
          </a:xfrm>
          <a:prstGeom prst="rect">
            <a:avLst/>
          </a:prstGeom>
        </p:spPr>
      </p:pic>
      <p:sp>
        <p:nvSpPr>
          <p:cNvPr id="14" name="Title 12"/>
          <p:cNvSpPr>
            <a:spLocks noGrp="1"/>
          </p:cNvSpPr>
          <p:nvPr>
            <p:ph type="title"/>
          </p:nvPr>
        </p:nvSpPr>
        <p:spPr>
          <a:xfrm>
            <a:off x="112295" y="2209804"/>
            <a:ext cx="8806665" cy="892629"/>
          </a:xfrm>
        </p:spPr>
        <p:txBody>
          <a:bodyPr>
            <a:noAutofit/>
          </a:bodyPr>
          <a:lstStyle>
            <a:lvl1pPr marL="0" algn="r" defTabSz="457200" rtl="0" eaLnBrk="1" latinLnBrk="0" hangingPunct="1">
              <a:defRPr lang="en-GB" sz="3200" b="0" kern="1200" dirty="0">
                <a:solidFill>
                  <a:srgbClr val="F79646"/>
                </a:solidFill>
                <a:latin typeface="Century Gothic"/>
                <a:ea typeface="+mn-ea"/>
                <a:cs typeface="Century Gothic"/>
              </a:defRPr>
            </a:lvl1pPr>
          </a:lstStyle>
          <a:p>
            <a:r>
              <a:rPr lang="en-US" dirty="0"/>
              <a:t>Click to edit Master title style</a:t>
            </a:r>
            <a:endParaRPr lang="en-GB" dirty="0"/>
          </a:p>
        </p:txBody>
      </p:sp>
      <p:sp>
        <p:nvSpPr>
          <p:cNvPr id="18" name="Text Placeholder 17"/>
          <p:cNvSpPr>
            <a:spLocks noGrp="1"/>
          </p:cNvSpPr>
          <p:nvPr>
            <p:ph type="body" sz="quarter" idx="10"/>
          </p:nvPr>
        </p:nvSpPr>
        <p:spPr>
          <a:xfrm>
            <a:off x="112295" y="3253805"/>
            <a:ext cx="8790623" cy="664483"/>
          </a:xfrm>
        </p:spPr>
        <p:txBody>
          <a:bodyPr anchor="ctr">
            <a:normAutofit/>
          </a:bodyPr>
          <a:lstStyle>
            <a:lvl1pPr marL="0" indent="0" algn="r">
              <a:buNone/>
              <a:defRPr sz="2400">
                <a:latin typeface="Century Gothic" panose="020B0502020202020204" pitchFamily="34" charset="0"/>
              </a:defRPr>
            </a:lvl1pPr>
          </a:lstStyle>
          <a:p>
            <a:pPr lvl="0"/>
            <a:r>
              <a:rPr lang="en-US" dirty="0"/>
              <a:t>Click to edit Master text styles</a:t>
            </a:r>
          </a:p>
        </p:txBody>
      </p:sp>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152903"/>
            <a:ext cx="91440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691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itle 12"/>
          <p:cNvSpPr>
            <a:spLocks noGrp="1"/>
          </p:cNvSpPr>
          <p:nvPr>
            <p:ph type="title" hasCustomPrompt="1"/>
          </p:nvPr>
        </p:nvSpPr>
        <p:spPr>
          <a:xfrm>
            <a:off x="2370362" y="3591140"/>
            <a:ext cx="6573363" cy="892629"/>
          </a:xfrm>
        </p:spPr>
        <p:txBody>
          <a:bodyPr>
            <a:noAutofit/>
          </a:bodyPr>
          <a:lstStyle>
            <a:lvl1pPr marL="0" algn="r" defTabSz="457200" rtl="0" eaLnBrk="1" latinLnBrk="0" hangingPunct="1">
              <a:defRPr lang="en-GB" sz="2800" b="0" kern="1200" dirty="0">
                <a:solidFill>
                  <a:schemeClr val="tx1"/>
                </a:solidFill>
                <a:latin typeface="Century Gothic"/>
                <a:ea typeface="+mn-ea"/>
                <a:cs typeface="Century Gothic"/>
              </a:defRPr>
            </a:lvl1pPr>
          </a:lstStyle>
          <a:p>
            <a:r>
              <a:rPr lang="en-US" dirty="0"/>
              <a:t>Contextual stuff</a:t>
            </a:r>
            <a:endParaRPr lang="en-GB" dirty="0"/>
          </a:p>
        </p:txBody>
      </p:sp>
    </p:spTree>
    <p:extLst>
      <p:ext uri="{BB962C8B-B14F-4D97-AF65-F5344CB8AC3E}">
        <p14:creationId xmlns:p14="http://schemas.microsoft.com/office/powerpoint/2010/main" val="3309817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36237" y="235039"/>
            <a:ext cx="8671526" cy="816225"/>
          </a:xfrm>
        </p:spPr>
        <p:txBody>
          <a:bodyPr>
            <a:normAutofit/>
          </a:bodyPr>
          <a:lstStyle>
            <a:lvl1pPr>
              <a:defRPr sz="2000" b="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460978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37" y="1212641"/>
            <a:ext cx="8671526" cy="4930987"/>
          </a:xfrm>
        </p:spPr>
        <p:txBody>
          <a:bodyPr>
            <a:normAutofit/>
          </a:bodyPr>
          <a:lstStyle>
            <a:lvl1pPr>
              <a:defRPr sz="1600">
                <a:latin typeface="+mn-lt"/>
                <a:ea typeface="Century Gothic" charset="0"/>
                <a:cs typeface="Century Gothic" charset="0"/>
              </a:defRPr>
            </a:lvl1pPr>
            <a:lvl2pPr>
              <a:defRPr sz="1400">
                <a:latin typeface="+mn-lt"/>
                <a:ea typeface="Century Gothic" charset="0"/>
                <a:cs typeface="Century Gothic" charset="0"/>
              </a:defRPr>
            </a:lvl2pPr>
            <a:lvl3pPr>
              <a:defRPr sz="1200">
                <a:latin typeface="+mn-lt"/>
                <a:ea typeface="Century Gothic" charset="0"/>
                <a:cs typeface="Century Gothic" charset="0"/>
              </a:defRPr>
            </a:lvl3pPr>
            <a:lvl4pPr>
              <a:defRPr sz="1100">
                <a:latin typeface="+mn-lt"/>
                <a:ea typeface="Century Gothic" charset="0"/>
                <a:cs typeface="Century Gothic" charset="0"/>
              </a:defRPr>
            </a:lvl4pPr>
            <a:lvl5pPr>
              <a:defRPr sz="1100">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p:cNvSpPr>
            <a:spLocks noGrp="1"/>
          </p:cNvSpPr>
          <p:nvPr>
            <p:ph type="title"/>
          </p:nvPr>
        </p:nvSpPr>
        <p:spPr>
          <a:xfrm>
            <a:off x="236237" y="235039"/>
            <a:ext cx="8671526" cy="816225"/>
          </a:xfrm>
        </p:spPr>
        <p:txBody>
          <a:bodyPr vert="horz" lIns="91440" tIns="45720" rIns="91440" bIns="45720" rtlCol="0" anchor="ctr">
            <a:normAutofit/>
          </a:bodyPr>
          <a:lstStyle>
            <a:lvl1pPr>
              <a:defRPr lang="en-GB" b="0" dirty="0"/>
            </a:lvl1pPr>
          </a:lstStyle>
          <a:p>
            <a:pPr lvl="0"/>
            <a:r>
              <a:rPr lang="en-US" dirty="0"/>
              <a:t>Click to edit Master title style</a:t>
            </a:r>
            <a:endParaRPr lang="en-GB" dirty="0"/>
          </a:p>
        </p:txBody>
      </p:sp>
      <p:grpSp>
        <p:nvGrpSpPr>
          <p:cNvPr id="7" name="Group 6"/>
          <p:cNvGrpSpPr/>
          <p:nvPr userDrawn="1"/>
        </p:nvGrpSpPr>
        <p:grpSpPr>
          <a:xfrm>
            <a:off x="5803099" y="6362788"/>
            <a:ext cx="3343743" cy="473168"/>
            <a:chOff x="5803086" y="6362788"/>
            <a:chExt cx="3343743" cy="473168"/>
          </a:xfrm>
        </p:grpSpPr>
        <p:pic>
          <p:nvPicPr>
            <p:cNvPr id="10" name="Picture 9" descr="NAPC Logo white-01.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11885" r="10092" b="13447"/>
            <a:stretch/>
          </p:blipFill>
          <p:spPr>
            <a:xfrm>
              <a:off x="8606829" y="6362788"/>
              <a:ext cx="540000" cy="473168"/>
            </a:xfrm>
            <a:prstGeom prst="rect">
              <a:avLst/>
            </a:prstGeom>
          </p:spPr>
        </p:pic>
        <p:sp>
          <p:nvSpPr>
            <p:cNvPr id="11" name="TextBox 10"/>
            <p:cNvSpPr txBox="1"/>
            <p:nvPr userDrawn="1"/>
          </p:nvSpPr>
          <p:spPr>
            <a:xfrm>
              <a:off x="5803086" y="6506611"/>
              <a:ext cx="2935419" cy="246221"/>
            </a:xfrm>
            <a:prstGeom prst="rect">
              <a:avLst/>
            </a:prstGeom>
            <a:noFill/>
          </p:spPr>
          <p:txBody>
            <a:bodyPr wrap="none" rtlCol="0">
              <a:spAutoFit/>
            </a:bodyPr>
            <a:lstStyle/>
            <a:p>
              <a:pPr defTabSz="457200"/>
              <a:r>
                <a:rPr lang="de-DE" sz="1000" dirty="0">
                  <a:solidFill>
                    <a:srgbClr val="1F497D"/>
                  </a:solidFill>
                  <a:latin typeface="Century Gothic" charset="0"/>
                  <a:ea typeface="Century Gothic" charset="0"/>
                  <a:cs typeface="Century Gothic" charset="0"/>
                </a:rPr>
                <a:t>© 2016 National </a:t>
              </a:r>
              <a:r>
                <a:rPr lang="de-DE" sz="1000" dirty="0" err="1">
                  <a:solidFill>
                    <a:srgbClr val="1F497D"/>
                  </a:solidFill>
                  <a:latin typeface="Century Gothic" charset="0"/>
                  <a:ea typeface="Century Gothic" charset="0"/>
                  <a:cs typeface="Century Gothic" charset="0"/>
                </a:rPr>
                <a:t>Association</a:t>
              </a:r>
              <a:r>
                <a:rPr lang="de-DE" sz="1000" dirty="0">
                  <a:solidFill>
                    <a:srgbClr val="1F497D"/>
                  </a:solidFill>
                  <a:latin typeface="Century Gothic" charset="0"/>
                  <a:ea typeface="Century Gothic" charset="0"/>
                  <a:cs typeface="Century Gothic" charset="0"/>
                </a:rPr>
                <a:t> </a:t>
              </a:r>
              <a:r>
                <a:rPr lang="de-DE" sz="1000" dirty="0" err="1">
                  <a:solidFill>
                    <a:srgbClr val="1F497D"/>
                  </a:solidFill>
                  <a:latin typeface="Century Gothic" charset="0"/>
                  <a:ea typeface="Century Gothic" charset="0"/>
                  <a:cs typeface="Century Gothic" charset="0"/>
                </a:rPr>
                <a:t>of</a:t>
              </a:r>
              <a:r>
                <a:rPr lang="de-DE" sz="1000" dirty="0">
                  <a:solidFill>
                    <a:srgbClr val="1F497D"/>
                  </a:solidFill>
                  <a:latin typeface="Century Gothic" charset="0"/>
                  <a:ea typeface="Century Gothic" charset="0"/>
                  <a:cs typeface="Century Gothic" charset="0"/>
                </a:rPr>
                <a:t> Primary Care </a:t>
              </a:r>
            </a:p>
          </p:txBody>
        </p:sp>
      </p:grpSp>
    </p:spTree>
    <p:extLst>
      <p:ext uri="{BB962C8B-B14F-4D97-AF65-F5344CB8AC3E}">
        <p14:creationId xmlns:p14="http://schemas.microsoft.com/office/powerpoint/2010/main" val="776108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10" name="Title 1"/>
          <p:cNvSpPr>
            <a:spLocks noGrp="1"/>
          </p:cNvSpPr>
          <p:nvPr>
            <p:ph type="title"/>
          </p:nvPr>
        </p:nvSpPr>
        <p:spPr>
          <a:xfrm>
            <a:off x="236237" y="235039"/>
            <a:ext cx="8671526" cy="816225"/>
          </a:xfrm>
        </p:spPr>
        <p:txBody>
          <a:bodyPr vert="horz" lIns="91440" tIns="45720" rIns="91440" bIns="45720" rtlCol="0" anchor="ctr">
            <a:normAutofit/>
          </a:bodyPr>
          <a:lstStyle>
            <a:lvl1pPr>
              <a:defRPr lang="en-GB" b="0" dirty="0"/>
            </a:lvl1pPr>
          </a:lstStyle>
          <a:p>
            <a:pPr lvl="0"/>
            <a:r>
              <a:rPr lang="en-US" dirty="0"/>
              <a:t>Click to edit Master title style</a:t>
            </a:r>
            <a:endParaRPr lang="en-GB" dirty="0"/>
          </a:p>
        </p:txBody>
      </p:sp>
      <p:sp>
        <p:nvSpPr>
          <p:cNvPr id="11" name="Content Placeholder 2"/>
          <p:cNvSpPr>
            <a:spLocks noGrp="1"/>
          </p:cNvSpPr>
          <p:nvPr>
            <p:ph idx="1"/>
          </p:nvPr>
        </p:nvSpPr>
        <p:spPr>
          <a:xfrm>
            <a:off x="236237" y="1212641"/>
            <a:ext cx="4248000" cy="4930987"/>
          </a:xfrm>
        </p:spPr>
        <p:txBody>
          <a:bodyPr>
            <a:normAutofit/>
          </a:bodyPr>
          <a:lstStyle>
            <a:lvl1pPr>
              <a:defRPr sz="1600">
                <a:latin typeface="+mn-lt"/>
                <a:ea typeface="Century Gothic" charset="0"/>
                <a:cs typeface="Century Gothic" charset="0"/>
              </a:defRPr>
            </a:lvl1pPr>
            <a:lvl2pPr>
              <a:defRPr sz="1400">
                <a:latin typeface="+mn-lt"/>
                <a:ea typeface="Century Gothic" charset="0"/>
                <a:cs typeface="Century Gothic" charset="0"/>
              </a:defRPr>
            </a:lvl2pPr>
            <a:lvl3pPr>
              <a:defRPr sz="1200">
                <a:latin typeface="+mn-lt"/>
                <a:ea typeface="Century Gothic" charset="0"/>
                <a:cs typeface="Century Gothic" charset="0"/>
              </a:defRPr>
            </a:lvl3pPr>
            <a:lvl4pPr>
              <a:defRPr sz="1100">
                <a:latin typeface="+mn-lt"/>
                <a:ea typeface="Century Gothic" charset="0"/>
                <a:cs typeface="Century Gothic" charset="0"/>
              </a:defRPr>
            </a:lvl4pPr>
            <a:lvl5pPr>
              <a:defRPr sz="1100">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0"/>
          </p:nvPr>
        </p:nvSpPr>
        <p:spPr>
          <a:xfrm>
            <a:off x="4659763" y="1212641"/>
            <a:ext cx="4248000" cy="4930987"/>
          </a:xfrm>
        </p:spPr>
        <p:txBody>
          <a:bodyPr>
            <a:normAutofit/>
          </a:bodyPr>
          <a:lstStyle>
            <a:lvl1pPr>
              <a:defRPr sz="1600">
                <a:latin typeface="+mn-lt"/>
                <a:ea typeface="Century Gothic" charset="0"/>
                <a:cs typeface="Century Gothic" charset="0"/>
              </a:defRPr>
            </a:lvl1pPr>
            <a:lvl2pPr>
              <a:defRPr sz="1400">
                <a:latin typeface="+mn-lt"/>
                <a:ea typeface="Century Gothic" charset="0"/>
                <a:cs typeface="Century Gothic" charset="0"/>
              </a:defRPr>
            </a:lvl2pPr>
            <a:lvl3pPr>
              <a:defRPr sz="1200">
                <a:latin typeface="+mn-lt"/>
                <a:ea typeface="Century Gothic" charset="0"/>
                <a:cs typeface="Century Gothic" charset="0"/>
              </a:defRPr>
            </a:lvl3pPr>
            <a:lvl4pPr>
              <a:defRPr sz="1100">
                <a:latin typeface="+mn-lt"/>
                <a:ea typeface="Century Gothic" charset="0"/>
                <a:cs typeface="Century Gothic" charset="0"/>
              </a:defRPr>
            </a:lvl4pPr>
            <a:lvl5pPr>
              <a:defRPr sz="1100">
                <a:latin typeface="+mn-lt"/>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3575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38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NAPC Logo white-0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1287" y="158117"/>
            <a:ext cx="2278818" cy="1800000"/>
          </a:xfrm>
          <a:prstGeom prst="rect">
            <a:avLst/>
          </a:prstGeom>
        </p:spPr>
      </p:pic>
      <p:sp>
        <p:nvSpPr>
          <p:cNvPr id="6" name="TextBox 5"/>
          <p:cNvSpPr txBox="1"/>
          <p:nvPr userDrawn="1"/>
        </p:nvSpPr>
        <p:spPr>
          <a:xfrm>
            <a:off x="6153252" y="2337917"/>
            <a:ext cx="2900153" cy="246221"/>
          </a:xfrm>
          <a:prstGeom prst="rect">
            <a:avLst/>
          </a:prstGeom>
          <a:noFill/>
        </p:spPr>
        <p:txBody>
          <a:bodyPr wrap="none" rtlCol="0">
            <a:spAutoFit/>
          </a:bodyPr>
          <a:lstStyle/>
          <a:p>
            <a:pPr defTabSz="457200"/>
            <a:r>
              <a:rPr lang="de-DE" sz="1000" dirty="0">
                <a:solidFill>
                  <a:srgbClr val="1F497D"/>
                </a:solidFill>
                <a:latin typeface="Century Gothic" charset="0"/>
                <a:ea typeface="Century Gothic" charset="0"/>
                <a:cs typeface="Century Gothic" charset="0"/>
              </a:rPr>
              <a:t>© 2016 National </a:t>
            </a:r>
            <a:r>
              <a:rPr lang="de-DE" sz="1000" dirty="0" err="1">
                <a:solidFill>
                  <a:srgbClr val="1F497D"/>
                </a:solidFill>
                <a:latin typeface="Century Gothic" charset="0"/>
                <a:ea typeface="Century Gothic" charset="0"/>
                <a:cs typeface="Century Gothic" charset="0"/>
              </a:rPr>
              <a:t>Association</a:t>
            </a:r>
            <a:r>
              <a:rPr lang="de-DE" sz="1000" dirty="0">
                <a:solidFill>
                  <a:srgbClr val="1F497D"/>
                </a:solidFill>
                <a:latin typeface="Century Gothic" charset="0"/>
                <a:ea typeface="Century Gothic" charset="0"/>
                <a:cs typeface="Century Gothic" charset="0"/>
              </a:rPr>
              <a:t> </a:t>
            </a:r>
            <a:r>
              <a:rPr lang="de-DE" sz="1000" dirty="0" err="1">
                <a:solidFill>
                  <a:srgbClr val="1F497D"/>
                </a:solidFill>
                <a:latin typeface="Century Gothic" charset="0"/>
                <a:ea typeface="Century Gothic" charset="0"/>
                <a:cs typeface="Century Gothic" charset="0"/>
              </a:rPr>
              <a:t>of</a:t>
            </a:r>
            <a:r>
              <a:rPr lang="de-DE" sz="1000" dirty="0">
                <a:solidFill>
                  <a:srgbClr val="1F497D"/>
                </a:solidFill>
                <a:latin typeface="Century Gothic" charset="0"/>
                <a:ea typeface="Century Gothic" charset="0"/>
                <a:cs typeface="Century Gothic" charset="0"/>
              </a:rPr>
              <a:t> Primary Care</a:t>
            </a:r>
          </a:p>
        </p:txBody>
      </p:sp>
    </p:spTree>
    <p:extLst>
      <p:ext uri="{BB962C8B-B14F-4D97-AF65-F5344CB8AC3E}">
        <p14:creationId xmlns:p14="http://schemas.microsoft.com/office/powerpoint/2010/main" val="3058554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99E24E9-ED83-4F78-A636-0842F484686A}" type="datetimeFigureOut">
              <a:rPr lang="en-US"/>
              <a:pPr>
                <a:defRPr/>
              </a:pPr>
              <a:t>6/29/2017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81D90DC8-0B35-47E8-8CA0-FDDC4A8725BB}" type="slidenum">
              <a:rPr lang="en-US"/>
              <a:pPr>
                <a:defRPr/>
              </a:pPr>
              <a:t>‹#›</a:t>
            </a:fld>
            <a:endParaRPr lang="en-US"/>
          </a:p>
        </p:txBody>
      </p:sp>
    </p:spTree>
    <p:extLst>
      <p:ext uri="{BB962C8B-B14F-4D97-AF65-F5344CB8AC3E}">
        <p14:creationId xmlns:p14="http://schemas.microsoft.com/office/powerpoint/2010/main" val="207942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20"/>
            <a:ext cx="1674788" cy="1152527"/>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1991909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AFBB0FC-0090-48A2-81B1-EDF01D4D5E4D}" type="datetimeFigureOut">
              <a:rPr lang="en-US"/>
              <a:pPr>
                <a:defRPr/>
              </a:pPr>
              <a:t>6/29/2017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1D8CCF3-4DE0-461D-8D5E-50A1D0374277}" type="slidenum">
              <a:rPr lang="en-US"/>
              <a:pPr>
                <a:defRPr/>
              </a:pPr>
              <a:t>‹#›</a:t>
            </a:fld>
            <a:endParaRPr lang="en-US"/>
          </a:p>
        </p:txBody>
      </p:sp>
    </p:spTree>
    <p:extLst>
      <p:ext uri="{BB962C8B-B14F-4D97-AF65-F5344CB8AC3E}">
        <p14:creationId xmlns:p14="http://schemas.microsoft.com/office/powerpoint/2010/main" val="14209001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DAC6A96-0182-4F52-B8F2-38FFB430DE07}" type="datetimeFigureOut">
              <a:rPr lang="en-US"/>
              <a:pPr>
                <a:defRPr/>
              </a:pPr>
              <a:t>6/29/2017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E5A4A3C-1F5A-4457-A57C-6FF7DB4333AD}" type="slidenum">
              <a:rPr lang="en-US"/>
              <a:pPr>
                <a:defRPr/>
              </a:pPr>
              <a:t>‹#›</a:t>
            </a:fld>
            <a:endParaRPr lang="en-US"/>
          </a:p>
        </p:txBody>
      </p:sp>
    </p:spTree>
    <p:extLst>
      <p:ext uri="{BB962C8B-B14F-4D97-AF65-F5344CB8AC3E}">
        <p14:creationId xmlns:p14="http://schemas.microsoft.com/office/powerpoint/2010/main" val="2058170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FAA7016-BE86-4D43-9B57-75AA07C9A12A}" type="datetimeFigureOut">
              <a:rPr lang="en-US"/>
              <a:pPr>
                <a:defRPr/>
              </a:pPr>
              <a:t>6/29/2017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E983E87-3B43-44A2-A9D1-CF46C11BC7C5}" type="slidenum">
              <a:rPr lang="en-US"/>
              <a:pPr>
                <a:defRPr/>
              </a:pPr>
              <a:t>‹#›</a:t>
            </a:fld>
            <a:endParaRPr lang="en-US"/>
          </a:p>
        </p:txBody>
      </p:sp>
    </p:spTree>
    <p:extLst>
      <p:ext uri="{BB962C8B-B14F-4D97-AF65-F5344CB8AC3E}">
        <p14:creationId xmlns:p14="http://schemas.microsoft.com/office/powerpoint/2010/main" val="41098220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6B09F2A2-9680-476E-8B74-07D79CA36073}" type="datetimeFigureOut">
              <a:rPr lang="en-US"/>
              <a:pPr>
                <a:defRPr/>
              </a:pPr>
              <a:t>6/29/2017</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2B355683-67EB-4010-816E-F5030B7834A4}" type="slidenum">
              <a:rPr lang="en-US"/>
              <a:pPr>
                <a:defRPr/>
              </a:pPr>
              <a:t>‹#›</a:t>
            </a:fld>
            <a:endParaRPr lang="en-US"/>
          </a:p>
        </p:txBody>
      </p:sp>
    </p:spTree>
    <p:extLst>
      <p:ext uri="{BB962C8B-B14F-4D97-AF65-F5344CB8AC3E}">
        <p14:creationId xmlns:p14="http://schemas.microsoft.com/office/powerpoint/2010/main" val="3904333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AD17606-5C08-4D75-BB7E-B1CECDDEC86C}" type="datetimeFigureOut">
              <a:rPr lang="en-US"/>
              <a:pPr>
                <a:defRPr/>
              </a:pPr>
              <a:t>6/29/2017</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0366418-97BD-4175-B1DB-BD992F13A732}" type="slidenum">
              <a:rPr lang="en-US"/>
              <a:pPr>
                <a:defRPr/>
              </a:pPr>
              <a:t>‹#›</a:t>
            </a:fld>
            <a:endParaRPr lang="en-US"/>
          </a:p>
        </p:txBody>
      </p:sp>
    </p:spTree>
    <p:extLst>
      <p:ext uri="{BB962C8B-B14F-4D97-AF65-F5344CB8AC3E}">
        <p14:creationId xmlns:p14="http://schemas.microsoft.com/office/powerpoint/2010/main" val="510270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006A6C4-4C33-49DC-BEAB-72A66749ECBA}" type="datetimeFigureOut">
              <a:rPr lang="en-US"/>
              <a:pPr>
                <a:defRPr/>
              </a:pPr>
              <a:t>6/29/2017</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96FBD4C6-2A15-4B40-98C7-96532FB168A4}" type="slidenum">
              <a:rPr lang="en-US"/>
              <a:pPr>
                <a:defRPr/>
              </a:pPr>
              <a:t>‹#›</a:t>
            </a:fld>
            <a:endParaRPr lang="en-US"/>
          </a:p>
        </p:txBody>
      </p:sp>
    </p:spTree>
    <p:extLst>
      <p:ext uri="{BB962C8B-B14F-4D97-AF65-F5344CB8AC3E}">
        <p14:creationId xmlns:p14="http://schemas.microsoft.com/office/powerpoint/2010/main" val="15470548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561A6BE4-127E-49EF-A91C-2D763C60E431}" type="datetimeFigureOut">
              <a:rPr lang="en-US"/>
              <a:pPr>
                <a:defRPr/>
              </a:pPr>
              <a:t>6/29/2017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DEF45D9-69B8-4F8C-8EA9-39D76F1C0B88}" type="slidenum">
              <a:rPr lang="en-US"/>
              <a:pPr>
                <a:defRPr/>
              </a:pPr>
              <a:t>‹#›</a:t>
            </a:fld>
            <a:endParaRPr lang="en-US"/>
          </a:p>
        </p:txBody>
      </p:sp>
    </p:spTree>
    <p:extLst>
      <p:ext uri="{BB962C8B-B14F-4D97-AF65-F5344CB8AC3E}">
        <p14:creationId xmlns:p14="http://schemas.microsoft.com/office/powerpoint/2010/main" val="12479882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4F2EE258-1CFF-4E5A-BEB6-791B4AA9B278}" type="datetimeFigureOut">
              <a:rPr lang="en-US"/>
              <a:pPr>
                <a:defRPr/>
              </a:pPr>
              <a:t>6/29/2017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F31C6CD7-289C-4F6F-999E-2A88BF9A4B91}" type="slidenum">
              <a:rPr lang="en-US"/>
              <a:pPr>
                <a:defRPr/>
              </a:pPr>
              <a:t>‹#›</a:t>
            </a:fld>
            <a:endParaRPr lang="en-US"/>
          </a:p>
        </p:txBody>
      </p:sp>
    </p:spTree>
    <p:extLst>
      <p:ext uri="{BB962C8B-B14F-4D97-AF65-F5344CB8AC3E}">
        <p14:creationId xmlns:p14="http://schemas.microsoft.com/office/powerpoint/2010/main" val="2304308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141F5E4-50B4-4FDF-880E-3D1BCE311D95}" type="datetimeFigureOut">
              <a:rPr lang="en-US"/>
              <a:pPr>
                <a:defRPr/>
              </a:pPr>
              <a:t>6/29/2017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B9CF7507-8E12-4BD8-A1CE-78994DA96F0D}" type="slidenum">
              <a:rPr lang="en-US"/>
              <a:pPr>
                <a:defRPr/>
              </a:pPr>
              <a:t>‹#›</a:t>
            </a:fld>
            <a:endParaRPr lang="en-US"/>
          </a:p>
        </p:txBody>
      </p:sp>
    </p:spTree>
    <p:extLst>
      <p:ext uri="{BB962C8B-B14F-4D97-AF65-F5344CB8AC3E}">
        <p14:creationId xmlns:p14="http://schemas.microsoft.com/office/powerpoint/2010/main" val="40099174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0DAABAF5-AA10-43D7-BA4B-118EDFC2C3CE}" type="datetimeFigureOut">
              <a:rPr lang="en-US"/>
              <a:pPr>
                <a:defRPr/>
              </a:pPr>
              <a:t>6/29/2017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198B66A7-94B8-44D7-A6BD-B1B274BDF127}" type="slidenum">
              <a:rPr lang="en-US"/>
              <a:pPr>
                <a:defRPr/>
              </a:pPr>
              <a:t>‹#›</a:t>
            </a:fld>
            <a:endParaRPr lang="en-US"/>
          </a:p>
        </p:txBody>
      </p:sp>
    </p:spTree>
    <p:extLst>
      <p:ext uri="{BB962C8B-B14F-4D97-AF65-F5344CB8AC3E}">
        <p14:creationId xmlns:p14="http://schemas.microsoft.com/office/powerpoint/2010/main" val="301266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theme" Target="../theme/theme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6.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1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1.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df"/><Relationship Id="rId18" Type="http://schemas.openxmlformats.org/officeDocument/2006/relationships/image" Target="../media/image12.png"/><Relationship Id="rId3" Type="http://schemas.openxmlformats.org/officeDocument/2006/relationships/slideLayout" Target="../slideLayouts/slideLayout114.xml"/><Relationship Id="rId7" Type="http://schemas.openxmlformats.org/officeDocument/2006/relationships/theme" Target="../theme/theme8.xml"/><Relationship Id="rId17" Type="http://schemas.openxmlformats.org/officeDocument/2006/relationships/image" Target="../media/image5.pdf"/><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10" Type="http://schemas.openxmlformats.org/officeDocument/2006/relationships/image" Target="../media/image13.jpeg"/><Relationship Id="rId4" Type="http://schemas.openxmlformats.org/officeDocument/2006/relationships/slideLayout" Target="../slideLayouts/slideLayout115.xml"/><Relationship Id="rId9"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theme" Target="../theme/theme9.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790727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timing>
    <p:tnLst>
      <p:par>
        <p:cTn id="1" dur="indefinite" restart="never" nodeType="tmRoot"/>
      </p:par>
    </p:tnLst>
  </p:timing>
  <p:hf hd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charset="-128"/>
              </a:defRPr>
            </a:lvl1pPr>
          </a:lstStyle>
          <a:p>
            <a:pPr defTabSz="457200" fontAlgn="base">
              <a:spcBef>
                <a:spcPct val="0"/>
              </a:spcBef>
              <a:spcAft>
                <a:spcPct val="0"/>
              </a:spcAft>
              <a:defRPr/>
            </a:pPr>
            <a:fld id="{FF531A2F-831B-4B97-B9F1-FC0BC67D5773}" type="datetime1">
              <a:rPr lang="en-US"/>
              <a:pPr defTabSz="457200" fontAlgn="base">
                <a:spcBef>
                  <a:spcPct val="0"/>
                </a:spcBef>
                <a:spcAft>
                  <a:spcPct val="0"/>
                </a:spcAft>
                <a:defRPr/>
              </a:pPr>
              <a:t>6/29/2017</a:t>
            </a:fld>
            <a:endParaRPr lang="en-US"/>
          </a:p>
        </p:txBody>
      </p:sp>
      <p:sp>
        <p:nvSpPr>
          <p:cNvPr id="5" name="Footer Placeholder 4"/>
          <p:cNvSpPr>
            <a:spLocks noGrp="1"/>
          </p:cNvSpPr>
          <p:nvPr>
            <p:ph type="ftr" sz="quarter" idx="3"/>
          </p:nvPr>
        </p:nvSpPr>
        <p:spPr>
          <a:xfrm>
            <a:off x="3124200" y="635639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charset="-128"/>
              </a:defRPr>
            </a:lvl1pPr>
          </a:lstStyle>
          <a:p>
            <a:pPr defTabSz="457200" fontAlgn="base">
              <a:spcBef>
                <a:spcPct val="0"/>
              </a:spcBef>
              <a:spcAft>
                <a:spcPct val="0"/>
              </a:spcAft>
              <a:defRPr/>
            </a:pPr>
            <a:fld id="{E2C9309E-D649-4071-9618-1DAD4473C7C9}" type="slidenum">
              <a:rPr lang="en-US"/>
              <a:pPr defTabSz="457200" fontAlgn="base">
                <a:spcBef>
                  <a:spcPct val="0"/>
                </a:spcBef>
                <a:spcAft>
                  <a:spcPct val="0"/>
                </a:spcAft>
                <a:defRPr/>
              </a:pPr>
              <a:t>‹#›</a:t>
            </a:fld>
            <a:endParaRPr lang="en-US"/>
          </a:p>
        </p:txBody>
      </p:sp>
      <p:pic>
        <p:nvPicPr>
          <p:cNvPr id="8" name="Picture 7" descr="Title_5.tif"/>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11243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charset="-128"/>
              </a:defRPr>
            </a:lvl1pPr>
          </a:lstStyle>
          <a:p>
            <a:pPr defTabSz="457200" fontAlgn="base">
              <a:spcBef>
                <a:spcPct val="0"/>
              </a:spcBef>
              <a:spcAft>
                <a:spcPct val="0"/>
              </a:spcAft>
              <a:defRPr/>
            </a:pPr>
            <a:fld id="{FF531A2F-831B-4B97-B9F1-FC0BC67D5773}" type="datetime1">
              <a:rPr lang="en-US">
                <a:cs typeface="Arial"/>
                <a:sym typeface="Arial"/>
              </a:rPr>
              <a:pPr defTabSz="457200" fontAlgn="base">
                <a:spcBef>
                  <a:spcPct val="0"/>
                </a:spcBef>
                <a:spcAft>
                  <a:spcPct val="0"/>
                </a:spcAft>
                <a:defRPr/>
              </a:pPr>
              <a:t>6/29/2017</a:t>
            </a:fld>
            <a:endParaRPr lang="en-US">
              <a:cs typeface="Arial"/>
              <a:sym typeface="Aria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128"/>
              </a:defRPr>
            </a:lvl1pPr>
          </a:lstStyle>
          <a:p>
            <a:pPr defTabSz="457200" fontAlgn="base">
              <a:spcBef>
                <a:spcPct val="0"/>
              </a:spcBef>
              <a:spcAft>
                <a:spcPct val="0"/>
              </a:spcAft>
              <a:defRPr/>
            </a:pPr>
            <a:endParaRPr lang="en-US">
              <a:cs typeface="Arial"/>
              <a:sym typeface="Aria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charset="-128"/>
              </a:defRPr>
            </a:lvl1pPr>
          </a:lstStyle>
          <a:p>
            <a:pPr defTabSz="457200" fontAlgn="base">
              <a:spcBef>
                <a:spcPct val="0"/>
              </a:spcBef>
              <a:spcAft>
                <a:spcPct val="0"/>
              </a:spcAft>
              <a:defRPr/>
            </a:pPr>
            <a:fld id="{E2C9309E-D649-4071-9618-1DAD4473C7C9}" type="slidenum">
              <a:rPr lang="en-US">
                <a:cs typeface="Arial"/>
                <a:sym typeface="Arial"/>
              </a:rPr>
              <a:pPr defTabSz="457200" fontAlgn="base">
                <a:spcBef>
                  <a:spcPct val="0"/>
                </a:spcBef>
                <a:spcAft>
                  <a:spcPct val="0"/>
                </a:spcAft>
                <a:defRPr/>
              </a:pPr>
              <a:t>‹#›</a:t>
            </a:fld>
            <a:endParaRPr lang="en-US">
              <a:cs typeface="Arial"/>
              <a:sym typeface="Arial"/>
            </a:endParaRPr>
          </a:p>
        </p:txBody>
      </p:sp>
      <p:pic>
        <p:nvPicPr>
          <p:cNvPr id="8" name="Picture 7" descr="Title_5.tif"/>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69195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95868431"/>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 id="2147484118" r:id="rId24"/>
    <p:sldLayoutId id="2147484119" r:id="rId25"/>
    <p:sldLayoutId id="2147484120" r:id="rId26"/>
    <p:sldLayoutId id="2147484121" r:id="rId27"/>
    <p:sldLayoutId id="2147484122" r:id="rId28"/>
    <p:sldLayoutId id="2147484123" r:id="rId29"/>
    <p:sldLayoutId id="2147484124" r:id="rId30"/>
    <p:sldLayoutId id="2147484125" r:id="rId31"/>
    <p:sldLayoutId id="2147484126" r:id="rId32"/>
    <p:sldLayoutId id="2147484127" r:id="rId33"/>
    <p:sldLayoutId id="2147484128" r:id="rId34"/>
    <p:sldLayoutId id="2147484129" r:id="rId35"/>
    <p:sldLayoutId id="2147484130" r:id="rId36"/>
    <p:sldLayoutId id="2147484131" r:id="rId37"/>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1988338"/>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Lst>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2E18E3-7E91-4528-84F7-B3034915F9FF}" type="datetimeFigureOut">
              <a:rPr lang="en-US"/>
              <a:pPr fontAlgn="base">
                <a:spcBef>
                  <a:spcPct val="0"/>
                </a:spcBef>
                <a:spcAft>
                  <a:spcPct val="0"/>
                </a:spcAft>
              </a:pPr>
              <a:t>6/29/2017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848E40B7-D179-4BE2-8C7A-15AC64C5C2DD}"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432946607"/>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Third level</a:t>
            </a:r>
          </a:p>
          <a:p>
            <a:pPr lvl="3"/>
            <a:r>
              <a:rPr lang="en-GB"/>
              <a:t>Fourth level</a:t>
            </a:r>
          </a:p>
          <a:p>
            <a:pPr lvl="4"/>
            <a:r>
              <a:rPr lang="en-GB"/>
              <a:t>Fifth level</a:t>
            </a:r>
            <a:endParaRPr lang="en-US"/>
          </a:p>
        </p:txBody>
      </p:sp>
      <p:pic>
        <p:nvPicPr>
          <p:cNvPr id="22531" name="Picture 9" descr="HEE Logo copy.eps"/>
          <p:cNvPicPr>
            <a:picLocks noChangeAspect="1"/>
          </p:cNvPicPr>
          <p:nvPr userDrawn="1"/>
        </p:nvPicPr>
        <p:blipFill>
          <a:blip r:embed="rId14"/>
          <a:srcRect/>
          <a:stretch>
            <a:fillRect/>
          </a:stretch>
        </p:blipFill>
        <p:spPr bwMode="auto">
          <a:xfrm>
            <a:off x="6172200" y="277813"/>
            <a:ext cx="2667000" cy="560387"/>
          </a:xfrm>
          <a:prstGeom prst="rect">
            <a:avLst/>
          </a:prstGeom>
          <a:noFill/>
          <a:ln w="9525">
            <a:noFill/>
            <a:miter lim="800000"/>
            <a:headEnd/>
            <a:tailEnd/>
          </a:ln>
        </p:spPr>
      </p:pic>
      <p:sp>
        <p:nvSpPr>
          <p:cNvPr id="13" name="Rectangle 12"/>
          <p:cNvSpPr/>
          <p:nvPr userDrawn="1"/>
        </p:nvSpPr>
        <p:spPr>
          <a:xfrm>
            <a:off x="457200" y="6030913"/>
            <a:ext cx="1878013" cy="369887"/>
          </a:xfrm>
          <a:prstGeom prst="rect">
            <a:avLst/>
          </a:prstGeom>
        </p:spPr>
        <p:txBody>
          <a:bodyPr wrap="none">
            <a:spAutoFit/>
          </a:bodyPr>
          <a:lstStyle/>
          <a:p>
            <a:pPr defTabSz="457200">
              <a:defRPr/>
            </a:pPr>
            <a:r>
              <a:rPr lang="en-US" dirty="0" err="1">
                <a:solidFill>
                  <a:srgbClr val="1E427B"/>
                </a:solidFill>
                <a:latin typeface="Frutiga"/>
                <a:cs typeface="Frutiga"/>
              </a:rPr>
              <a:t>www.hee.nhs.uk</a:t>
            </a:r>
            <a:endParaRPr lang="en-US" dirty="0">
              <a:solidFill>
                <a:prstClr val="black"/>
              </a:solidFill>
            </a:endParaRPr>
          </a:p>
        </p:txBody>
      </p:sp>
      <p:pic>
        <p:nvPicPr>
          <p:cNvPr id="22533" name="Picture 5" descr="PP inner background without.jpg"/>
          <p:cNvPicPr>
            <a:picLocks/>
          </p:cNvPicPr>
          <p:nvPr userDrawn="1"/>
        </p:nvPicPr>
        <p:blipFill>
          <a:blip r:embed="rId15"/>
          <a:srcRect/>
          <a:stretch>
            <a:fillRect/>
          </a:stretch>
        </p:blipFill>
        <p:spPr bwMode="auto">
          <a:xfrm>
            <a:off x="0" y="0"/>
            <a:ext cx="9194800" cy="6881813"/>
          </a:xfrm>
          <a:prstGeom prst="rect">
            <a:avLst/>
          </a:prstGeom>
          <a:noFill/>
          <a:ln w="9525">
            <a:noFill/>
            <a:miter lim="800000"/>
            <a:headEnd/>
            <a:tailEnd/>
          </a:ln>
        </p:spPr>
      </p:pic>
      <p:sp>
        <p:nvSpPr>
          <p:cNvPr id="8" name="Rectangle 7"/>
          <p:cNvSpPr/>
          <p:nvPr userDrawn="1"/>
        </p:nvSpPr>
        <p:spPr>
          <a:xfrm>
            <a:off x="457200" y="6096000"/>
            <a:ext cx="1878013" cy="369888"/>
          </a:xfrm>
          <a:prstGeom prst="rect">
            <a:avLst/>
          </a:prstGeom>
        </p:spPr>
        <p:txBody>
          <a:bodyPr wrap="none">
            <a:spAutoFit/>
          </a:bodyPr>
          <a:lstStyle/>
          <a:p>
            <a:pPr defTabSz="457200">
              <a:defRPr/>
            </a:pPr>
            <a:r>
              <a:rPr lang="en-US" dirty="0" err="1">
                <a:solidFill>
                  <a:srgbClr val="1E427B"/>
                </a:solidFill>
                <a:latin typeface="Frutiga"/>
                <a:cs typeface="Frutiga"/>
              </a:rPr>
              <a:t>www.hee.nhs.uk</a:t>
            </a:r>
            <a:endParaRPr lang="en-US" dirty="0">
              <a:solidFill>
                <a:prstClr val="black"/>
              </a:solidFill>
            </a:endParaRPr>
          </a:p>
        </p:txBody>
      </p:sp>
      <p:pic>
        <p:nvPicPr>
          <p:cNvPr id="22535" name="Picture 8" descr="HEE Logo copy.eps"/>
          <p:cNvPicPr>
            <a:picLocks noChangeAspect="1"/>
          </p:cNvPicPr>
          <p:nvPr userDrawn="1"/>
        </p:nvPicPr>
        <p:blipFill>
          <a:blip r:embed="rId16"/>
          <a:srcRect/>
          <a:stretch>
            <a:fillRect/>
          </a:stretch>
        </p:blipFill>
        <p:spPr bwMode="auto">
          <a:xfrm>
            <a:off x="6338888" y="304800"/>
            <a:ext cx="2495550" cy="523875"/>
          </a:xfrm>
          <a:prstGeom prst="rect">
            <a:avLst/>
          </a:prstGeom>
          <a:noFill/>
          <a:ln w="9525">
            <a:noFill/>
            <a:miter lim="800000"/>
            <a:headEnd/>
            <a:tailEnd/>
          </a:ln>
        </p:spPr>
      </p:pic>
    </p:spTree>
    <p:extLst>
      <p:ext uri="{BB962C8B-B14F-4D97-AF65-F5344CB8AC3E}">
        <p14:creationId xmlns:p14="http://schemas.microsoft.com/office/powerpoint/2010/main" val="3219160142"/>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 id="2147484443" r:id="rId12"/>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a:t>
            </a:r>
            <a:r>
              <a:rPr lang="en-GB" dirty="0" err="1"/>
              <a:t>leve</a:t>
            </a:r>
            <a:endParaRPr lang="en-GB" dirty="0"/>
          </a:p>
          <a:p>
            <a:pPr lvl="2"/>
            <a:r>
              <a:rPr lang="en-GB" dirty="0"/>
              <a:t>Third level</a:t>
            </a:r>
          </a:p>
          <a:p>
            <a:pPr lvl="3"/>
            <a:r>
              <a:rPr lang="en-GB" dirty="0"/>
              <a:t>Fourth level</a:t>
            </a:r>
          </a:p>
          <a:p>
            <a:pPr lvl="4"/>
            <a:r>
              <a:rPr lang="en-GB" dirty="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pPr defTabSz="457200"/>
            <a:r>
              <a:rPr lang="en-US" dirty="0" err="1">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0"/>
          <a:stretch>
            <a:fillRect/>
          </a:stretch>
        </p:blipFill>
        <p:spPr>
          <a:xfrm>
            <a:off x="0" y="0"/>
            <a:ext cx="9195450" cy="6881500"/>
          </a:xfrm>
          <a:prstGeom prst="rect">
            <a:avLst/>
          </a:prstGeom>
        </p:spPr>
      </p:pic>
      <p:sp>
        <p:nvSpPr>
          <p:cNvPr id="8" name="Rectangle 7"/>
          <p:cNvSpPr/>
          <p:nvPr userDrawn="1"/>
        </p:nvSpPr>
        <p:spPr>
          <a:xfrm>
            <a:off x="457200" y="6096000"/>
            <a:ext cx="1878351" cy="369332"/>
          </a:xfrm>
          <a:prstGeom prst="rect">
            <a:avLst/>
          </a:prstGeom>
        </p:spPr>
        <p:txBody>
          <a:bodyPr wrap="none">
            <a:spAutoFit/>
          </a:bodyPr>
          <a:lstStyle/>
          <a:p>
            <a:pPr defTabSz="457200"/>
            <a:r>
              <a:rPr lang="en-US" dirty="0" err="1">
                <a:solidFill>
                  <a:srgbClr val="1E427B"/>
                </a:solidFill>
                <a:latin typeface="Frutiga"/>
                <a:cs typeface="Frutiga"/>
              </a:rPr>
              <a:t>www.hee.nhs.uk</a:t>
            </a:r>
            <a:endParaRPr lang="en-US" dirty="0">
              <a:solidFill>
                <a:prstClr val="black"/>
              </a:solidFill>
            </a:endParaRPr>
          </a:p>
        </p:txBody>
      </p:sp>
      <p:pic>
        <p:nvPicPr>
          <p:cNvPr id="9" name="Picture 8"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a:xfrm>
            <a:off x="6339337" y="304800"/>
            <a:ext cx="2495550" cy="524000"/>
          </a:xfrm>
          <a:prstGeom prst="rect">
            <a:avLst/>
          </a:prstGeom>
        </p:spPr>
      </p:pic>
    </p:spTree>
    <p:extLst>
      <p:ext uri="{BB962C8B-B14F-4D97-AF65-F5344CB8AC3E}">
        <p14:creationId xmlns:p14="http://schemas.microsoft.com/office/powerpoint/2010/main" val="2800942701"/>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34"/>
            <a:ext cx="2133600" cy="365125"/>
          </a:xfrm>
          <a:prstGeom prst="rect">
            <a:avLst/>
          </a:prstGeom>
        </p:spPr>
        <p:txBody>
          <a:bodyPr vert="horz" lIns="91418" tIns="45710" rIns="91418" bIns="45710" rtlCol="0" anchor="ctr"/>
          <a:lstStyle>
            <a:lvl1pPr algn="r">
              <a:defRPr sz="1200">
                <a:solidFill>
                  <a:schemeClr val="accent5">
                    <a:lumMod val="50000"/>
                  </a:schemeClr>
                </a:solidFill>
              </a:defRPr>
            </a:lvl1pPr>
          </a:lstStyle>
          <a:p>
            <a:pPr defTabSz="914180"/>
            <a:fld id="{8FC524A1-7B6A-464D-B8BC-8FE2E057339E}" type="slidenum">
              <a:rPr lang="en-GB" smtClean="0">
                <a:solidFill>
                  <a:srgbClr val="3F3F3F">
                    <a:lumMod val="50000"/>
                  </a:srgbClr>
                </a:solidFill>
              </a:rPr>
              <a:pPr defTabSz="914180"/>
              <a:t>‹#›</a:t>
            </a:fld>
            <a:endParaRPr lang="en-GB" dirty="0">
              <a:solidFill>
                <a:srgbClr val="3F3F3F">
                  <a:lumMod val="50000"/>
                </a:srgbClr>
              </a:solidFill>
            </a:endParaRPr>
          </a:p>
        </p:txBody>
      </p:sp>
    </p:spTree>
    <p:extLst>
      <p:ext uri="{BB962C8B-B14F-4D97-AF65-F5344CB8AC3E}">
        <p14:creationId xmlns:p14="http://schemas.microsoft.com/office/powerpoint/2010/main" val="312345829"/>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 id="2147484562" r:id="rId13"/>
    <p:sldLayoutId id="2147484563" r:id="rId14"/>
    <p:sldLayoutId id="2147484564" r:id="rId15"/>
    <p:sldLayoutId id="2147484565" r:id="rId16"/>
    <p:sldLayoutId id="2147484566" r:id="rId17"/>
    <p:sldLayoutId id="2147484567" r:id="rId18"/>
    <p:sldLayoutId id="2147484568" r:id="rId19"/>
    <p:sldLayoutId id="2147484569" r:id="rId20"/>
    <p:sldLayoutId id="2147484570" r:id="rId21"/>
    <p:sldLayoutId id="2147484571" r:id="rId22"/>
    <p:sldLayoutId id="2147484572" r:id="rId23"/>
    <p:sldLayoutId id="2147484573" r:id="rId24"/>
    <p:sldLayoutId id="2147484574" r:id="rId25"/>
    <p:sldLayoutId id="2147484575" r:id="rId26"/>
    <p:sldLayoutId id="2147484576" r:id="rId27"/>
    <p:sldLayoutId id="2147484577" r:id="rId28"/>
    <p:sldLayoutId id="2147484578" r:id="rId29"/>
    <p:sldLayoutId id="2147484579" r:id="rId30"/>
    <p:sldLayoutId id="2147484580" r:id="rId31"/>
    <p:sldLayoutId id="2147484581" r:id="rId32"/>
    <p:sldLayoutId id="2147484582" r:id="rId33"/>
    <p:sldLayoutId id="2147484583" r:id="rId34"/>
    <p:sldLayoutId id="2147484584" r:id="rId35"/>
    <p:sldLayoutId id="2147484585" r:id="rId36"/>
    <p:sldLayoutId id="2147484586" r:id="rId37"/>
    <p:sldLayoutId id="2147484587" r:id="rId38"/>
  </p:sldLayoutIdLst>
  <p:timing>
    <p:tnLst>
      <p:par>
        <p:cTn id="1" dur="indefinite" restart="never" nodeType="tmRoot"/>
      </p:par>
    </p:tnLst>
  </p:timing>
  <p:hf hdr="0" ftr="0" dt="0"/>
  <p:txStyles>
    <p:titleStyle>
      <a:lvl1pPr algn="l" defTabSz="91418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18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681" indent="-285681" algn="l" defTabSz="91418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620" indent="-269810" algn="l" defTabSz="91418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431" indent="-269810" algn="l" defTabSz="91418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240" indent="-269810" algn="l" defTabSz="91418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18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086" indent="-228545" algn="l" defTabSz="9141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78" indent="-228545" algn="l" defTabSz="9141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68" indent="-228545" algn="l" defTabSz="9141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hyperlink" Target="mailto:hlp.cyp-programme@nhs.net" TargetMode="External"/><Relationship Id="rId2" Type="http://schemas.openxmlformats.org/officeDocument/2006/relationships/slideLayout" Target="../slideLayouts/slideLayout68.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Michelle.johnson2@bartshealth.nhs.uk" TargetMode="Externa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1340768"/>
            <a:ext cx="8281615" cy="504056"/>
          </a:xfrm>
        </p:spPr>
        <p:txBody>
          <a:bodyPr/>
          <a:lstStyle/>
          <a:p>
            <a:r>
              <a:rPr lang="en-GB" dirty="0" smtClean="0"/>
              <a:t>Transforming care: the Out of Hospital Standards</a:t>
            </a:r>
          </a:p>
          <a:p>
            <a:r>
              <a:rPr lang="en-GB" sz="2400" dirty="0" smtClean="0"/>
              <a:t>Michelle </a:t>
            </a:r>
            <a:r>
              <a:rPr lang="en-GB" sz="2400" dirty="0"/>
              <a:t>Johnson, Chair HLP Out of Hospital Standards Group, Director of Nursing (Babies, Children and Young People), </a:t>
            </a:r>
            <a:r>
              <a:rPr lang="en-GB" sz="2400" dirty="0" err="1"/>
              <a:t>Barts</a:t>
            </a:r>
            <a:r>
              <a:rPr lang="en-GB" sz="2400" dirty="0"/>
              <a:t> Health NHS Trust </a:t>
            </a:r>
          </a:p>
        </p:txBody>
      </p:sp>
    </p:spTree>
    <p:extLst>
      <p:ext uri="{BB962C8B-B14F-4D97-AF65-F5344CB8AC3E}">
        <p14:creationId xmlns:p14="http://schemas.microsoft.com/office/powerpoint/2010/main" val="2295080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0825" y="188920"/>
            <a:ext cx="8642350" cy="935831"/>
          </a:xfrm>
          <a:solidFill>
            <a:srgbClr val="A25BA0"/>
          </a:solidFill>
        </p:spPr>
        <p:txBody>
          <a:bodyPr/>
          <a:lstStyle/>
          <a:p>
            <a:pPr algn="ctr"/>
            <a:r>
              <a:rPr lang="en-GB" dirty="0"/>
              <a:t>Out of Hospital Care for Children and Young People</a:t>
            </a:r>
          </a:p>
        </p:txBody>
      </p:sp>
      <p:sp>
        <p:nvSpPr>
          <p:cNvPr id="3" name="Content Placeholder 2"/>
          <p:cNvSpPr>
            <a:spLocks noGrp="1"/>
          </p:cNvSpPr>
          <p:nvPr>
            <p:ph sz="quarter" idx="15"/>
          </p:nvPr>
        </p:nvSpPr>
        <p:spPr>
          <a:xfrm>
            <a:off x="179512" y="1556027"/>
            <a:ext cx="8712968" cy="5113337"/>
          </a:xfrm>
        </p:spPr>
        <p:txBody>
          <a:bodyPr>
            <a:noAutofit/>
          </a:bodyPr>
          <a:lstStyle/>
          <a:p>
            <a:r>
              <a:rPr lang="en-US" b="1" dirty="0" smtClean="0">
                <a:latin typeface="Arial" panose="020B0604020202020204" pitchFamily="34" charset="0"/>
                <a:cs typeface="Arial" panose="020B0604020202020204" pitchFamily="34" charset="0"/>
              </a:rPr>
              <a:t>Healthy </a:t>
            </a:r>
            <a:r>
              <a:rPr lang="en-US" b="1" dirty="0">
                <a:latin typeface="Arial" panose="020B0604020202020204" pitchFamily="34" charset="0"/>
                <a:cs typeface="Arial" panose="020B0604020202020204" pitchFamily="34" charset="0"/>
              </a:rPr>
              <a:t>London </a:t>
            </a:r>
            <a:r>
              <a:rPr lang="en-US" b="1" dirty="0" smtClean="0">
                <a:latin typeface="Arial" panose="020B0604020202020204" pitchFamily="34" charset="0"/>
                <a:cs typeface="Arial" panose="020B0604020202020204" pitchFamily="34" charset="0"/>
              </a:rPr>
              <a:t>Partnership (HLP) </a:t>
            </a:r>
            <a:r>
              <a:rPr lang="en-US" b="1" dirty="0">
                <a:latin typeface="Arial" panose="020B0604020202020204" pitchFamily="34" charset="0"/>
                <a:cs typeface="Arial" panose="020B0604020202020204" pitchFamily="34" charset="0"/>
              </a:rPr>
              <a:t>Children and Young People’s Programme </a:t>
            </a:r>
            <a:r>
              <a:rPr lang="en-US" b="1" dirty="0" smtClean="0">
                <a:latin typeface="Arial" panose="020B0604020202020204" pitchFamily="34" charset="0"/>
                <a:cs typeface="Arial" panose="020B0604020202020204" pitchFamily="34" charset="0"/>
              </a:rPr>
              <a:t>have developed a </a:t>
            </a:r>
            <a:r>
              <a:rPr lang="en-US" b="1" dirty="0">
                <a:latin typeface="Arial" panose="020B0604020202020204" pitchFamily="34" charset="0"/>
                <a:cs typeface="Arial" panose="020B0604020202020204" pitchFamily="34" charset="0"/>
              </a:rPr>
              <a:t>portfolio of products which </a:t>
            </a:r>
            <a:r>
              <a:rPr lang="en-US" b="1" dirty="0" smtClean="0">
                <a:latin typeface="Arial" panose="020B0604020202020204" pitchFamily="34" charset="0"/>
                <a:cs typeface="Arial" panose="020B0604020202020204" pitchFamily="34" charset="0"/>
              </a:rPr>
              <a:t>aim </a:t>
            </a:r>
            <a:r>
              <a:rPr lang="en-US" b="1" dirty="0">
                <a:latin typeface="Arial" panose="020B0604020202020204" pitchFamily="34" charset="0"/>
                <a:cs typeface="Arial" panose="020B0604020202020204" pitchFamily="34" charset="0"/>
              </a:rPr>
              <a:t>to drive improvements in the quality of out of hospital care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These include:</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Out of hospital </a:t>
            </a:r>
            <a:r>
              <a:rPr lang="en-US" dirty="0">
                <a:latin typeface="Arial" panose="020B0604020202020204" pitchFamily="34" charset="0"/>
                <a:cs typeface="Arial" panose="020B0604020202020204" pitchFamily="34" charset="0"/>
              </a:rPr>
              <a:t>care standards for London’s children and young </a:t>
            </a:r>
            <a:r>
              <a:rPr lang="en-US" dirty="0" smtClean="0">
                <a:latin typeface="Arial" panose="020B0604020202020204" pitchFamily="34" charset="0"/>
                <a:cs typeface="Arial" panose="020B0604020202020204" pitchFamily="34" charset="0"/>
              </a:rPr>
              <a:t>people</a:t>
            </a:r>
          </a:p>
          <a:p>
            <a:pPr lvl="1"/>
            <a:r>
              <a:rPr lang="en-US" dirty="0" smtClean="0">
                <a:latin typeface="Arial" panose="020B0604020202020204" pitchFamily="34" charset="0"/>
                <a:cs typeface="Arial" panose="020B0604020202020204" pitchFamily="34" charset="0"/>
              </a:rPr>
              <a:t>Compendium</a:t>
            </a:r>
            <a:r>
              <a:rPr lang="en-US" dirty="0">
                <a:latin typeface="Arial" panose="020B0604020202020204" pitchFamily="34" charset="0"/>
                <a:cs typeface="Arial" panose="020B0604020202020204" pitchFamily="34" charset="0"/>
              </a:rPr>
              <a:t>: New models of care for acutely unwell children and young people </a:t>
            </a:r>
            <a:r>
              <a:rPr lang="en-US" dirty="0" smtClean="0">
                <a:latin typeface="Arial" panose="020B0604020202020204" pitchFamily="34" charset="0"/>
                <a:cs typeface="Arial" panose="020B0604020202020204" pitchFamily="34" charset="0"/>
              </a:rPr>
              <a:t>- aimed </a:t>
            </a:r>
            <a:r>
              <a:rPr lang="en-US" dirty="0">
                <a:latin typeface="Arial" panose="020B0604020202020204" pitchFamily="34" charset="0"/>
                <a:cs typeface="Arial" panose="020B0604020202020204" pitchFamily="34" charset="0"/>
              </a:rPr>
              <a:t>at commissioners and providers of </a:t>
            </a:r>
            <a:r>
              <a:rPr lang="en-US" dirty="0" smtClean="0">
                <a:latin typeface="Arial" panose="020B0604020202020204" pitchFamily="34" charset="0"/>
                <a:cs typeface="Arial" panose="020B0604020202020204" pitchFamily="34" charset="0"/>
              </a:rPr>
              <a:t>out of hospital </a:t>
            </a:r>
            <a:r>
              <a:rPr lang="en-US" dirty="0">
                <a:latin typeface="Arial" panose="020B0604020202020204" pitchFamily="34" charset="0"/>
                <a:cs typeface="Arial" panose="020B0604020202020204" pitchFamily="34" charset="0"/>
              </a:rPr>
              <a:t>healthcare services for </a:t>
            </a:r>
            <a:r>
              <a:rPr lang="en-US" dirty="0" smtClean="0">
                <a:latin typeface="Arial" panose="020B0604020202020204" pitchFamily="34" charset="0"/>
                <a:cs typeface="Arial" panose="020B0604020202020204" pitchFamily="34" charset="0"/>
              </a:rPr>
              <a:t>children</a:t>
            </a:r>
          </a:p>
          <a:p>
            <a:pPr lvl="1"/>
            <a:r>
              <a:rPr lang="en-GB" dirty="0" smtClean="0">
                <a:latin typeface="Arial" panose="020B0604020202020204" pitchFamily="34" charset="0"/>
                <a:cs typeface="Arial" panose="020B0604020202020204" pitchFamily="34" charset="0"/>
              </a:rPr>
              <a:t>Alternative </a:t>
            </a:r>
            <a:r>
              <a:rPr lang="en-GB" dirty="0">
                <a:latin typeface="Arial" panose="020B0604020202020204" pitchFamily="34" charset="0"/>
                <a:cs typeface="Arial" panose="020B0604020202020204" pitchFamily="34" charset="0"/>
              </a:rPr>
              <a:t>models of care for children and young </a:t>
            </a:r>
            <a:r>
              <a:rPr lang="en-GB" dirty="0" smtClean="0">
                <a:latin typeface="Arial" panose="020B0604020202020204" pitchFamily="34" charset="0"/>
                <a:cs typeface="Arial" panose="020B0604020202020204" pitchFamily="34" charset="0"/>
              </a:rPr>
              <a:t>people</a:t>
            </a:r>
          </a:p>
          <a:p>
            <a:pPr lvl="1"/>
            <a:r>
              <a:rPr lang="en-US" dirty="0">
                <a:latin typeface="Arial" panose="020B0604020202020204" pitchFamily="34" charset="0"/>
                <a:cs typeface="Arial" panose="020B0604020202020204" pitchFamily="34" charset="0"/>
              </a:rPr>
              <a:t>Opportunities for pharmacy to support out of hospital care (in development) </a:t>
            </a:r>
            <a:endParaRPr lang="en-GB"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315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300192" y="1124744"/>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F3F3F"/>
              </a:solidFill>
            </a:endParaRPr>
          </a:p>
        </p:txBody>
      </p:sp>
      <p:sp>
        <p:nvSpPr>
          <p:cNvPr id="9" name="Title 8"/>
          <p:cNvSpPr>
            <a:spLocks noGrp="1"/>
          </p:cNvSpPr>
          <p:nvPr>
            <p:ph type="title"/>
          </p:nvPr>
        </p:nvSpPr>
        <p:spPr/>
        <p:txBody>
          <a:bodyPr/>
          <a:lstStyle/>
          <a:p>
            <a:pPr algn="ctr"/>
            <a:r>
              <a:rPr lang="en-GB" dirty="0" smtClean="0"/>
              <a:t>The Standards</a:t>
            </a:r>
            <a:endParaRPr lang="en-GB" dirty="0"/>
          </a:p>
        </p:txBody>
      </p:sp>
      <p:sp>
        <p:nvSpPr>
          <p:cNvPr id="6" name="Content Placeholder 5"/>
          <p:cNvSpPr>
            <a:spLocks noGrp="1"/>
          </p:cNvSpPr>
          <p:nvPr>
            <p:ph sz="quarter" idx="15"/>
          </p:nvPr>
        </p:nvSpPr>
        <p:spPr/>
        <p:txBody>
          <a:bodyPr>
            <a:norm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Brought a number </a:t>
            </a:r>
            <a:r>
              <a:rPr lang="en-US" dirty="0">
                <a:latin typeface="Arial" panose="020B0604020202020204" pitchFamily="34" charset="0"/>
                <a:cs typeface="Arial" panose="020B0604020202020204" pitchFamily="34" charset="0"/>
              </a:rPr>
              <a:t>of children’s standards into one document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Consultation </a:t>
            </a:r>
            <a:r>
              <a:rPr lang="en-US" dirty="0">
                <a:latin typeface="Arial" panose="020B0604020202020204" pitchFamily="34" charset="0"/>
                <a:cs typeface="Arial" panose="020B0604020202020204" pitchFamily="34" charset="0"/>
              </a:rPr>
              <a:t>with external partners and national </a:t>
            </a:r>
            <a:r>
              <a:rPr lang="en-US" dirty="0" smtClean="0">
                <a:latin typeface="Arial" panose="020B0604020202020204" pitchFamily="34" charset="0"/>
                <a:cs typeface="Arial" panose="020B0604020202020204" pitchFamily="34" charset="0"/>
              </a:rPr>
              <a:t>bodies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Designed </a:t>
            </a:r>
            <a:r>
              <a:rPr lang="en-US" dirty="0">
                <a:latin typeface="Arial" panose="020B0604020202020204" pitchFamily="34" charset="0"/>
                <a:cs typeface="Arial" panose="020B0604020202020204" pitchFamily="34" charset="0"/>
              </a:rPr>
              <a:t>to promote quality and standardisation across </a:t>
            </a:r>
            <a:r>
              <a:rPr lang="en-US" dirty="0" smtClean="0">
                <a:latin typeface="Arial" panose="020B0604020202020204" pitchFamily="34" charset="0"/>
                <a:cs typeface="Arial" panose="020B0604020202020204" pitchFamily="34" charset="0"/>
              </a:rPr>
              <a:t>London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For commissioners and providers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Providers </a:t>
            </a:r>
            <a:r>
              <a:rPr lang="en-US" dirty="0">
                <a:latin typeface="Arial" panose="020B0604020202020204" pitchFamily="34" charset="0"/>
                <a:cs typeface="Arial" panose="020B0604020202020204" pitchFamily="34" charset="0"/>
              </a:rPr>
              <a:t>can </a:t>
            </a:r>
            <a:r>
              <a:rPr lang="en-US" dirty="0" smtClean="0">
                <a:latin typeface="Arial" panose="020B0604020202020204" pitchFamily="34" charset="0"/>
                <a:cs typeface="Arial" panose="020B0604020202020204" pitchFamily="34" charset="0"/>
              </a:rPr>
              <a:t>undertake </a:t>
            </a:r>
            <a:r>
              <a:rPr lang="en-US" dirty="0">
                <a:latin typeface="Arial" panose="020B0604020202020204" pitchFamily="34" charset="0"/>
                <a:cs typeface="Arial" panose="020B0604020202020204" pitchFamily="34" charset="0"/>
              </a:rPr>
              <a:t>a self-assessment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can be used to validate, challenge, to quality assure services and improve quality.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8" name="Content Placeholder 7" descr="Cover-OOH-CYP-standards_0.png"/>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304016" y="1340768"/>
            <a:ext cx="3444448" cy="5184576"/>
          </a:xfrm>
          <a:prstGeom prst="rect">
            <a:avLst/>
          </a:prstGeom>
        </p:spPr>
      </p:pic>
    </p:spTree>
    <p:extLst>
      <p:ext uri="{BB962C8B-B14F-4D97-AF65-F5344CB8AC3E}">
        <p14:creationId xmlns:p14="http://schemas.microsoft.com/office/powerpoint/2010/main" val="1194417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dirty="0" smtClean="0"/>
              <a:t>Principles of the Standards</a:t>
            </a:r>
            <a:endParaRPr lang="en-GB" dirty="0"/>
          </a:p>
        </p:txBody>
      </p:sp>
      <p:sp>
        <p:nvSpPr>
          <p:cNvPr id="3" name="Content Placeholder 2"/>
          <p:cNvSpPr>
            <a:spLocks noGrp="1"/>
          </p:cNvSpPr>
          <p:nvPr>
            <p:ph sz="quarter" idx="15"/>
          </p:nvPr>
        </p:nvSpPr>
        <p:spPr>
          <a:xfrm>
            <a:off x="179513" y="980728"/>
            <a:ext cx="8712968" cy="5616624"/>
          </a:xfrm>
        </p:spPr>
        <p:txBody>
          <a:bodyPr>
            <a:noAutofit/>
          </a:bodyPr>
          <a:lstStyle/>
          <a:p>
            <a:pPr marL="285750" indent="-285750">
              <a:buFont typeface="Arial" panose="020B0604020202020204" pitchFamily="34" charset="0"/>
              <a:buChar char="•"/>
            </a:pPr>
            <a:r>
              <a:rPr lang="en-US" dirty="0"/>
              <a:t>Children should not be admitted to hospital if </a:t>
            </a:r>
            <a:r>
              <a:rPr lang="en-US" dirty="0" smtClean="0"/>
              <a:t>can be avoided - minimises distress,  </a:t>
            </a:r>
            <a:r>
              <a:rPr lang="en-US" dirty="0"/>
              <a:t>impact of </a:t>
            </a:r>
            <a:r>
              <a:rPr lang="en-US" dirty="0" smtClean="0"/>
              <a:t>hospitalisation &amp; time </a:t>
            </a:r>
            <a:r>
              <a:rPr lang="en-US" dirty="0"/>
              <a:t>lost from </a:t>
            </a:r>
            <a:r>
              <a:rPr lang="en-US" dirty="0" smtClean="0"/>
              <a:t>education </a:t>
            </a:r>
            <a:endParaRPr lang="en-US" dirty="0"/>
          </a:p>
          <a:p>
            <a:pPr marL="285750" indent="-285750">
              <a:buFont typeface="Arial" panose="020B0604020202020204" pitchFamily="34" charset="0"/>
              <a:buChar char="•"/>
            </a:pPr>
            <a:r>
              <a:rPr lang="en-US" b="1" dirty="0" smtClean="0"/>
              <a:t>Out of hospital </a:t>
            </a:r>
            <a:r>
              <a:rPr lang="en-US" b="1" dirty="0"/>
              <a:t>care </a:t>
            </a:r>
            <a:r>
              <a:rPr lang="en-US" b="1" dirty="0" smtClean="0"/>
              <a:t> = any </a:t>
            </a:r>
            <a:r>
              <a:rPr lang="en-US" b="1" dirty="0"/>
              <a:t>care </a:t>
            </a:r>
            <a:r>
              <a:rPr lang="en-US" b="1" dirty="0" smtClean="0"/>
              <a:t>not </a:t>
            </a:r>
            <a:r>
              <a:rPr lang="en-US" b="1" dirty="0"/>
              <a:t>undertaken in a traditional hospital setting - </a:t>
            </a:r>
            <a:r>
              <a:rPr lang="en-US" b="1" dirty="0" smtClean="0"/>
              <a:t>healthcare </a:t>
            </a:r>
            <a:r>
              <a:rPr lang="en-US" b="1" dirty="0"/>
              <a:t>in community, at the patient's </a:t>
            </a:r>
            <a:r>
              <a:rPr lang="en-US" b="1" dirty="0" smtClean="0"/>
              <a:t>home, school, workplace </a:t>
            </a:r>
            <a:r>
              <a:rPr lang="en-US" b="1" dirty="0"/>
              <a:t>or in </a:t>
            </a:r>
            <a:r>
              <a:rPr lang="en-US" b="1" dirty="0" smtClean="0"/>
              <a:t>GP practice</a:t>
            </a:r>
            <a:endParaRPr lang="en-US" b="1" dirty="0"/>
          </a:p>
          <a:p>
            <a:pPr marL="285750" indent="-285750">
              <a:buFont typeface="Arial" panose="020B0604020202020204" pitchFamily="34" charset="0"/>
              <a:buChar char="•"/>
            </a:pPr>
            <a:r>
              <a:rPr lang="en-US" dirty="0"/>
              <a:t>Defined as the needs of physically unwell children and young people (with or without a long term condition) or those with continuing/complex care needs, who can receive safe health care at home or in settings outside of hospital</a:t>
            </a:r>
          </a:p>
          <a:p>
            <a:pPr marL="285750" indent="-285750">
              <a:buFont typeface="Arial" panose="020B0604020202020204" pitchFamily="34" charset="0"/>
              <a:buChar char="•"/>
            </a:pPr>
            <a:r>
              <a:rPr lang="en-US" dirty="0" smtClean="0"/>
              <a:t>Workforce – As well as the role </a:t>
            </a:r>
            <a:r>
              <a:rPr lang="en-US" dirty="0"/>
              <a:t>of the </a:t>
            </a:r>
            <a:r>
              <a:rPr lang="en-US" dirty="0" smtClean="0"/>
              <a:t>nurse, other professionals are delivering </a:t>
            </a:r>
            <a:r>
              <a:rPr lang="en-US" dirty="0"/>
              <a:t>acute health care </a:t>
            </a:r>
            <a:r>
              <a:rPr lang="en-US" dirty="0" smtClean="0"/>
              <a:t>out of hospital</a:t>
            </a:r>
            <a:r>
              <a:rPr lang="en-US" dirty="0"/>
              <a:t>, </a:t>
            </a:r>
            <a:r>
              <a:rPr lang="en-US" dirty="0" smtClean="0"/>
              <a:t>eg community </a:t>
            </a:r>
            <a:r>
              <a:rPr lang="en-US" dirty="0"/>
              <a:t>pharmacists and </a:t>
            </a:r>
            <a:r>
              <a:rPr lang="en-US" dirty="0" smtClean="0"/>
              <a:t>AHPs</a:t>
            </a:r>
            <a:endParaRPr lang="en-US" dirty="0"/>
          </a:p>
          <a:p>
            <a:pPr marL="285750" indent="-285750">
              <a:buFont typeface="Arial" panose="020B0604020202020204" pitchFamily="34" charset="0"/>
              <a:buChar char="•"/>
            </a:pPr>
            <a:r>
              <a:rPr lang="en-US" dirty="0"/>
              <a:t>All standards apply to seven day </a:t>
            </a:r>
            <a:r>
              <a:rPr lang="en-US" dirty="0" smtClean="0"/>
              <a:t>services - no </a:t>
            </a:r>
            <a:r>
              <a:rPr lang="en-US" dirty="0"/>
              <a:t>difference in the provision of services during the week compared to those at the weekend</a:t>
            </a:r>
          </a:p>
          <a:p>
            <a:pPr marL="285750" indent="-285750">
              <a:buFont typeface="Arial" panose="020B0604020202020204" pitchFamily="34" charset="0"/>
              <a:buChar char="•"/>
            </a:pPr>
            <a:r>
              <a:rPr lang="en-US" dirty="0" smtClean="0"/>
              <a:t>Need to be able to share information </a:t>
            </a:r>
            <a:r>
              <a:rPr lang="en-US" dirty="0"/>
              <a:t>so </a:t>
            </a:r>
            <a:r>
              <a:rPr lang="en-US" dirty="0" smtClean="0"/>
              <a:t>families </a:t>
            </a:r>
            <a:r>
              <a:rPr lang="en-US" dirty="0"/>
              <a:t>can reduce the number of times they share the child or young person’s history</a:t>
            </a:r>
          </a:p>
          <a:p>
            <a:pPr marL="285750" indent="-285750">
              <a:buFont typeface="Arial" panose="020B0604020202020204" pitchFamily="34" charset="0"/>
              <a:buChar char="•"/>
            </a:pPr>
            <a:r>
              <a:rPr lang="en-US" dirty="0"/>
              <a:t>A whole system approach is needed to move health care </a:t>
            </a:r>
            <a:r>
              <a:rPr lang="en-US" dirty="0" smtClean="0"/>
              <a:t>out of hospitals </a:t>
            </a:r>
            <a:r>
              <a:rPr lang="en-US" dirty="0"/>
              <a:t>and redesign services for children within community </a:t>
            </a:r>
            <a:r>
              <a:rPr lang="en-US" dirty="0" smtClean="0"/>
              <a:t>settings, with </a:t>
            </a:r>
            <a:r>
              <a:rPr lang="en-US" dirty="0"/>
              <a:t>learning from the 5 year Forward View Vanguards on new models of </a:t>
            </a:r>
            <a:r>
              <a:rPr lang="en-US" dirty="0" smtClean="0"/>
              <a:t>care</a:t>
            </a:r>
            <a:endParaRPr lang="en-US" dirty="0"/>
          </a:p>
        </p:txBody>
      </p:sp>
    </p:spTree>
    <p:extLst>
      <p:ext uri="{BB962C8B-B14F-4D97-AF65-F5344CB8AC3E}">
        <p14:creationId xmlns:p14="http://schemas.microsoft.com/office/powerpoint/2010/main" val="61675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60298228"/>
              </p:ext>
            </p:extLst>
          </p:nvPr>
        </p:nvGraphicFramePr>
        <p:xfrm>
          <a:off x="899592" y="2095477"/>
          <a:ext cx="7348084" cy="4293083"/>
        </p:xfrm>
        <a:graphic>
          <a:graphicData uri="http://schemas.openxmlformats.org/drawingml/2006/table">
            <a:tbl>
              <a:tblPr firstRow="1" bandRow="1">
                <a:tableStyleId>{5C22544A-7EE6-4342-B048-85BDC9FD1C3A}</a:tableStyleId>
              </a:tblPr>
              <a:tblGrid>
                <a:gridCol w="7348084"/>
              </a:tblGrid>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a:cs typeface="Arial"/>
                        </a:rPr>
                        <a:t>Organisation of care </a:t>
                      </a:r>
                    </a:p>
                    <a:p>
                      <a:pPr algn="ctr"/>
                      <a:endParaRPr lang="en-US" sz="1200" b="1" dirty="0">
                        <a:solidFill>
                          <a:schemeClr val="tx1"/>
                        </a:solidFill>
                        <a:latin typeface="Arial"/>
                        <a:cs typeface="Arial"/>
                      </a:endParaRPr>
                    </a:p>
                  </a:txBody>
                  <a:tcPr>
                    <a:solidFill>
                      <a:schemeClr val="accent1">
                        <a:lumMod val="20000"/>
                        <a:lumOff val="80000"/>
                      </a:schemeClr>
                    </a:solidFill>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Quality governance and accountability – Patient safety, patient experience and clinical effectiveness</a:t>
                      </a:r>
                    </a:p>
                  </a:txBody>
                  <a:tcPr/>
                </a:tc>
              </a:tr>
              <a:tr h="4289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Connection and care coordination and multidisciplinary team</a:t>
                      </a:r>
                    </a:p>
                  </a:txBody>
                  <a:tcPr/>
                </a:tc>
              </a:tr>
              <a:tr h="4289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Child and family support</a:t>
                      </a:r>
                    </a:p>
                  </a:txBody>
                  <a:tcPr/>
                </a:tc>
              </a:tr>
              <a:tr h="8229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Acutely sick child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Complex needs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Long term conditions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Palliative care</a:t>
                      </a:r>
                    </a:p>
                  </a:txBody>
                  <a:tcPr/>
                </a:tc>
              </a:tr>
              <a:tr h="3827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Resuscitation and emergency support, medicines optimisation, discharge and care planning</a:t>
                      </a:r>
                    </a:p>
                  </a:txBody>
                  <a:tcPr/>
                </a:tc>
              </a:tr>
              <a:tr h="4289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Transitional care</a:t>
                      </a:r>
                    </a:p>
                  </a:txBody>
                  <a:tcPr/>
                </a:tc>
              </a:tr>
              <a:tr h="4572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Workforce and education and training</a:t>
                      </a:r>
                    </a:p>
                    <a:p>
                      <a:pPr algn="ctr"/>
                      <a:endParaRPr lang="en-US" sz="1200" b="1" dirty="0">
                        <a:latin typeface="Arial"/>
                        <a:cs typeface="Arial"/>
                      </a:endParaRPr>
                    </a:p>
                  </a:txBody>
                  <a:tcPr/>
                </a:tc>
              </a:tr>
              <a:tr h="4289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a:cs typeface="Arial"/>
                        </a:rPr>
                        <a:t>Safeguarding </a:t>
                      </a:r>
                    </a:p>
                  </a:txBody>
                  <a:tcPr/>
                </a:tc>
              </a:tr>
            </a:tbl>
          </a:graphicData>
        </a:graphic>
      </p:graphicFrame>
      <p:sp>
        <p:nvSpPr>
          <p:cNvPr id="10" name="Isosceles Triangle 9"/>
          <p:cNvSpPr/>
          <p:nvPr/>
        </p:nvSpPr>
        <p:spPr>
          <a:xfrm>
            <a:off x="899592" y="836712"/>
            <a:ext cx="7348084" cy="1258765"/>
          </a:xfrm>
          <a:prstGeom prst="triangle">
            <a:avLst>
              <a:gd name="adj" fmla="val 49622"/>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b="1" dirty="0" smtClean="0">
                <a:solidFill>
                  <a:prstClr val="white"/>
                </a:solidFill>
              </a:rPr>
              <a:t>Children </a:t>
            </a:r>
          </a:p>
          <a:p>
            <a:pPr algn="ctr"/>
            <a:r>
              <a:rPr lang="en-US" sz="1200" b="1" dirty="0" smtClean="0">
                <a:solidFill>
                  <a:prstClr val="white"/>
                </a:solidFill>
              </a:rPr>
              <a:t>should not be admitted</a:t>
            </a:r>
          </a:p>
          <a:p>
            <a:pPr algn="ctr"/>
            <a:r>
              <a:rPr lang="en-US" sz="1200" b="1" dirty="0" smtClean="0">
                <a:solidFill>
                  <a:prstClr val="white"/>
                </a:solidFill>
              </a:rPr>
              <a:t>to hospital if it could be possibly avoided</a:t>
            </a:r>
          </a:p>
          <a:p>
            <a:pPr algn="ctr"/>
            <a:r>
              <a:rPr lang="en-US" sz="1200" b="1" dirty="0" smtClean="0">
                <a:solidFill>
                  <a:prstClr val="white"/>
                </a:solidFill>
              </a:rPr>
              <a:t>Ministry of Health Report, The Welfare of Children in Hospital (Ministry of Health, 1959) Platt Report</a:t>
            </a:r>
            <a:endParaRPr lang="en-US" sz="1200" b="1" dirty="0">
              <a:solidFill>
                <a:prstClr val="white"/>
              </a:solidFill>
            </a:endParaRPr>
          </a:p>
        </p:txBody>
      </p:sp>
      <p:sp>
        <p:nvSpPr>
          <p:cNvPr id="2" name="Title 1"/>
          <p:cNvSpPr>
            <a:spLocks noGrp="1"/>
          </p:cNvSpPr>
          <p:nvPr>
            <p:ph type="title"/>
          </p:nvPr>
        </p:nvSpPr>
        <p:spPr>
          <a:solidFill>
            <a:srgbClr val="A25BA0"/>
          </a:solidFill>
        </p:spPr>
        <p:txBody>
          <a:bodyPr/>
          <a:lstStyle/>
          <a:p>
            <a:pPr algn="ctr"/>
            <a:r>
              <a:rPr lang="en-GB" dirty="0"/>
              <a:t>Standards Framework</a:t>
            </a:r>
          </a:p>
        </p:txBody>
      </p:sp>
    </p:spTree>
    <p:extLst>
      <p:ext uri="{BB962C8B-B14F-4D97-AF65-F5344CB8AC3E}">
        <p14:creationId xmlns:p14="http://schemas.microsoft.com/office/powerpoint/2010/main" val="204689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A25BA0"/>
          </a:solidFill>
        </p:spPr>
        <p:txBody>
          <a:bodyPr/>
          <a:lstStyle/>
          <a:p>
            <a:pPr algn="ctr"/>
            <a:r>
              <a:rPr lang="en-GB" dirty="0"/>
              <a:t>How can they be used to improve care</a:t>
            </a:r>
          </a:p>
        </p:txBody>
      </p:sp>
      <p:sp>
        <p:nvSpPr>
          <p:cNvPr id="7" name="Content Placeholder 6"/>
          <p:cNvSpPr>
            <a:spLocks noGrp="1"/>
          </p:cNvSpPr>
          <p:nvPr>
            <p:ph sz="quarter" idx="15"/>
          </p:nvPr>
        </p:nvSpPr>
        <p:spPr>
          <a:xfrm>
            <a:off x="251520" y="836712"/>
            <a:ext cx="4249738" cy="5760640"/>
          </a:xfrm>
        </p:spPr>
        <p:txBody>
          <a:bodyPr>
            <a:normAutofit fontScale="92500" lnSpcReduction="10000"/>
          </a:bodyPr>
          <a:lstStyle/>
          <a:p>
            <a:r>
              <a:rPr lang="en-US" dirty="0" smtClean="0"/>
              <a:t>Used with Compendium of Models of Care to redesign services</a:t>
            </a:r>
          </a:p>
          <a:p>
            <a:endParaRPr lang="en-US" dirty="0" smtClean="0"/>
          </a:p>
          <a:p>
            <a:r>
              <a:rPr lang="en-US" dirty="0" smtClean="0"/>
              <a:t>Commissioner led requirement for providers to self assess and peer review services across STP population to promote </a:t>
            </a:r>
            <a:r>
              <a:rPr lang="en-US" dirty="0"/>
              <a:t>quality and </a:t>
            </a:r>
            <a:r>
              <a:rPr lang="en-US" dirty="0" smtClean="0"/>
              <a:t>standardisation</a:t>
            </a:r>
          </a:p>
          <a:p>
            <a:endParaRPr lang="en-US" dirty="0" smtClean="0"/>
          </a:p>
          <a:p>
            <a:r>
              <a:rPr lang="en-US" dirty="0" smtClean="0"/>
              <a:t>NHS Providers </a:t>
            </a:r>
            <a:r>
              <a:rPr lang="en-US" dirty="0"/>
              <a:t>can use </a:t>
            </a:r>
            <a:r>
              <a:rPr lang="en-US" dirty="0" smtClean="0"/>
              <a:t>the standards </a:t>
            </a:r>
            <a:r>
              <a:rPr lang="en-US" dirty="0"/>
              <a:t>to undertake a self assessment of their ability to deliver the required quality of </a:t>
            </a:r>
            <a:r>
              <a:rPr lang="en-US" dirty="0" smtClean="0"/>
              <a:t>care</a:t>
            </a:r>
          </a:p>
          <a:p>
            <a:endParaRPr lang="en-US" dirty="0" smtClean="0"/>
          </a:p>
          <a:p>
            <a:r>
              <a:rPr lang="en-US" dirty="0" smtClean="0"/>
              <a:t>To </a:t>
            </a:r>
            <a:r>
              <a:rPr lang="en-US" dirty="0"/>
              <a:t>validate, challenge and quality assure services and improve </a:t>
            </a:r>
            <a:r>
              <a:rPr lang="en-US" dirty="0" smtClean="0"/>
              <a:t>quality</a:t>
            </a:r>
          </a:p>
          <a:p>
            <a:endParaRPr lang="en-US" dirty="0"/>
          </a:p>
          <a:p>
            <a:r>
              <a:rPr lang="en-US" dirty="0" smtClean="0"/>
              <a:t>Template available - HLP interested </a:t>
            </a:r>
            <a:r>
              <a:rPr lang="en-US" dirty="0"/>
              <a:t>to see completed self assessments </a:t>
            </a:r>
            <a:r>
              <a:rPr lang="en-US" dirty="0" smtClean="0"/>
              <a:t>- </a:t>
            </a:r>
            <a:r>
              <a:rPr lang="en-US" dirty="0" smtClean="0">
                <a:hlinkClick r:id="rId3"/>
              </a:rPr>
              <a:t>hlp.cyp-programme@nhs.net</a:t>
            </a:r>
            <a:endParaRPr lang="en-US" dirty="0"/>
          </a:p>
          <a:p>
            <a:endParaRPr lang="en-GB" dirty="0"/>
          </a:p>
        </p:txBody>
      </p:sp>
      <p:graphicFrame>
        <p:nvGraphicFramePr>
          <p:cNvPr id="9" name="Content Placeholder 8"/>
          <p:cNvGraphicFramePr>
            <a:graphicFrameLocks noGrp="1" noChangeAspect="1"/>
          </p:cNvGraphicFramePr>
          <p:nvPr>
            <p:ph sz="quarter" idx="16"/>
            <p:extLst>
              <p:ext uri="{D42A27DB-BD31-4B8C-83A1-F6EECF244321}">
                <p14:modId xmlns:p14="http://schemas.microsoft.com/office/powerpoint/2010/main" val="4261881376"/>
              </p:ext>
            </p:extLst>
          </p:nvPr>
        </p:nvGraphicFramePr>
        <p:xfrm>
          <a:off x="4572005" y="1412777"/>
          <a:ext cx="4321175" cy="4392488"/>
        </p:xfrm>
        <a:graphic>
          <a:graphicData uri="http://schemas.openxmlformats.org/presentationml/2006/ole">
            <mc:AlternateContent xmlns:mc="http://schemas.openxmlformats.org/markup-compatibility/2006">
              <mc:Choice xmlns:v="urn:schemas-microsoft-com:vml" Requires="v">
                <p:oleObj spid="_x0000_s1064" name="Worksheet" r:id="rId4" imgW="10502513" imgH="6832349" progId="Excel.Sheet.12">
                  <p:embed/>
                </p:oleObj>
              </mc:Choice>
              <mc:Fallback>
                <p:oleObj name="Worksheet" r:id="rId4" imgW="10502513" imgH="6832349"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5" y="1412777"/>
                        <a:ext cx="4321175" cy="43924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519111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25BA0"/>
          </a:solidFill>
        </p:spPr>
        <p:txBody>
          <a:bodyPr/>
          <a:lstStyle/>
          <a:p>
            <a:pPr algn="ctr"/>
            <a:r>
              <a:rPr lang="en-GB" dirty="0"/>
              <a:t>Tips for implementation </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7</a:t>
            </a:fld>
            <a:endParaRPr lang="en-GB" dirty="0">
              <a:solidFill>
                <a:srgbClr val="3F3F3F">
                  <a:lumMod val="50000"/>
                </a:srgbClr>
              </a:solidFill>
            </a:endParaRPr>
          </a:p>
        </p:txBody>
      </p:sp>
      <p:graphicFrame>
        <p:nvGraphicFramePr>
          <p:cNvPr id="9" name="Content Placeholder 8"/>
          <p:cNvGraphicFramePr>
            <a:graphicFrameLocks noGrp="1"/>
          </p:cNvGraphicFramePr>
          <p:nvPr>
            <p:ph sz="quarter" idx="16"/>
            <p:extLst>
              <p:ext uri="{D42A27DB-BD31-4B8C-83A1-F6EECF244321}">
                <p14:modId xmlns:p14="http://schemas.microsoft.com/office/powerpoint/2010/main" val="974373373"/>
              </p:ext>
            </p:extLst>
          </p:nvPr>
        </p:nvGraphicFramePr>
        <p:xfrm>
          <a:off x="251520" y="1124752"/>
          <a:ext cx="8568952" cy="5111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48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1560" y="2132856"/>
            <a:ext cx="7848600" cy="4464496"/>
          </a:xfrm>
        </p:spPr>
        <p:txBody>
          <a:bodyPr>
            <a:normAutofit lnSpcReduction="10000"/>
          </a:bodyPr>
          <a:lstStyle/>
          <a:p>
            <a:pPr algn="ctr"/>
            <a:r>
              <a:rPr lang="en-GB" sz="3200" dirty="0" smtClean="0"/>
              <a:t>Thank you</a:t>
            </a:r>
          </a:p>
          <a:p>
            <a:endParaRPr lang="en-GB" dirty="0" smtClean="0"/>
          </a:p>
          <a:p>
            <a:endParaRPr lang="en-GB" dirty="0"/>
          </a:p>
          <a:p>
            <a:endParaRPr lang="en-GB" dirty="0" smtClean="0"/>
          </a:p>
          <a:p>
            <a:endParaRPr lang="en-GB" dirty="0"/>
          </a:p>
          <a:p>
            <a:endParaRPr lang="en-GB" dirty="0" smtClean="0"/>
          </a:p>
          <a:p>
            <a:r>
              <a:rPr lang="en-GB" dirty="0" smtClean="0"/>
              <a:t>Michelle Johnson</a:t>
            </a:r>
          </a:p>
          <a:p>
            <a:r>
              <a:rPr lang="en-GB" dirty="0" smtClean="0">
                <a:hlinkClick r:id="rId2"/>
              </a:rPr>
              <a:t>Michelle.johnson2@bartshealth.nhs.uk</a:t>
            </a:r>
            <a:endParaRPr lang="en-GB" dirty="0" smtClean="0"/>
          </a:p>
          <a:p>
            <a:r>
              <a:rPr lang="en-GB" dirty="0" smtClean="0"/>
              <a:t>Mobile Number 07946839079</a:t>
            </a:r>
          </a:p>
          <a:p>
            <a:endParaRPr lang="en-GB" dirty="0"/>
          </a:p>
        </p:txBody>
      </p:sp>
      <p:sp>
        <p:nvSpPr>
          <p:cNvPr id="2" name="Title 1"/>
          <p:cNvSpPr>
            <a:spLocks noGrp="1"/>
          </p:cNvSpPr>
          <p:nvPr>
            <p:ph type="title" idx="4294967295"/>
          </p:nvPr>
        </p:nvSpPr>
        <p:spPr>
          <a:xfrm>
            <a:off x="0" y="274637"/>
            <a:ext cx="8229600" cy="1143000"/>
          </a:xfrm>
          <a:prstGeom prst="rect">
            <a:avLst/>
          </a:prstGeom>
        </p:spPr>
        <p:txBody>
          <a:bodyPr>
            <a:normAutofit/>
          </a:bodyPr>
          <a:lstStyle/>
          <a:p>
            <a:r>
              <a:rPr lang="en-US" dirty="0" smtClean="0"/>
              <a:t>Thank you</a:t>
            </a:r>
            <a:br>
              <a:rPr lang="en-US" dirty="0" smtClean="0"/>
            </a:br>
            <a:r>
              <a:rPr lang="en-US" dirty="0" smtClean="0"/>
              <a:t>questions</a:t>
            </a:r>
            <a:endParaRPr lang="en-US" dirty="0"/>
          </a:p>
        </p:txBody>
      </p:sp>
    </p:spTree>
    <p:extLst>
      <p:ext uri="{BB962C8B-B14F-4D97-AF65-F5344CB8AC3E}">
        <p14:creationId xmlns:p14="http://schemas.microsoft.com/office/powerpoint/2010/main" val="1213266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y London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Healthy London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982</Words>
  <Application>Microsoft Office PowerPoint</Application>
  <PresentationFormat>On-screen Show (4:3)</PresentationFormat>
  <Paragraphs>83</Paragraphs>
  <Slides>8</Slides>
  <Notes>3</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8</vt:i4>
      </vt:variant>
    </vt:vector>
  </HeadingPairs>
  <TitlesOfParts>
    <vt:vector size="18" baseType="lpstr">
      <vt:lpstr>Healthy London_Powerpoint template v1</vt:lpstr>
      <vt:lpstr>14_Office Theme</vt:lpstr>
      <vt:lpstr>23_Office Theme</vt:lpstr>
      <vt:lpstr>1_Healthy London_Powerpoint template v2</vt:lpstr>
      <vt:lpstr>Custom Design</vt:lpstr>
      <vt:lpstr>7_Office Theme</vt:lpstr>
      <vt:lpstr>13_Office Theme</vt:lpstr>
      <vt:lpstr>15_Office Theme</vt:lpstr>
      <vt:lpstr>10_Healthy London_Powerpoint template v1</vt:lpstr>
      <vt:lpstr>Worksheet</vt:lpstr>
      <vt:lpstr>PowerPoint Presentation</vt:lpstr>
      <vt:lpstr>Out of Hospital Care for Children and Young People</vt:lpstr>
      <vt:lpstr>The Standards</vt:lpstr>
      <vt:lpstr>Principles of the Standards</vt:lpstr>
      <vt:lpstr>Standards Framework</vt:lpstr>
      <vt:lpstr>How can they be used to improve care</vt:lpstr>
      <vt:lpstr>Tips for implementation </vt:lpstr>
      <vt:lpstr>Thank you questions</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Georgie Herskovits</dc:creator>
  <cp:lastModifiedBy>Christine  Kirkpatrick</cp:lastModifiedBy>
  <cp:revision>91</cp:revision>
  <dcterms:created xsi:type="dcterms:W3CDTF">2017-04-19T12:56:14Z</dcterms:created>
  <dcterms:modified xsi:type="dcterms:W3CDTF">2017-06-29T15:50:18Z</dcterms:modified>
</cp:coreProperties>
</file>